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9" r:id="rId4"/>
    <p:sldId id="260" r:id="rId5"/>
    <p:sldId id="261" r:id="rId6"/>
    <p:sldId id="262" r:id="rId7"/>
    <p:sldId id="263" r:id="rId8"/>
    <p:sldId id="267"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60"/>
  </p:normalViewPr>
  <p:slideViewPr>
    <p:cSldViewPr snapToGrid="0">
      <p:cViewPr varScale="1">
        <p:scale>
          <a:sx n="116" d="100"/>
          <a:sy n="116" d="100"/>
        </p:scale>
        <p:origin x="36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BE5B8E-5454-49C4-8C69-4B79BEF0B224}" type="doc">
      <dgm:prSet loTypeId="urn:microsoft.com/office/officeart/2005/8/layout/pList1" loCatId="list" qsTypeId="urn:microsoft.com/office/officeart/2005/8/quickstyle/3d2" qsCatId="3D" csTypeId="urn:microsoft.com/office/officeart/2005/8/colors/accent1_2" csCatId="accent1" phldr="1"/>
      <dgm:spPr/>
      <dgm:t>
        <a:bodyPr/>
        <a:lstStyle/>
        <a:p>
          <a:endParaRPr lang="en-US"/>
        </a:p>
      </dgm:t>
    </dgm:pt>
    <dgm:pt modelId="{5EBBD3DC-392A-4E54-B4B5-6B7DB97FDC19}">
      <dgm:prSet phldrT="[Văn bản]" custT="1"/>
      <dgm:spPr/>
      <dgm:t>
        <a:bodyPr/>
        <a:lstStyle/>
        <a:p>
          <a:r>
            <a:rPr lang="en-US" sz="2500" smtClean="0">
              <a:latin typeface="Times New Roman" panose="02020603050405020304" pitchFamily="18" charset="0"/>
              <a:cs typeface="Times New Roman" panose="02020603050405020304" pitchFamily="18" charset="0"/>
            </a:rPr>
            <a:t>Website</a:t>
          </a:r>
          <a:endParaRPr lang="en-US" sz="2500">
            <a:latin typeface="Times New Roman" panose="02020603050405020304" pitchFamily="18" charset="0"/>
            <a:cs typeface="Times New Roman" panose="02020603050405020304" pitchFamily="18" charset="0"/>
          </a:endParaRPr>
        </a:p>
      </dgm:t>
    </dgm:pt>
    <dgm:pt modelId="{FDCE149A-C911-4273-89BC-A9C492776CBD}" type="parTrans" cxnId="{371E3F88-0BD0-4B6B-846D-140B0583E098}">
      <dgm:prSet/>
      <dgm:spPr/>
      <dgm:t>
        <a:bodyPr/>
        <a:lstStyle/>
        <a:p>
          <a:endParaRPr lang="en-US"/>
        </a:p>
      </dgm:t>
    </dgm:pt>
    <dgm:pt modelId="{D58DCE13-BDAD-45C4-B751-374CB4B8827A}" type="sibTrans" cxnId="{371E3F88-0BD0-4B6B-846D-140B0583E098}">
      <dgm:prSet/>
      <dgm:spPr/>
      <dgm:t>
        <a:bodyPr/>
        <a:lstStyle/>
        <a:p>
          <a:endParaRPr lang="en-US"/>
        </a:p>
      </dgm:t>
    </dgm:pt>
    <dgm:pt modelId="{3A04FD1F-582F-49B2-865A-25807B545F5E}">
      <dgm:prSet phldrT="[Văn bản]" custT="1"/>
      <dgm:spPr/>
      <dgm:t>
        <a:bodyPr/>
        <a:lstStyle/>
        <a:p>
          <a:r>
            <a:rPr lang="en-US" sz="2500" smtClean="0">
              <a:latin typeface="Times New Roman" panose="02020603050405020304" pitchFamily="18" charset="0"/>
              <a:cs typeface="Times New Roman" panose="02020603050405020304" pitchFamily="18" charset="0"/>
            </a:rPr>
            <a:t>HTML</a:t>
          </a:r>
          <a:endParaRPr lang="en-US" sz="2500">
            <a:latin typeface="Times New Roman" panose="02020603050405020304" pitchFamily="18" charset="0"/>
            <a:cs typeface="Times New Roman" panose="02020603050405020304" pitchFamily="18" charset="0"/>
          </a:endParaRPr>
        </a:p>
      </dgm:t>
    </dgm:pt>
    <dgm:pt modelId="{57825E5F-7B0D-451D-B002-EAB3C51ED896}" type="parTrans" cxnId="{E017BC9C-9B3E-483B-BA51-BDFF9F980075}">
      <dgm:prSet/>
      <dgm:spPr/>
      <dgm:t>
        <a:bodyPr/>
        <a:lstStyle/>
        <a:p>
          <a:endParaRPr lang="en-US"/>
        </a:p>
      </dgm:t>
    </dgm:pt>
    <dgm:pt modelId="{6BEE334E-632F-4498-94D5-F707C115E016}" type="sibTrans" cxnId="{E017BC9C-9B3E-483B-BA51-BDFF9F980075}">
      <dgm:prSet/>
      <dgm:spPr/>
      <dgm:t>
        <a:bodyPr/>
        <a:lstStyle/>
        <a:p>
          <a:endParaRPr lang="en-US"/>
        </a:p>
      </dgm:t>
    </dgm:pt>
    <dgm:pt modelId="{47C69DF7-16A8-4654-8E1C-A5BF0AF4ADE1}">
      <dgm:prSet phldrT="[Văn bản]" custT="1"/>
      <dgm:spPr/>
      <dgm:t>
        <a:bodyPr/>
        <a:lstStyle/>
        <a:p>
          <a:r>
            <a:rPr lang="en-US" sz="2500" smtClean="0">
              <a:latin typeface="Times New Roman" panose="02020603050405020304" pitchFamily="18" charset="0"/>
              <a:cs typeface="Times New Roman" panose="02020603050405020304" pitchFamily="18" charset="0"/>
            </a:rPr>
            <a:t>PHP</a:t>
          </a:r>
          <a:endParaRPr lang="en-US" sz="2500">
            <a:latin typeface="Times New Roman" panose="02020603050405020304" pitchFamily="18" charset="0"/>
            <a:cs typeface="Times New Roman" panose="02020603050405020304" pitchFamily="18" charset="0"/>
          </a:endParaRPr>
        </a:p>
      </dgm:t>
    </dgm:pt>
    <dgm:pt modelId="{AEF4C353-3037-4738-B7F3-4A3E7BD96744}" type="parTrans" cxnId="{1615A9E0-B34C-4746-B782-849C903CCBF9}">
      <dgm:prSet/>
      <dgm:spPr/>
      <dgm:t>
        <a:bodyPr/>
        <a:lstStyle/>
        <a:p>
          <a:endParaRPr lang="en-US"/>
        </a:p>
      </dgm:t>
    </dgm:pt>
    <dgm:pt modelId="{54508788-A9BC-4B6D-9F88-B029456B8BD4}" type="sibTrans" cxnId="{1615A9E0-B34C-4746-B782-849C903CCBF9}">
      <dgm:prSet/>
      <dgm:spPr/>
      <dgm:t>
        <a:bodyPr/>
        <a:lstStyle/>
        <a:p>
          <a:endParaRPr lang="en-US"/>
        </a:p>
      </dgm:t>
    </dgm:pt>
    <dgm:pt modelId="{CFDD9321-75E7-464E-A31F-8A2C760FDF86}">
      <dgm:prSet phldrT="[Văn bản]" custT="1"/>
      <dgm:spPr/>
      <dgm:t>
        <a:bodyPr/>
        <a:lstStyle/>
        <a:p>
          <a:r>
            <a:rPr lang="en-US" sz="2500" smtClean="0">
              <a:latin typeface="Times New Roman" panose="02020603050405020304" pitchFamily="18" charset="0"/>
              <a:cs typeface="Times New Roman" panose="02020603050405020304" pitchFamily="18" charset="0"/>
            </a:rPr>
            <a:t>CSS</a:t>
          </a:r>
          <a:endParaRPr lang="en-US" sz="2500">
            <a:latin typeface="Times New Roman" panose="02020603050405020304" pitchFamily="18" charset="0"/>
            <a:cs typeface="Times New Roman" panose="02020603050405020304" pitchFamily="18" charset="0"/>
          </a:endParaRPr>
        </a:p>
      </dgm:t>
    </dgm:pt>
    <dgm:pt modelId="{58871E36-7BD1-44F1-82FC-433A1C289152}" type="parTrans" cxnId="{B3209AD7-F88A-429A-8BF9-450754420672}">
      <dgm:prSet/>
      <dgm:spPr/>
      <dgm:t>
        <a:bodyPr/>
        <a:lstStyle/>
        <a:p>
          <a:endParaRPr lang="en-US"/>
        </a:p>
      </dgm:t>
    </dgm:pt>
    <dgm:pt modelId="{4690A471-F228-4451-9915-589D26B6C9D9}" type="sibTrans" cxnId="{B3209AD7-F88A-429A-8BF9-450754420672}">
      <dgm:prSet/>
      <dgm:spPr/>
      <dgm:t>
        <a:bodyPr/>
        <a:lstStyle/>
        <a:p>
          <a:endParaRPr lang="en-US"/>
        </a:p>
      </dgm:t>
    </dgm:pt>
    <dgm:pt modelId="{F01C28DF-9AC0-45C7-BB92-F791B25EE49E}">
      <dgm:prSet phldrT="[Văn bản]" custT="1"/>
      <dgm:spPr/>
      <dgm:t>
        <a:bodyPr/>
        <a:lstStyle/>
        <a:p>
          <a:r>
            <a:rPr lang="en-US" sz="2500" smtClean="0">
              <a:latin typeface="Times New Roman" panose="02020603050405020304" pitchFamily="18" charset="0"/>
              <a:cs typeface="Times New Roman" panose="02020603050405020304" pitchFamily="18" charset="0"/>
            </a:rPr>
            <a:t>MySQL</a:t>
          </a:r>
          <a:endParaRPr lang="en-US" sz="2500">
            <a:latin typeface="Times New Roman" panose="02020603050405020304" pitchFamily="18" charset="0"/>
            <a:cs typeface="Times New Roman" panose="02020603050405020304" pitchFamily="18" charset="0"/>
          </a:endParaRPr>
        </a:p>
      </dgm:t>
    </dgm:pt>
    <dgm:pt modelId="{9CD2FB62-81CC-4556-B22A-67CFB27D7727}" type="parTrans" cxnId="{EB344C29-EDEA-44D6-865B-DD0B20499B6B}">
      <dgm:prSet/>
      <dgm:spPr/>
      <dgm:t>
        <a:bodyPr/>
        <a:lstStyle/>
        <a:p>
          <a:endParaRPr lang="en-US"/>
        </a:p>
      </dgm:t>
    </dgm:pt>
    <dgm:pt modelId="{EB23B960-17E3-4F96-8F30-4C6315EE1D1C}" type="sibTrans" cxnId="{EB344C29-EDEA-44D6-865B-DD0B20499B6B}">
      <dgm:prSet/>
      <dgm:spPr/>
      <dgm:t>
        <a:bodyPr/>
        <a:lstStyle/>
        <a:p>
          <a:endParaRPr lang="en-US"/>
        </a:p>
      </dgm:t>
    </dgm:pt>
    <dgm:pt modelId="{BF646CB9-09D7-4467-A244-968E14D56638}">
      <dgm:prSet phldrT="[Văn bản]" custT="1"/>
      <dgm:spPr/>
      <dgm:t>
        <a:bodyPr/>
        <a:lstStyle/>
        <a:p>
          <a:r>
            <a:rPr lang="en-US" sz="2500" smtClean="0">
              <a:latin typeface="Times New Roman" panose="02020603050405020304" pitchFamily="18" charset="0"/>
              <a:cs typeface="Times New Roman" panose="02020603050405020304" pitchFamily="18" charset="0"/>
            </a:rPr>
            <a:t>JavaScript</a:t>
          </a:r>
          <a:endParaRPr lang="en-US" sz="2500">
            <a:latin typeface="Times New Roman" panose="02020603050405020304" pitchFamily="18" charset="0"/>
            <a:cs typeface="Times New Roman" panose="02020603050405020304" pitchFamily="18" charset="0"/>
          </a:endParaRPr>
        </a:p>
      </dgm:t>
    </dgm:pt>
    <dgm:pt modelId="{7C081E35-DE24-4B53-B0D6-A85A983DD6BC}" type="parTrans" cxnId="{7ACB67D9-9D5C-4567-8E03-40770E126953}">
      <dgm:prSet/>
      <dgm:spPr/>
      <dgm:t>
        <a:bodyPr/>
        <a:lstStyle/>
        <a:p>
          <a:endParaRPr lang="en-US"/>
        </a:p>
      </dgm:t>
    </dgm:pt>
    <dgm:pt modelId="{B504C813-7E2E-4C47-A984-1D925B180F96}" type="sibTrans" cxnId="{7ACB67D9-9D5C-4567-8E03-40770E126953}">
      <dgm:prSet/>
      <dgm:spPr/>
      <dgm:t>
        <a:bodyPr/>
        <a:lstStyle/>
        <a:p>
          <a:endParaRPr lang="en-US"/>
        </a:p>
      </dgm:t>
    </dgm:pt>
    <dgm:pt modelId="{A6940EB6-EF95-40C5-AAEA-1C264C6B5EAA}" type="pres">
      <dgm:prSet presAssocID="{15BE5B8E-5454-49C4-8C69-4B79BEF0B224}" presName="Name0" presStyleCnt="0">
        <dgm:presLayoutVars>
          <dgm:dir/>
          <dgm:resizeHandles val="exact"/>
        </dgm:presLayoutVars>
      </dgm:prSet>
      <dgm:spPr/>
      <dgm:t>
        <a:bodyPr/>
        <a:lstStyle/>
        <a:p>
          <a:endParaRPr lang="en-US"/>
        </a:p>
      </dgm:t>
    </dgm:pt>
    <dgm:pt modelId="{8F286BE4-87F2-426A-B68B-44F591514D6C}" type="pres">
      <dgm:prSet presAssocID="{5EBBD3DC-392A-4E54-B4B5-6B7DB97FDC19}" presName="compNode" presStyleCnt="0"/>
      <dgm:spPr/>
    </dgm:pt>
    <dgm:pt modelId="{7DD4C8C1-2613-4314-8435-78BD6BD28313}" type="pres">
      <dgm:prSet presAssocID="{5EBBD3DC-392A-4E54-B4B5-6B7DB97FDC19}" presName="pictRect" presStyleLbl="node1" presStyleIdx="0" presStyleCnt="6" custLinFactX="44132" custLinFactNeighborX="100000" custLinFactNeighborY="10929"/>
      <dgm:spPr>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dgm:spPr>
    </dgm:pt>
    <dgm:pt modelId="{1BFE9EE8-40E1-4410-89DC-0866A9B8ACB6}" type="pres">
      <dgm:prSet presAssocID="{5EBBD3DC-392A-4E54-B4B5-6B7DB97FDC19}" presName="textRect" presStyleLbl="revTx" presStyleIdx="0" presStyleCnt="6" custLinFactNeighborX="-28862" custLinFactNeighborY="11564">
        <dgm:presLayoutVars>
          <dgm:bulletEnabled val="1"/>
        </dgm:presLayoutVars>
      </dgm:prSet>
      <dgm:spPr/>
      <dgm:t>
        <a:bodyPr/>
        <a:lstStyle/>
        <a:p>
          <a:endParaRPr lang="en-US"/>
        </a:p>
      </dgm:t>
    </dgm:pt>
    <dgm:pt modelId="{D6D68B5C-9AED-4E6F-A01A-0AEA40DC2E08}" type="pres">
      <dgm:prSet presAssocID="{D58DCE13-BDAD-45C4-B751-374CB4B8827A}" presName="sibTrans" presStyleLbl="sibTrans2D1" presStyleIdx="0" presStyleCnt="0"/>
      <dgm:spPr/>
      <dgm:t>
        <a:bodyPr/>
        <a:lstStyle/>
        <a:p>
          <a:endParaRPr lang="en-US"/>
        </a:p>
      </dgm:t>
    </dgm:pt>
    <dgm:pt modelId="{302BDC76-20BA-460F-82CB-92574805579A}" type="pres">
      <dgm:prSet presAssocID="{3A04FD1F-582F-49B2-865A-25807B545F5E}" presName="compNode" presStyleCnt="0"/>
      <dgm:spPr/>
    </dgm:pt>
    <dgm:pt modelId="{6CE38F1D-237B-4315-9324-CCA19C9024CF}" type="pres">
      <dgm:prSet presAssocID="{3A04FD1F-582F-49B2-865A-25807B545F5E}" presName="pictRect" presStyleLbl="node1" presStyleIdx="1" presStyleCnt="6" custLinFactX="-15647" custLinFactNeighborX="-100000" custLinFactNeighborY="5098"/>
      <dgm:spPr>
        <a:blipFill>
          <a:blip xmlns:r="http://schemas.openxmlformats.org/officeDocument/2006/relationships" r:embed="rId2">
            <a:extLst>
              <a:ext uri="{28A0092B-C50C-407E-A947-70E740481C1C}">
                <a14:useLocalDpi xmlns:a14="http://schemas.microsoft.com/office/drawing/2010/main" val="0"/>
              </a:ext>
            </a:extLst>
          </a:blip>
          <a:srcRect/>
          <a:stretch>
            <a:fillRect l="-16000" r="-16000"/>
          </a:stretch>
        </a:blipFill>
      </dgm:spPr>
    </dgm:pt>
    <dgm:pt modelId="{438713A2-E97D-49BB-AD95-F2206E4C878F}" type="pres">
      <dgm:prSet presAssocID="{3A04FD1F-582F-49B2-865A-25807B545F5E}" presName="textRect" presStyleLbl="revTx" presStyleIdx="1" presStyleCnt="6" custLinFactNeighborX="38142" custLinFactNeighborY="31556">
        <dgm:presLayoutVars>
          <dgm:bulletEnabled val="1"/>
        </dgm:presLayoutVars>
      </dgm:prSet>
      <dgm:spPr/>
      <dgm:t>
        <a:bodyPr/>
        <a:lstStyle/>
        <a:p>
          <a:endParaRPr lang="en-US"/>
        </a:p>
      </dgm:t>
    </dgm:pt>
    <dgm:pt modelId="{4172DFBE-7B62-4B7E-8C8E-E7145297D6EC}" type="pres">
      <dgm:prSet presAssocID="{6BEE334E-632F-4498-94D5-F707C115E016}" presName="sibTrans" presStyleLbl="sibTrans2D1" presStyleIdx="0" presStyleCnt="0"/>
      <dgm:spPr/>
      <dgm:t>
        <a:bodyPr/>
        <a:lstStyle/>
        <a:p>
          <a:endParaRPr lang="en-US"/>
        </a:p>
      </dgm:t>
    </dgm:pt>
    <dgm:pt modelId="{931CD3A4-1A4B-4134-B09F-9F242A89F4F7}" type="pres">
      <dgm:prSet presAssocID="{47C69DF7-16A8-4654-8E1C-A5BF0AF4ADE1}" presName="compNode" presStyleCnt="0"/>
      <dgm:spPr/>
    </dgm:pt>
    <dgm:pt modelId="{8B6B99C9-39D0-4AA6-B59E-0617CE736DE4}" type="pres">
      <dgm:prSet presAssocID="{47C69DF7-16A8-4654-8E1C-A5BF0AF4ADE1}" presName="pictRect" presStyleLbl="node1" presStyleIdx="2" presStyleCnt="6" custLinFactNeighborX="66303" custLinFactNeighborY="13019"/>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4000" b="-4000"/>
          </a:stretch>
        </a:blipFill>
      </dgm:spPr>
    </dgm:pt>
    <dgm:pt modelId="{A052535E-C7FB-4DC2-8135-F52D2DD9FE46}" type="pres">
      <dgm:prSet presAssocID="{47C69DF7-16A8-4654-8E1C-A5BF0AF4ADE1}" presName="textRect" presStyleLbl="revTx" presStyleIdx="2" presStyleCnt="6" custLinFactNeighborX="68732" custLinFactNeighborY="31556">
        <dgm:presLayoutVars>
          <dgm:bulletEnabled val="1"/>
        </dgm:presLayoutVars>
      </dgm:prSet>
      <dgm:spPr/>
      <dgm:t>
        <a:bodyPr/>
        <a:lstStyle/>
        <a:p>
          <a:endParaRPr lang="en-US"/>
        </a:p>
      </dgm:t>
    </dgm:pt>
    <dgm:pt modelId="{4B4378F1-9639-4EC6-A6F3-613F1A1D6468}" type="pres">
      <dgm:prSet presAssocID="{54508788-A9BC-4B6D-9F88-B029456B8BD4}" presName="sibTrans" presStyleLbl="sibTrans2D1" presStyleIdx="0" presStyleCnt="0"/>
      <dgm:spPr/>
      <dgm:t>
        <a:bodyPr/>
        <a:lstStyle/>
        <a:p>
          <a:endParaRPr lang="en-US"/>
        </a:p>
      </dgm:t>
    </dgm:pt>
    <dgm:pt modelId="{B1D96CEC-965A-4F74-95F0-BDC216F2E008}" type="pres">
      <dgm:prSet presAssocID="{CFDD9321-75E7-464E-A31F-8A2C760FDF86}" presName="compNode" presStyleCnt="0"/>
      <dgm:spPr/>
    </dgm:pt>
    <dgm:pt modelId="{C52C69DA-1AC2-426A-86C8-C19D7651E8A7}" type="pres">
      <dgm:prSet presAssocID="{CFDD9321-75E7-464E-A31F-8A2C760FDF86}" presName="pictRect" presStyleLbl="node1" presStyleIdx="3" presStyleCnt="6" custLinFactX="-100000" custLinFactY="64724" custLinFactNeighborX="-182372" custLinFactNeighborY="100000"/>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t="-15000" b="-15000"/>
          </a:stretch>
        </a:blipFill>
      </dgm:spPr>
    </dgm:pt>
    <dgm:pt modelId="{A4AC6A98-8AC0-411F-A847-32EB23049F99}" type="pres">
      <dgm:prSet presAssocID="{CFDD9321-75E7-464E-A31F-8A2C760FDF86}" presName="textRect" presStyleLbl="revTx" presStyleIdx="3" presStyleCnt="6" custLinFactX="-100000" custLinFactY="109321" custLinFactNeighborX="-180013" custLinFactNeighborY="200000">
        <dgm:presLayoutVars>
          <dgm:bulletEnabled val="1"/>
        </dgm:presLayoutVars>
      </dgm:prSet>
      <dgm:spPr/>
      <dgm:t>
        <a:bodyPr/>
        <a:lstStyle/>
        <a:p>
          <a:endParaRPr lang="en-US"/>
        </a:p>
      </dgm:t>
    </dgm:pt>
    <dgm:pt modelId="{93BEF0E7-9176-43A4-A628-1258C4350644}" type="pres">
      <dgm:prSet presAssocID="{4690A471-F228-4451-9915-589D26B6C9D9}" presName="sibTrans" presStyleLbl="sibTrans2D1" presStyleIdx="0" presStyleCnt="0"/>
      <dgm:spPr/>
      <dgm:t>
        <a:bodyPr/>
        <a:lstStyle/>
        <a:p>
          <a:endParaRPr lang="en-US"/>
        </a:p>
      </dgm:t>
    </dgm:pt>
    <dgm:pt modelId="{E080BC55-36EF-427A-8CF7-A3B96FB02F3E}" type="pres">
      <dgm:prSet presAssocID="{F01C28DF-9AC0-45C7-BB92-F791B25EE49E}" presName="compNode" presStyleCnt="0"/>
      <dgm:spPr/>
    </dgm:pt>
    <dgm:pt modelId="{F9E0C5A3-F497-45D7-B24B-83251FCFE04F}" type="pres">
      <dgm:prSet presAssocID="{F01C28DF-9AC0-45C7-BB92-F791B25EE49E}" presName="pictRect" presStyleLbl="node1" presStyleIdx="4" presStyleCnt="6" custLinFactNeighborX="72153" custLinFactNeighborY="-1133"/>
      <dgm:spPr>
        <a:blipFill>
          <a:blip xmlns:r="http://schemas.openxmlformats.org/officeDocument/2006/relationships" r:embed="rId5">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8BE8F181-84D7-4A58-9F08-32F11C8F006B}" type="pres">
      <dgm:prSet presAssocID="{F01C28DF-9AC0-45C7-BB92-F791B25EE49E}" presName="textRect" presStyleLbl="revTx" presStyleIdx="4" presStyleCnt="6" custLinFactNeighborX="74883" custLinFactNeighborY="-5256">
        <dgm:presLayoutVars>
          <dgm:bulletEnabled val="1"/>
        </dgm:presLayoutVars>
      </dgm:prSet>
      <dgm:spPr/>
      <dgm:t>
        <a:bodyPr/>
        <a:lstStyle/>
        <a:p>
          <a:endParaRPr lang="en-US"/>
        </a:p>
      </dgm:t>
    </dgm:pt>
    <dgm:pt modelId="{4E11C18E-D6FE-451D-A25D-F2A22CD93BFC}" type="pres">
      <dgm:prSet presAssocID="{EB23B960-17E3-4F96-8F30-4C6315EE1D1C}" presName="sibTrans" presStyleLbl="sibTrans2D1" presStyleIdx="0" presStyleCnt="0"/>
      <dgm:spPr/>
      <dgm:t>
        <a:bodyPr/>
        <a:lstStyle/>
        <a:p>
          <a:endParaRPr lang="en-US"/>
        </a:p>
      </dgm:t>
    </dgm:pt>
    <dgm:pt modelId="{84315E01-51E2-401A-9F8E-BFC325D88F9D}" type="pres">
      <dgm:prSet presAssocID="{BF646CB9-09D7-4467-A244-968E14D56638}" presName="compNode" presStyleCnt="0"/>
      <dgm:spPr/>
    </dgm:pt>
    <dgm:pt modelId="{B6965594-A397-4921-ACBE-349EC326DA6C}" type="pres">
      <dgm:prSet presAssocID="{BF646CB9-09D7-4467-A244-968E14D56638}" presName="pictRect" presStyleLbl="node1" presStyleIdx="5" presStyleCnt="6" custLinFactX="6115" custLinFactNeighborX="100000" custLinFactNeighborY="3961"/>
      <dgm:spPr>
        <a:blipFill>
          <a:blip xmlns:r="http://schemas.openxmlformats.org/officeDocument/2006/relationships" r:embed="rId6" cstate="print">
            <a:extLst>
              <a:ext uri="{28A0092B-C50C-407E-A947-70E740481C1C}">
                <a14:useLocalDpi xmlns:a14="http://schemas.microsoft.com/office/drawing/2010/main" val="0"/>
              </a:ext>
            </a:extLst>
          </a:blip>
          <a:srcRect/>
          <a:stretch>
            <a:fillRect l="-16000" r="-16000"/>
          </a:stretch>
        </a:blipFill>
      </dgm:spPr>
    </dgm:pt>
    <dgm:pt modelId="{C358A9EE-37E5-4DD2-946E-7DC28A79ED31}" type="pres">
      <dgm:prSet presAssocID="{BF646CB9-09D7-4467-A244-968E14D56638}" presName="textRect" presStyleLbl="revTx" presStyleIdx="5" presStyleCnt="6" custLinFactX="12751" custLinFactNeighborX="100000" custLinFactNeighborY="3154">
        <dgm:presLayoutVars>
          <dgm:bulletEnabled val="1"/>
        </dgm:presLayoutVars>
      </dgm:prSet>
      <dgm:spPr/>
      <dgm:t>
        <a:bodyPr/>
        <a:lstStyle/>
        <a:p>
          <a:endParaRPr lang="en-US"/>
        </a:p>
      </dgm:t>
    </dgm:pt>
  </dgm:ptLst>
  <dgm:cxnLst>
    <dgm:cxn modelId="{822F106E-390C-4F1C-BA25-AA7F2D41375F}" type="presOf" srcId="{15BE5B8E-5454-49C4-8C69-4B79BEF0B224}" destId="{A6940EB6-EF95-40C5-AAEA-1C264C6B5EAA}" srcOrd="0" destOrd="0" presId="urn:microsoft.com/office/officeart/2005/8/layout/pList1"/>
    <dgm:cxn modelId="{E9142AC2-76F0-4038-8D44-7D8E1FB8172C}" type="presOf" srcId="{CFDD9321-75E7-464E-A31F-8A2C760FDF86}" destId="{A4AC6A98-8AC0-411F-A847-32EB23049F99}" srcOrd="0" destOrd="0" presId="urn:microsoft.com/office/officeart/2005/8/layout/pList1"/>
    <dgm:cxn modelId="{2E529DE7-3BEF-4C89-8D8E-F47BE8ED3A38}" type="presOf" srcId="{5EBBD3DC-392A-4E54-B4B5-6B7DB97FDC19}" destId="{1BFE9EE8-40E1-4410-89DC-0866A9B8ACB6}" srcOrd="0" destOrd="0" presId="urn:microsoft.com/office/officeart/2005/8/layout/pList1"/>
    <dgm:cxn modelId="{393757A0-1F65-4766-9125-AF7DBBC3C209}" type="presOf" srcId="{54508788-A9BC-4B6D-9F88-B029456B8BD4}" destId="{4B4378F1-9639-4EC6-A6F3-613F1A1D6468}" srcOrd="0" destOrd="0" presId="urn:microsoft.com/office/officeart/2005/8/layout/pList1"/>
    <dgm:cxn modelId="{1615A9E0-B34C-4746-B782-849C903CCBF9}" srcId="{15BE5B8E-5454-49C4-8C69-4B79BEF0B224}" destId="{47C69DF7-16A8-4654-8E1C-A5BF0AF4ADE1}" srcOrd="2" destOrd="0" parTransId="{AEF4C353-3037-4738-B7F3-4A3E7BD96744}" sibTransId="{54508788-A9BC-4B6D-9F88-B029456B8BD4}"/>
    <dgm:cxn modelId="{A6C27F82-0D1A-4C80-9A95-E94349DE6755}" type="presOf" srcId="{3A04FD1F-582F-49B2-865A-25807B545F5E}" destId="{438713A2-E97D-49BB-AD95-F2206E4C878F}" srcOrd="0" destOrd="0" presId="urn:microsoft.com/office/officeart/2005/8/layout/pList1"/>
    <dgm:cxn modelId="{E017BC9C-9B3E-483B-BA51-BDFF9F980075}" srcId="{15BE5B8E-5454-49C4-8C69-4B79BEF0B224}" destId="{3A04FD1F-582F-49B2-865A-25807B545F5E}" srcOrd="1" destOrd="0" parTransId="{57825E5F-7B0D-451D-B002-EAB3C51ED896}" sibTransId="{6BEE334E-632F-4498-94D5-F707C115E016}"/>
    <dgm:cxn modelId="{8A2EA66E-E834-46D1-81F3-F3BC74CE95F2}" type="presOf" srcId="{6BEE334E-632F-4498-94D5-F707C115E016}" destId="{4172DFBE-7B62-4B7E-8C8E-E7145297D6EC}" srcOrd="0" destOrd="0" presId="urn:microsoft.com/office/officeart/2005/8/layout/pList1"/>
    <dgm:cxn modelId="{7ACB67D9-9D5C-4567-8E03-40770E126953}" srcId="{15BE5B8E-5454-49C4-8C69-4B79BEF0B224}" destId="{BF646CB9-09D7-4467-A244-968E14D56638}" srcOrd="5" destOrd="0" parTransId="{7C081E35-DE24-4B53-B0D6-A85A983DD6BC}" sibTransId="{B504C813-7E2E-4C47-A984-1D925B180F96}"/>
    <dgm:cxn modelId="{B3209AD7-F88A-429A-8BF9-450754420672}" srcId="{15BE5B8E-5454-49C4-8C69-4B79BEF0B224}" destId="{CFDD9321-75E7-464E-A31F-8A2C760FDF86}" srcOrd="3" destOrd="0" parTransId="{58871E36-7BD1-44F1-82FC-433A1C289152}" sibTransId="{4690A471-F228-4451-9915-589D26B6C9D9}"/>
    <dgm:cxn modelId="{EB344C29-EDEA-44D6-865B-DD0B20499B6B}" srcId="{15BE5B8E-5454-49C4-8C69-4B79BEF0B224}" destId="{F01C28DF-9AC0-45C7-BB92-F791B25EE49E}" srcOrd="4" destOrd="0" parTransId="{9CD2FB62-81CC-4556-B22A-67CFB27D7727}" sibTransId="{EB23B960-17E3-4F96-8F30-4C6315EE1D1C}"/>
    <dgm:cxn modelId="{8B969C4F-EEA0-459E-B4C3-4C5B75AA43D7}" type="presOf" srcId="{F01C28DF-9AC0-45C7-BB92-F791B25EE49E}" destId="{8BE8F181-84D7-4A58-9F08-32F11C8F006B}" srcOrd="0" destOrd="0" presId="urn:microsoft.com/office/officeart/2005/8/layout/pList1"/>
    <dgm:cxn modelId="{B5D66508-2211-4E43-9B1E-E407AE5E0A5C}" type="presOf" srcId="{EB23B960-17E3-4F96-8F30-4C6315EE1D1C}" destId="{4E11C18E-D6FE-451D-A25D-F2A22CD93BFC}" srcOrd="0" destOrd="0" presId="urn:microsoft.com/office/officeart/2005/8/layout/pList1"/>
    <dgm:cxn modelId="{313A9F7A-CD98-483C-9380-F5210EF6598F}" type="presOf" srcId="{BF646CB9-09D7-4467-A244-968E14D56638}" destId="{C358A9EE-37E5-4DD2-946E-7DC28A79ED31}" srcOrd="0" destOrd="0" presId="urn:microsoft.com/office/officeart/2005/8/layout/pList1"/>
    <dgm:cxn modelId="{371E3F88-0BD0-4B6B-846D-140B0583E098}" srcId="{15BE5B8E-5454-49C4-8C69-4B79BEF0B224}" destId="{5EBBD3DC-392A-4E54-B4B5-6B7DB97FDC19}" srcOrd="0" destOrd="0" parTransId="{FDCE149A-C911-4273-89BC-A9C492776CBD}" sibTransId="{D58DCE13-BDAD-45C4-B751-374CB4B8827A}"/>
    <dgm:cxn modelId="{48338F86-F961-47EF-A4FF-6DA9504E2998}" type="presOf" srcId="{47C69DF7-16A8-4654-8E1C-A5BF0AF4ADE1}" destId="{A052535E-C7FB-4DC2-8135-F52D2DD9FE46}" srcOrd="0" destOrd="0" presId="urn:microsoft.com/office/officeart/2005/8/layout/pList1"/>
    <dgm:cxn modelId="{2A76732C-9F00-4267-8247-D54494EF9FB6}" type="presOf" srcId="{D58DCE13-BDAD-45C4-B751-374CB4B8827A}" destId="{D6D68B5C-9AED-4E6F-A01A-0AEA40DC2E08}" srcOrd="0" destOrd="0" presId="urn:microsoft.com/office/officeart/2005/8/layout/pList1"/>
    <dgm:cxn modelId="{C8EB0163-C8FF-47A7-A220-4F61F42D0056}" type="presOf" srcId="{4690A471-F228-4451-9915-589D26B6C9D9}" destId="{93BEF0E7-9176-43A4-A628-1258C4350644}" srcOrd="0" destOrd="0" presId="urn:microsoft.com/office/officeart/2005/8/layout/pList1"/>
    <dgm:cxn modelId="{BD390E7B-4786-4C63-9571-2AA4A9DA7B5C}" type="presParOf" srcId="{A6940EB6-EF95-40C5-AAEA-1C264C6B5EAA}" destId="{8F286BE4-87F2-426A-B68B-44F591514D6C}" srcOrd="0" destOrd="0" presId="urn:microsoft.com/office/officeart/2005/8/layout/pList1"/>
    <dgm:cxn modelId="{4E8FD37A-0820-4A85-B7E2-6ABC981B33BD}" type="presParOf" srcId="{8F286BE4-87F2-426A-B68B-44F591514D6C}" destId="{7DD4C8C1-2613-4314-8435-78BD6BD28313}" srcOrd="0" destOrd="0" presId="urn:microsoft.com/office/officeart/2005/8/layout/pList1"/>
    <dgm:cxn modelId="{17E5BB2C-0A37-46DC-B2DE-4B66569E4FB0}" type="presParOf" srcId="{8F286BE4-87F2-426A-B68B-44F591514D6C}" destId="{1BFE9EE8-40E1-4410-89DC-0866A9B8ACB6}" srcOrd="1" destOrd="0" presId="urn:microsoft.com/office/officeart/2005/8/layout/pList1"/>
    <dgm:cxn modelId="{746BED80-B5C2-41AF-99E6-07DD10A25D4F}" type="presParOf" srcId="{A6940EB6-EF95-40C5-AAEA-1C264C6B5EAA}" destId="{D6D68B5C-9AED-4E6F-A01A-0AEA40DC2E08}" srcOrd="1" destOrd="0" presId="urn:microsoft.com/office/officeart/2005/8/layout/pList1"/>
    <dgm:cxn modelId="{3063C470-7680-4F15-8B7C-CECDA91EF6CD}" type="presParOf" srcId="{A6940EB6-EF95-40C5-AAEA-1C264C6B5EAA}" destId="{302BDC76-20BA-460F-82CB-92574805579A}" srcOrd="2" destOrd="0" presId="urn:microsoft.com/office/officeart/2005/8/layout/pList1"/>
    <dgm:cxn modelId="{73380E5D-A5F1-47F7-8ECC-9E6BAF909275}" type="presParOf" srcId="{302BDC76-20BA-460F-82CB-92574805579A}" destId="{6CE38F1D-237B-4315-9324-CCA19C9024CF}" srcOrd="0" destOrd="0" presId="urn:microsoft.com/office/officeart/2005/8/layout/pList1"/>
    <dgm:cxn modelId="{576A6EF6-0A80-4C07-961A-8C7FEC1DE336}" type="presParOf" srcId="{302BDC76-20BA-460F-82CB-92574805579A}" destId="{438713A2-E97D-49BB-AD95-F2206E4C878F}" srcOrd="1" destOrd="0" presId="urn:microsoft.com/office/officeart/2005/8/layout/pList1"/>
    <dgm:cxn modelId="{F6690BF0-B6D6-4322-8428-6D6D1B1F6D04}" type="presParOf" srcId="{A6940EB6-EF95-40C5-AAEA-1C264C6B5EAA}" destId="{4172DFBE-7B62-4B7E-8C8E-E7145297D6EC}" srcOrd="3" destOrd="0" presId="urn:microsoft.com/office/officeart/2005/8/layout/pList1"/>
    <dgm:cxn modelId="{CB9E6531-234A-413B-B585-3A8D94F79FA0}" type="presParOf" srcId="{A6940EB6-EF95-40C5-AAEA-1C264C6B5EAA}" destId="{931CD3A4-1A4B-4134-B09F-9F242A89F4F7}" srcOrd="4" destOrd="0" presId="urn:microsoft.com/office/officeart/2005/8/layout/pList1"/>
    <dgm:cxn modelId="{029EAADC-B171-4FEE-B49D-4E6220A1570C}" type="presParOf" srcId="{931CD3A4-1A4B-4134-B09F-9F242A89F4F7}" destId="{8B6B99C9-39D0-4AA6-B59E-0617CE736DE4}" srcOrd="0" destOrd="0" presId="urn:microsoft.com/office/officeart/2005/8/layout/pList1"/>
    <dgm:cxn modelId="{A173B6E5-CE66-4B59-B7A0-DEF284B8F13A}" type="presParOf" srcId="{931CD3A4-1A4B-4134-B09F-9F242A89F4F7}" destId="{A052535E-C7FB-4DC2-8135-F52D2DD9FE46}" srcOrd="1" destOrd="0" presId="urn:microsoft.com/office/officeart/2005/8/layout/pList1"/>
    <dgm:cxn modelId="{639D09DD-2237-4D57-BB37-1FEB23F460DF}" type="presParOf" srcId="{A6940EB6-EF95-40C5-AAEA-1C264C6B5EAA}" destId="{4B4378F1-9639-4EC6-A6F3-613F1A1D6468}" srcOrd="5" destOrd="0" presId="urn:microsoft.com/office/officeart/2005/8/layout/pList1"/>
    <dgm:cxn modelId="{F4D4FAA1-DEA6-42FA-AA25-23F9FCB38C63}" type="presParOf" srcId="{A6940EB6-EF95-40C5-AAEA-1C264C6B5EAA}" destId="{B1D96CEC-965A-4F74-95F0-BDC216F2E008}" srcOrd="6" destOrd="0" presId="urn:microsoft.com/office/officeart/2005/8/layout/pList1"/>
    <dgm:cxn modelId="{32E9233A-9158-4D73-8172-AEC9F524B134}" type="presParOf" srcId="{B1D96CEC-965A-4F74-95F0-BDC216F2E008}" destId="{C52C69DA-1AC2-426A-86C8-C19D7651E8A7}" srcOrd="0" destOrd="0" presId="urn:microsoft.com/office/officeart/2005/8/layout/pList1"/>
    <dgm:cxn modelId="{2C37DEED-F5C3-47A6-B90D-010F94012BCA}" type="presParOf" srcId="{B1D96CEC-965A-4F74-95F0-BDC216F2E008}" destId="{A4AC6A98-8AC0-411F-A847-32EB23049F99}" srcOrd="1" destOrd="0" presId="urn:microsoft.com/office/officeart/2005/8/layout/pList1"/>
    <dgm:cxn modelId="{AF1AF7CE-89A6-451F-83C8-4225A1DE1593}" type="presParOf" srcId="{A6940EB6-EF95-40C5-AAEA-1C264C6B5EAA}" destId="{93BEF0E7-9176-43A4-A628-1258C4350644}" srcOrd="7" destOrd="0" presId="urn:microsoft.com/office/officeart/2005/8/layout/pList1"/>
    <dgm:cxn modelId="{66C72F2B-FBA8-4CB4-9218-830B46F14485}" type="presParOf" srcId="{A6940EB6-EF95-40C5-AAEA-1C264C6B5EAA}" destId="{E080BC55-36EF-427A-8CF7-A3B96FB02F3E}" srcOrd="8" destOrd="0" presId="urn:microsoft.com/office/officeart/2005/8/layout/pList1"/>
    <dgm:cxn modelId="{1C29A8EA-45F4-4D2C-B59F-22DBDF18B0D8}" type="presParOf" srcId="{E080BC55-36EF-427A-8CF7-A3B96FB02F3E}" destId="{F9E0C5A3-F497-45D7-B24B-83251FCFE04F}" srcOrd="0" destOrd="0" presId="urn:microsoft.com/office/officeart/2005/8/layout/pList1"/>
    <dgm:cxn modelId="{F5BACCDA-8291-4BE1-91CF-39C77B03E18F}" type="presParOf" srcId="{E080BC55-36EF-427A-8CF7-A3B96FB02F3E}" destId="{8BE8F181-84D7-4A58-9F08-32F11C8F006B}" srcOrd="1" destOrd="0" presId="urn:microsoft.com/office/officeart/2005/8/layout/pList1"/>
    <dgm:cxn modelId="{FE57CBCE-07F4-4828-919C-6D6D9D1218C4}" type="presParOf" srcId="{A6940EB6-EF95-40C5-AAEA-1C264C6B5EAA}" destId="{4E11C18E-D6FE-451D-A25D-F2A22CD93BFC}" srcOrd="9" destOrd="0" presId="urn:microsoft.com/office/officeart/2005/8/layout/pList1"/>
    <dgm:cxn modelId="{73BE1CBD-6E93-4246-A052-474D886661BB}" type="presParOf" srcId="{A6940EB6-EF95-40C5-AAEA-1C264C6B5EAA}" destId="{84315E01-51E2-401A-9F8E-BFC325D88F9D}" srcOrd="10" destOrd="0" presId="urn:microsoft.com/office/officeart/2005/8/layout/pList1"/>
    <dgm:cxn modelId="{F2B3A509-0DF9-48E7-9EC3-18976A612CB1}" type="presParOf" srcId="{84315E01-51E2-401A-9F8E-BFC325D88F9D}" destId="{B6965594-A397-4921-ACBE-349EC326DA6C}" srcOrd="0" destOrd="0" presId="urn:microsoft.com/office/officeart/2005/8/layout/pList1"/>
    <dgm:cxn modelId="{A518458B-594E-4DDD-8DB5-297D23A01956}" type="presParOf" srcId="{84315E01-51E2-401A-9F8E-BFC325D88F9D}" destId="{C358A9EE-37E5-4DD2-946E-7DC28A79ED31}"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D9F8F2-A33B-4C0A-9FF6-8DB32EC9B479}"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8346FC2C-91C1-427E-813F-E0783FA3BA3B}">
      <dgm:prSet phldrT="[Văn bản]" custT="1"/>
      <dgm:spPr/>
      <dgm:t>
        <a:bodyPr/>
        <a:lstStyle/>
        <a:p>
          <a:r>
            <a:rPr lang="en-US" sz="2500" smtClean="0">
              <a:latin typeface="Times New Roman" panose="02020603050405020304" pitchFamily="18" charset="0"/>
              <a:cs typeface="Times New Roman" panose="02020603050405020304" pitchFamily="18" charset="0"/>
            </a:rPr>
            <a:t>Quản lý tài khoản</a:t>
          </a:r>
          <a:endParaRPr lang="en-US" sz="2500">
            <a:latin typeface="Times New Roman" panose="02020603050405020304" pitchFamily="18" charset="0"/>
            <a:cs typeface="Times New Roman" panose="02020603050405020304" pitchFamily="18" charset="0"/>
          </a:endParaRPr>
        </a:p>
      </dgm:t>
    </dgm:pt>
    <dgm:pt modelId="{99E5B593-E5A0-4953-BBA6-54F6F2C3732D}" type="parTrans" cxnId="{B1B0D98D-E193-41BE-9895-BB0A955347CE}">
      <dgm:prSet/>
      <dgm:spPr/>
      <dgm:t>
        <a:bodyPr/>
        <a:lstStyle/>
        <a:p>
          <a:endParaRPr lang="en-US"/>
        </a:p>
      </dgm:t>
    </dgm:pt>
    <dgm:pt modelId="{B894E534-A6D3-4AC1-8751-67FAB5E34AB2}" type="sibTrans" cxnId="{B1B0D98D-E193-41BE-9895-BB0A955347CE}">
      <dgm:prSet/>
      <dgm:spPr/>
      <dgm:t>
        <a:bodyPr/>
        <a:lstStyle/>
        <a:p>
          <a:endParaRPr lang="en-US"/>
        </a:p>
      </dgm:t>
    </dgm:pt>
    <dgm:pt modelId="{AB0C8358-7465-47B5-BD5E-25B3A0E40A0E}">
      <dgm:prSet phldrT="[Văn bản]" custT="1"/>
      <dgm:spPr/>
      <dgm:t>
        <a:bodyPr/>
        <a:lstStyle/>
        <a:p>
          <a:r>
            <a:rPr lang="en-US" sz="2500" smtClean="0">
              <a:latin typeface="Times New Roman" panose="02020603050405020304" pitchFamily="18" charset="0"/>
              <a:cs typeface="Times New Roman" panose="02020603050405020304" pitchFamily="18" charset="0"/>
            </a:rPr>
            <a:t>Quản lý nhân viên</a:t>
          </a:r>
          <a:endParaRPr lang="en-US" sz="2500">
            <a:latin typeface="Times New Roman" panose="02020603050405020304" pitchFamily="18" charset="0"/>
            <a:cs typeface="Times New Roman" panose="02020603050405020304" pitchFamily="18" charset="0"/>
          </a:endParaRPr>
        </a:p>
      </dgm:t>
    </dgm:pt>
    <dgm:pt modelId="{C1E7D89F-CF9D-4CE8-9E92-36A73BFC760B}" type="parTrans" cxnId="{C5C97B0C-6238-418A-BCA4-10B1A33A9411}">
      <dgm:prSet/>
      <dgm:spPr/>
      <dgm:t>
        <a:bodyPr/>
        <a:lstStyle/>
        <a:p>
          <a:endParaRPr lang="en-US"/>
        </a:p>
      </dgm:t>
    </dgm:pt>
    <dgm:pt modelId="{9C06C115-005D-4AC3-9208-0EDECF2E1E41}" type="sibTrans" cxnId="{C5C97B0C-6238-418A-BCA4-10B1A33A9411}">
      <dgm:prSet/>
      <dgm:spPr/>
      <dgm:t>
        <a:bodyPr/>
        <a:lstStyle/>
        <a:p>
          <a:endParaRPr lang="en-US"/>
        </a:p>
      </dgm:t>
    </dgm:pt>
    <dgm:pt modelId="{BE59FF7D-48D5-436F-9728-399D54782E9F}">
      <dgm:prSet phldrT="[Văn bản]" custT="1"/>
      <dgm:spPr/>
      <dgm:t>
        <a:bodyPr/>
        <a:lstStyle/>
        <a:p>
          <a:r>
            <a:rPr lang="en-US" sz="2500" smtClean="0">
              <a:latin typeface="Times New Roman" panose="02020603050405020304" pitchFamily="18" charset="0"/>
              <a:cs typeface="Times New Roman" panose="02020603050405020304" pitchFamily="18" charset="0"/>
            </a:rPr>
            <a:t>Quản lý thông tin khách hàng</a:t>
          </a:r>
          <a:endParaRPr lang="en-US" sz="2500">
            <a:latin typeface="Times New Roman" panose="02020603050405020304" pitchFamily="18" charset="0"/>
            <a:cs typeface="Times New Roman" panose="02020603050405020304" pitchFamily="18" charset="0"/>
          </a:endParaRPr>
        </a:p>
      </dgm:t>
    </dgm:pt>
    <dgm:pt modelId="{7B41AC92-8E35-4F66-AA8E-2BDBE0A181D9}" type="parTrans" cxnId="{4F8BEFAA-2C54-4D2F-AD50-83B9AC3FF4C0}">
      <dgm:prSet/>
      <dgm:spPr/>
      <dgm:t>
        <a:bodyPr/>
        <a:lstStyle/>
        <a:p>
          <a:endParaRPr lang="en-US"/>
        </a:p>
      </dgm:t>
    </dgm:pt>
    <dgm:pt modelId="{5B1F53E3-4C42-4330-9AAD-5252B7267729}" type="sibTrans" cxnId="{4F8BEFAA-2C54-4D2F-AD50-83B9AC3FF4C0}">
      <dgm:prSet/>
      <dgm:spPr/>
      <dgm:t>
        <a:bodyPr/>
        <a:lstStyle/>
        <a:p>
          <a:endParaRPr lang="en-US"/>
        </a:p>
      </dgm:t>
    </dgm:pt>
    <dgm:pt modelId="{F81617C9-343F-4049-B7EF-C1DF3844EF72}">
      <dgm:prSet phldrT="[Văn bản]" custT="1"/>
      <dgm:spPr/>
      <dgm:t>
        <a:bodyPr/>
        <a:lstStyle/>
        <a:p>
          <a:r>
            <a:rPr lang="en-US" sz="2500" smtClean="0">
              <a:latin typeface="Times New Roman" panose="02020603050405020304" pitchFamily="18" charset="0"/>
              <a:cs typeface="Times New Roman" panose="02020603050405020304" pitchFamily="18" charset="0"/>
            </a:rPr>
            <a:t>Quản lý phòng</a:t>
          </a:r>
          <a:endParaRPr lang="en-US" sz="2500">
            <a:latin typeface="Times New Roman" panose="02020603050405020304" pitchFamily="18" charset="0"/>
            <a:cs typeface="Times New Roman" panose="02020603050405020304" pitchFamily="18" charset="0"/>
          </a:endParaRPr>
        </a:p>
      </dgm:t>
    </dgm:pt>
    <dgm:pt modelId="{6BC96F8E-56ED-4470-A84B-F8D56FC5F8E8}" type="parTrans" cxnId="{BD636320-0108-430C-A528-4D28FFF2C91E}">
      <dgm:prSet/>
      <dgm:spPr/>
      <dgm:t>
        <a:bodyPr/>
        <a:lstStyle/>
        <a:p>
          <a:endParaRPr lang="en-US"/>
        </a:p>
      </dgm:t>
    </dgm:pt>
    <dgm:pt modelId="{1A12FEE5-FD66-4BF8-A601-5D4FD9F588AF}" type="sibTrans" cxnId="{BD636320-0108-430C-A528-4D28FFF2C91E}">
      <dgm:prSet/>
      <dgm:spPr/>
      <dgm:t>
        <a:bodyPr/>
        <a:lstStyle/>
        <a:p>
          <a:endParaRPr lang="en-US"/>
        </a:p>
      </dgm:t>
    </dgm:pt>
    <dgm:pt modelId="{8B04F1C8-B9E4-4DD9-8E80-AA17C5F75D09}">
      <dgm:prSet phldrT="[Văn bản]" custT="1"/>
      <dgm:spPr/>
      <dgm:t>
        <a:bodyPr/>
        <a:lstStyle/>
        <a:p>
          <a:r>
            <a:rPr lang="en-US" sz="2500" smtClean="0">
              <a:latin typeface="Times New Roman" panose="02020603050405020304" pitchFamily="18" charset="0"/>
              <a:cs typeface="Times New Roman" panose="02020603050405020304" pitchFamily="18" charset="0"/>
            </a:rPr>
            <a:t>Quản lý thiết bị</a:t>
          </a:r>
          <a:endParaRPr lang="en-US" sz="2500">
            <a:latin typeface="Times New Roman" panose="02020603050405020304" pitchFamily="18" charset="0"/>
            <a:cs typeface="Times New Roman" panose="02020603050405020304" pitchFamily="18" charset="0"/>
          </a:endParaRPr>
        </a:p>
      </dgm:t>
    </dgm:pt>
    <dgm:pt modelId="{377A20AD-48E5-4964-B5EF-DC01D026BDE7}" type="parTrans" cxnId="{4F88BA3D-9EE9-4B92-8BAB-94FD7A30DCBB}">
      <dgm:prSet/>
      <dgm:spPr/>
      <dgm:t>
        <a:bodyPr/>
        <a:lstStyle/>
        <a:p>
          <a:endParaRPr lang="en-US"/>
        </a:p>
      </dgm:t>
    </dgm:pt>
    <dgm:pt modelId="{07DF19C7-9155-458D-B908-69ECF57D4C3C}" type="sibTrans" cxnId="{4F88BA3D-9EE9-4B92-8BAB-94FD7A30DCBB}">
      <dgm:prSet/>
      <dgm:spPr/>
      <dgm:t>
        <a:bodyPr/>
        <a:lstStyle/>
        <a:p>
          <a:endParaRPr lang="en-US"/>
        </a:p>
      </dgm:t>
    </dgm:pt>
    <dgm:pt modelId="{901D9F45-3A6D-4A0E-BDB7-F32837D6E31C}">
      <dgm:prSet phldrT="[Văn bản]" custT="1"/>
      <dgm:spPr/>
      <dgm:t>
        <a:bodyPr/>
        <a:lstStyle/>
        <a:p>
          <a:r>
            <a:rPr lang="en-US" sz="2500" smtClean="0">
              <a:latin typeface="Times New Roman" panose="02020603050405020304" pitchFamily="18" charset="0"/>
              <a:cs typeface="Times New Roman" panose="02020603050405020304" pitchFamily="18" charset="0"/>
            </a:rPr>
            <a:t>Quản lý hóa đơn</a:t>
          </a:r>
          <a:endParaRPr lang="en-US" sz="2500">
            <a:latin typeface="Times New Roman" panose="02020603050405020304" pitchFamily="18" charset="0"/>
            <a:cs typeface="Times New Roman" panose="02020603050405020304" pitchFamily="18" charset="0"/>
          </a:endParaRPr>
        </a:p>
      </dgm:t>
    </dgm:pt>
    <dgm:pt modelId="{7BBD6D0C-BA82-4FFC-BC84-48BB1DDCAFDB}" type="parTrans" cxnId="{D96BF042-472C-4EB8-B767-CC16A31333D4}">
      <dgm:prSet/>
      <dgm:spPr/>
      <dgm:t>
        <a:bodyPr/>
        <a:lstStyle/>
        <a:p>
          <a:endParaRPr lang="en-US"/>
        </a:p>
      </dgm:t>
    </dgm:pt>
    <dgm:pt modelId="{26E400EB-513A-4056-98C9-C3B7D59E9E8F}" type="sibTrans" cxnId="{D96BF042-472C-4EB8-B767-CC16A31333D4}">
      <dgm:prSet/>
      <dgm:spPr/>
      <dgm:t>
        <a:bodyPr/>
        <a:lstStyle/>
        <a:p>
          <a:endParaRPr lang="en-US"/>
        </a:p>
      </dgm:t>
    </dgm:pt>
    <dgm:pt modelId="{6D6780BF-7160-4475-A644-16F07516C200}">
      <dgm:prSet phldrT="[Văn bản]" custT="1"/>
      <dgm:spPr/>
      <dgm:t>
        <a:bodyPr/>
        <a:lstStyle/>
        <a:p>
          <a:r>
            <a:rPr lang="en-US" sz="2500" smtClean="0">
              <a:latin typeface="Times New Roman" panose="02020603050405020304" pitchFamily="18" charset="0"/>
              <a:cs typeface="Times New Roman" panose="02020603050405020304" pitchFamily="18" charset="0"/>
            </a:rPr>
            <a:t>Thống kê</a:t>
          </a:r>
          <a:endParaRPr lang="en-US" sz="2500">
            <a:latin typeface="Times New Roman" panose="02020603050405020304" pitchFamily="18" charset="0"/>
            <a:cs typeface="Times New Roman" panose="02020603050405020304" pitchFamily="18" charset="0"/>
          </a:endParaRPr>
        </a:p>
      </dgm:t>
    </dgm:pt>
    <dgm:pt modelId="{099A024A-417C-4C02-90DB-A2AAA7AF82E8}" type="parTrans" cxnId="{4EFB7854-4C56-4DB5-A138-AFD53E636320}">
      <dgm:prSet/>
      <dgm:spPr/>
      <dgm:t>
        <a:bodyPr/>
        <a:lstStyle/>
        <a:p>
          <a:endParaRPr lang="en-US"/>
        </a:p>
      </dgm:t>
    </dgm:pt>
    <dgm:pt modelId="{863EA5C8-95F3-4363-83E0-AF864A0D113D}" type="sibTrans" cxnId="{4EFB7854-4C56-4DB5-A138-AFD53E636320}">
      <dgm:prSet/>
      <dgm:spPr/>
      <dgm:t>
        <a:bodyPr/>
        <a:lstStyle/>
        <a:p>
          <a:endParaRPr lang="en-US"/>
        </a:p>
      </dgm:t>
    </dgm:pt>
    <dgm:pt modelId="{2024F8E3-3DC1-458B-842B-E8B44371D636}" type="pres">
      <dgm:prSet presAssocID="{C5D9F8F2-A33B-4C0A-9FF6-8DB32EC9B479}" presName="linear" presStyleCnt="0">
        <dgm:presLayoutVars>
          <dgm:dir/>
          <dgm:animLvl val="lvl"/>
          <dgm:resizeHandles val="exact"/>
        </dgm:presLayoutVars>
      </dgm:prSet>
      <dgm:spPr/>
      <dgm:t>
        <a:bodyPr/>
        <a:lstStyle/>
        <a:p>
          <a:endParaRPr lang="en-US"/>
        </a:p>
      </dgm:t>
    </dgm:pt>
    <dgm:pt modelId="{C2D24A2E-F6C2-41D3-85F7-51CD40049CC5}" type="pres">
      <dgm:prSet presAssocID="{8346FC2C-91C1-427E-813F-E0783FA3BA3B}" presName="parentLin" presStyleCnt="0"/>
      <dgm:spPr/>
    </dgm:pt>
    <dgm:pt modelId="{A5E1AE01-7167-4961-8E1E-AC0BD90BD158}" type="pres">
      <dgm:prSet presAssocID="{8346FC2C-91C1-427E-813F-E0783FA3BA3B}" presName="parentLeftMargin" presStyleLbl="node1" presStyleIdx="0" presStyleCnt="7"/>
      <dgm:spPr/>
      <dgm:t>
        <a:bodyPr/>
        <a:lstStyle/>
        <a:p>
          <a:endParaRPr lang="en-US"/>
        </a:p>
      </dgm:t>
    </dgm:pt>
    <dgm:pt modelId="{6031080E-C55A-454D-A951-996F1CF1842F}" type="pres">
      <dgm:prSet presAssocID="{8346FC2C-91C1-427E-813F-E0783FA3BA3B}" presName="parentText" presStyleLbl="node1" presStyleIdx="0" presStyleCnt="7" custLinFactNeighborX="-64670" custLinFactNeighborY="-6205">
        <dgm:presLayoutVars>
          <dgm:chMax val="0"/>
          <dgm:bulletEnabled val="1"/>
        </dgm:presLayoutVars>
      </dgm:prSet>
      <dgm:spPr/>
      <dgm:t>
        <a:bodyPr/>
        <a:lstStyle/>
        <a:p>
          <a:endParaRPr lang="en-US"/>
        </a:p>
      </dgm:t>
    </dgm:pt>
    <dgm:pt modelId="{C32B5AB0-CFD8-4E3C-A321-C67D33F4D1CF}" type="pres">
      <dgm:prSet presAssocID="{8346FC2C-91C1-427E-813F-E0783FA3BA3B}" presName="negativeSpace" presStyleCnt="0"/>
      <dgm:spPr/>
    </dgm:pt>
    <dgm:pt modelId="{9DB7EA23-7350-4F89-9ACC-26C094953964}" type="pres">
      <dgm:prSet presAssocID="{8346FC2C-91C1-427E-813F-E0783FA3BA3B}" presName="childText" presStyleLbl="conFgAcc1" presStyleIdx="0" presStyleCnt="7">
        <dgm:presLayoutVars>
          <dgm:bulletEnabled val="1"/>
        </dgm:presLayoutVars>
      </dgm:prSet>
      <dgm:spPr/>
    </dgm:pt>
    <dgm:pt modelId="{33929AB3-EF45-4C3B-8C6B-2D727F3805A7}" type="pres">
      <dgm:prSet presAssocID="{B894E534-A6D3-4AC1-8751-67FAB5E34AB2}" presName="spaceBetweenRectangles" presStyleCnt="0"/>
      <dgm:spPr/>
    </dgm:pt>
    <dgm:pt modelId="{CDA112DB-63DA-4423-8A78-225C1C2A7D02}" type="pres">
      <dgm:prSet presAssocID="{AB0C8358-7465-47B5-BD5E-25B3A0E40A0E}" presName="parentLin" presStyleCnt="0"/>
      <dgm:spPr/>
    </dgm:pt>
    <dgm:pt modelId="{E9A85A2F-8C66-4E24-98E8-64F91D6AFCCD}" type="pres">
      <dgm:prSet presAssocID="{AB0C8358-7465-47B5-BD5E-25B3A0E40A0E}" presName="parentLeftMargin" presStyleLbl="node1" presStyleIdx="0" presStyleCnt="7"/>
      <dgm:spPr/>
      <dgm:t>
        <a:bodyPr/>
        <a:lstStyle/>
        <a:p>
          <a:endParaRPr lang="en-US"/>
        </a:p>
      </dgm:t>
    </dgm:pt>
    <dgm:pt modelId="{D83FBD0E-79AD-41E3-9807-072E20A1A443}" type="pres">
      <dgm:prSet presAssocID="{AB0C8358-7465-47B5-BD5E-25B3A0E40A0E}" presName="parentText" presStyleLbl="node1" presStyleIdx="1" presStyleCnt="7" custLinFactX="3039" custLinFactNeighborX="100000" custLinFactNeighborY="1860">
        <dgm:presLayoutVars>
          <dgm:chMax val="0"/>
          <dgm:bulletEnabled val="1"/>
        </dgm:presLayoutVars>
      </dgm:prSet>
      <dgm:spPr/>
      <dgm:t>
        <a:bodyPr/>
        <a:lstStyle/>
        <a:p>
          <a:endParaRPr lang="en-US"/>
        </a:p>
      </dgm:t>
    </dgm:pt>
    <dgm:pt modelId="{2B9C0E55-E666-48AA-BE2B-AC6DFB0EE7EF}" type="pres">
      <dgm:prSet presAssocID="{AB0C8358-7465-47B5-BD5E-25B3A0E40A0E}" presName="negativeSpace" presStyleCnt="0"/>
      <dgm:spPr/>
    </dgm:pt>
    <dgm:pt modelId="{74E39BDA-2C5C-4BAA-B803-2C8482E58EFD}" type="pres">
      <dgm:prSet presAssocID="{AB0C8358-7465-47B5-BD5E-25B3A0E40A0E}" presName="childText" presStyleLbl="conFgAcc1" presStyleIdx="1" presStyleCnt="7">
        <dgm:presLayoutVars>
          <dgm:bulletEnabled val="1"/>
        </dgm:presLayoutVars>
      </dgm:prSet>
      <dgm:spPr/>
    </dgm:pt>
    <dgm:pt modelId="{2D369971-4FBA-45E7-A841-AFA7413B70AE}" type="pres">
      <dgm:prSet presAssocID="{9C06C115-005D-4AC3-9208-0EDECF2E1E41}" presName="spaceBetweenRectangles" presStyleCnt="0"/>
      <dgm:spPr/>
    </dgm:pt>
    <dgm:pt modelId="{89FFB31E-A4E8-42A9-8F3A-94911E4CDAC2}" type="pres">
      <dgm:prSet presAssocID="{BE59FF7D-48D5-436F-9728-399D54782E9F}" presName="parentLin" presStyleCnt="0"/>
      <dgm:spPr/>
    </dgm:pt>
    <dgm:pt modelId="{E79B7AE3-CF24-42DB-B825-F35AA5473226}" type="pres">
      <dgm:prSet presAssocID="{BE59FF7D-48D5-436F-9728-399D54782E9F}" presName="parentLeftMargin" presStyleLbl="node1" presStyleIdx="1" presStyleCnt="7"/>
      <dgm:spPr/>
      <dgm:t>
        <a:bodyPr/>
        <a:lstStyle/>
        <a:p>
          <a:endParaRPr lang="en-US"/>
        </a:p>
      </dgm:t>
    </dgm:pt>
    <dgm:pt modelId="{4BE768A1-C5C4-4725-9020-961369F51DCC}" type="pres">
      <dgm:prSet presAssocID="{BE59FF7D-48D5-436F-9728-399D54782E9F}" presName="parentText" presStyleLbl="node1" presStyleIdx="2" presStyleCnt="7" custLinFactX="16163" custLinFactNeighborX="100000" custLinFactNeighborY="-5581">
        <dgm:presLayoutVars>
          <dgm:chMax val="0"/>
          <dgm:bulletEnabled val="1"/>
        </dgm:presLayoutVars>
      </dgm:prSet>
      <dgm:spPr/>
      <dgm:t>
        <a:bodyPr/>
        <a:lstStyle/>
        <a:p>
          <a:endParaRPr lang="en-US"/>
        </a:p>
      </dgm:t>
    </dgm:pt>
    <dgm:pt modelId="{47B3F3DC-D25B-4519-AF0F-90351B412B6D}" type="pres">
      <dgm:prSet presAssocID="{BE59FF7D-48D5-436F-9728-399D54782E9F}" presName="negativeSpace" presStyleCnt="0"/>
      <dgm:spPr/>
    </dgm:pt>
    <dgm:pt modelId="{BE6BE036-DFBA-42BA-A93B-1C7ECACEF312}" type="pres">
      <dgm:prSet presAssocID="{BE59FF7D-48D5-436F-9728-399D54782E9F}" presName="childText" presStyleLbl="conFgAcc1" presStyleIdx="2" presStyleCnt="7">
        <dgm:presLayoutVars>
          <dgm:bulletEnabled val="1"/>
        </dgm:presLayoutVars>
      </dgm:prSet>
      <dgm:spPr/>
    </dgm:pt>
    <dgm:pt modelId="{8B9C86C2-A661-4E38-B386-FB97F1DACA5B}" type="pres">
      <dgm:prSet presAssocID="{5B1F53E3-4C42-4330-9AAD-5252B7267729}" presName="spaceBetweenRectangles" presStyleCnt="0"/>
      <dgm:spPr/>
    </dgm:pt>
    <dgm:pt modelId="{3A3B1303-0358-4B71-A4F6-D67AB11412F5}" type="pres">
      <dgm:prSet presAssocID="{F81617C9-343F-4049-B7EF-C1DF3844EF72}" presName="parentLin" presStyleCnt="0"/>
      <dgm:spPr/>
    </dgm:pt>
    <dgm:pt modelId="{8F6AE28A-1A22-4B03-9234-B4BF8C49D8D2}" type="pres">
      <dgm:prSet presAssocID="{F81617C9-343F-4049-B7EF-C1DF3844EF72}" presName="parentLeftMargin" presStyleLbl="node1" presStyleIdx="2" presStyleCnt="7"/>
      <dgm:spPr/>
      <dgm:t>
        <a:bodyPr/>
        <a:lstStyle/>
        <a:p>
          <a:endParaRPr lang="en-US"/>
        </a:p>
      </dgm:t>
    </dgm:pt>
    <dgm:pt modelId="{C08073DA-3D21-42C5-8DFF-E76F90A14F5D}" type="pres">
      <dgm:prSet presAssocID="{F81617C9-343F-4049-B7EF-C1DF3844EF72}" presName="parentText" presStyleLbl="node1" presStyleIdx="3" presStyleCnt="7" custLinFactX="26995" custLinFactNeighborX="100000" custLinFactNeighborY="-1861">
        <dgm:presLayoutVars>
          <dgm:chMax val="0"/>
          <dgm:bulletEnabled val="1"/>
        </dgm:presLayoutVars>
      </dgm:prSet>
      <dgm:spPr/>
      <dgm:t>
        <a:bodyPr/>
        <a:lstStyle/>
        <a:p>
          <a:endParaRPr lang="en-US"/>
        </a:p>
      </dgm:t>
    </dgm:pt>
    <dgm:pt modelId="{466A44A7-9564-468C-AC12-4976FD625630}" type="pres">
      <dgm:prSet presAssocID="{F81617C9-343F-4049-B7EF-C1DF3844EF72}" presName="negativeSpace" presStyleCnt="0"/>
      <dgm:spPr/>
    </dgm:pt>
    <dgm:pt modelId="{B9264DDF-B637-422D-93A0-E115777F3553}" type="pres">
      <dgm:prSet presAssocID="{F81617C9-343F-4049-B7EF-C1DF3844EF72}" presName="childText" presStyleLbl="conFgAcc1" presStyleIdx="3" presStyleCnt="7">
        <dgm:presLayoutVars>
          <dgm:bulletEnabled val="1"/>
        </dgm:presLayoutVars>
      </dgm:prSet>
      <dgm:spPr/>
    </dgm:pt>
    <dgm:pt modelId="{644DD08A-4586-4432-8552-947EEA424B2F}" type="pres">
      <dgm:prSet presAssocID="{1A12FEE5-FD66-4BF8-A601-5D4FD9F588AF}" presName="spaceBetweenRectangles" presStyleCnt="0"/>
      <dgm:spPr/>
    </dgm:pt>
    <dgm:pt modelId="{C528CC11-3056-44CF-9A7D-BCD530B66085}" type="pres">
      <dgm:prSet presAssocID="{8B04F1C8-B9E4-4DD9-8E80-AA17C5F75D09}" presName="parentLin" presStyleCnt="0"/>
      <dgm:spPr/>
    </dgm:pt>
    <dgm:pt modelId="{01676E3E-E0A8-429B-AC42-59D9D8BD9EA0}" type="pres">
      <dgm:prSet presAssocID="{8B04F1C8-B9E4-4DD9-8E80-AA17C5F75D09}" presName="parentLeftMargin" presStyleLbl="node1" presStyleIdx="3" presStyleCnt="7"/>
      <dgm:spPr/>
      <dgm:t>
        <a:bodyPr/>
        <a:lstStyle/>
        <a:p>
          <a:endParaRPr lang="en-US"/>
        </a:p>
      </dgm:t>
    </dgm:pt>
    <dgm:pt modelId="{610D6B10-AE55-4661-95A1-6B81A5086F5E}" type="pres">
      <dgm:prSet presAssocID="{8B04F1C8-B9E4-4DD9-8E80-AA17C5F75D09}" presName="parentText" presStyleLbl="node1" presStyleIdx="4" presStyleCnt="7" custLinFactX="16357" custLinFactNeighborX="100000" custLinFactNeighborY="1">
        <dgm:presLayoutVars>
          <dgm:chMax val="0"/>
          <dgm:bulletEnabled val="1"/>
        </dgm:presLayoutVars>
      </dgm:prSet>
      <dgm:spPr/>
      <dgm:t>
        <a:bodyPr/>
        <a:lstStyle/>
        <a:p>
          <a:endParaRPr lang="en-US"/>
        </a:p>
      </dgm:t>
    </dgm:pt>
    <dgm:pt modelId="{AEA3CB32-90F4-4A6F-A45E-98DB0CB2D87D}" type="pres">
      <dgm:prSet presAssocID="{8B04F1C8-B9E4-4DD9-8E80-AA17C5F75D09}" presName="negativeSpace" presStyleCnt="0"/>
      <dgm:spPr/>
    </dgm:pt>
    <dgm:pt modelId="{5D92FF4F-70E7-4376-A042-D8F65606DB2E}" type="pres">
      <dgm:prSet presAssocID="{8B04F1C8-B9E4-4DD9-8E80-AA17C5F75D09}" presName="childText" presStyleLbl="conFgAcc1" presStyleIdx="4" presStyleCnt="7">
        <dgm:presLayoutVars>
          <dgm:bulletEnabled val="1"/>
        </dgm:presLayoutVars>
      </dgm:prSet>
      <dgm:spPr/>
    </dgm:pt>
    <dgm:pt modelId="{5AFDF207-5381-470C-B8DB-BBD7C6B25DC9}" type="pres">
      <dgm:prSet presAssocID="{07DF19C7-9155-458D-B908-69ECF57D4C3C}" presName="spaceBetweenRectangles" presStyleCnt="0"/>
      <dgm:spPr/>
    </dgm:pt>
    <dgm:pt modelId="{ECCFA909-611E-42F6-9886-869932F077F2}" type="pres">
      <dgm:prSet presAssocID="{901D9F45-3A6D-4A0E-BDB7-F32837D6E31C}" presName="parentLin" presStyleCnt="0"/>
      <dgm:spPr/>
    </dgm:pt>
    <dgm:pt modelId="{ABB91504-CD29-4A6C-8626-D8CD08818D8E}" type="pres">
      <dgm:prSet presAssocID="{901D9F45-3A6D-4A0E-BDB7-F32837D6E31C}" presName="parentLeftMargin" presStyleLbl="node1" presStyleIdx="4" presStyleCnt="7"/>
      <dgm:spPr/>
      <dgm:t>
        <a:bodyPr/>
        <a:lstStyle/>
        <a:p>
          <a:endParaRPr lang="en-US"/>
        </a:p>
      </dgm:t>
    </dgm:pt>
    <dgm:pt modelId="{A0642C5F-DF4A-40E3-BFCE-54DCD42542C6}" type="pres">
      <dgm:prSet presAssocID="{901D9F45-3A6D-4A0E-BDB7-F32837D6E31C}" presName="parentText" presStyleLbl="node1" presStyleIdx="5" presStyleCnt="7" custLinFactX="3921" custLinFactNeighborX="100000" custLinFactNeighborY="-3721">
        <dgm:presLayoutVars>
          <dgm:chMax val="0"/>
          <dgm:bulletEnabled val="1"/>
        </dgm:presLayoutVars>
      </dgm:prSet>
      <dgm:spPr/>
      <dgm:t>
        <a:bodyPr/>
        <a:lstStyle/>
        <a:p>
          <a:endParaRPr lang="en-US"/>
        </a:p>
      </dgm:t>
    </dgm:pt>
    <dgm:pt modelId="{D46EB928-8EAA-4A1F-B992-D469E46D2D91}" type="pres">
      <dgm:prSet presAssocID="{901D9F45-3A6D-4A0E-BDB7-F32837D6E31C}" presName="negativeSpace" presStyleCnt="0"/>
      <dgm:spPr/>
    </dgm:pt>
    <dgm:pt modelId="{18EB7334-135C-491C-A87C-EE18E4BFBA69}" type="pres">
      <dgm:prSet presAssocID="{901D9F45-3A6D-4A0E-BDB7-F32837D6E31C}" presName="childText" presStyleLbl="conFgAcc1" presStyleIdx="5" presStyleCnt="7">
        <dgm:presLayoutVars>
          <dgm:bulletEnabled val="1"/>
        </dgm:presLayoutVars>
      </dgm:prSet>
      <dgm:spPr/>
    </dgm:pt>
    <dgm:pt modelId="{75244460-D13C-469D-8D73-A2EDD370ED5D}" type="pres">
      <dgm:prSet presAssocID="{26E400EB-513A-4056-98C9-C3B7D59E9E8F}" presName="spaceBetweenRectangles" presStyleCnt="0"/>
      <dgm:spPr/>
    </dgm:pt>
    <dgm:pt modelId="{20D395DF-4E37-4D49-8349-57D93391B9FF}" type="pres">
      <dgm:prSet presAssocID="{6D6780BF-7160-4475-A644-16F07516C200}" presName="parentLin" presStyleCnt="0"/>
      <dgm:spPr/>
    </dgm:pt>
    <dgm:pt modelId="{B0352ECF-8835-49E7-87DB-9F41E34BB7C8}" type="pres">
      <dgm:prSet presAssocID="{6D6780BF-7160-4475-A644-16F07516C200}" presName="parentLeftMargin" presStyleLbl="node1" presStyleIdx="5" presStyleCnt="7"/>
      <dgm:spPr/>
      <dgm:t>
        <a:bodyPr/>
        <a:lstStyle/>
        <a:p>
          <a:endParaRPr lang="en-US"/>
        </a:p>
      </dgm:t>
    </dgm:pt>
    <dgm:pt modelId="{A9F554FF-839D-4981-BC23-9B3B0E5AC514}" type="pres">
      <dgm:prSet presAssocID="{6D6780BF-7160-4475-A644-16F07516C200}" presName="parentText" presStyleLbl="node1" presStyleIdx="6" presStyleCnt="7" custLinFactNeighborX="-62452" custLinFactNeighborY="3721">
        <dgm:presLayoutVars>
          <dgm:chMax val="0"/>
          <dgm:bulletEnabled val="1"/>
        </dgm:presLayoutVars>
      </dgm:prSet>
      <dgm:spPr/>
      <dgm:t>
        <a:bodyPr/>
        <a:lstStyle/>
        <a:p>
          <a:endParaRPr lang="en-US"/>
        </a:p>
      </dgm:t>
    </dgm:pt>
    <dgm:pt modelId="{CFBF0D44-63C0-4850-9FDD-7B39F6CC884F}" type="pres">
      <dgm:prSet presAssocID="{6D6780BF-7160-4475-A644-16F07516C200}" presName="negativeSpace" presStyleCnt="0"/>
      <dgm:spPr/>
    </dgm:pt>
    <dgm:pt modelId="{7697E0DF-E29D-4C40-830F-C33350AFA11B}" type="pres">
      <dgm:prSet presAssocID="{6D6780BF-7160-4475-A644-16F07516C200}" presName="childText" presStyleLbl="conFgAcc1" presStyleIdx="6" presStyleCnt="7">
        <dgm:presLayoutVars>
          <dgm:bulletEnabled val="1"/>
        </dgm:presLayoutVars>
      </dgm:prSet>
      <dgm:spPr/>
    </dgm:pt>
  </dgm:ptLst>
  <dgm:cxnLst>
    <dgm:cxn modelId="{D96BF042-472C-4EB8-B767-CC16A31333D4}" srcId="{C5D9F8F2-A33B-4C0A-9FF6-8DB32EC9B479}" destId="{901D9F45-3A6D-4A0E-BDB7-F32837D6E31C}" srcOrd="5" destOrd="0" parTransId="{7BBD6D0C-BA82-4FFC-BC84-48BB1DDCAFDB}" sibTransId="{26E400EB-513A-4056-98C9-C3B7D59E9E8F}"/>
    <dgm:cxn modelId="{6AC3FE64-2178-421A-8FFC-6BB24C1BB4D0}" type="presOf" srcId="{AB0C8358-7465-47B5-BD5E-25B3A0E40A0E}" destId="{D83FBD0E-79AD-41E3-9807-072E20A1A443}" srcOrd="1" destOrd="0" presId="urn:microsoft.com/office/officeart/2005/8/layout/list1"/>
    <dgm:cxn modelId="{C5C97B0C-6238-418A-BCA4-10B1A33A9411}" srcId="{C5D9F8F2-A33B-4C0A-9FF6-8DB32EC9B479}" destId="{AB0C8358-7465-47B5-BD5E-25B3A0E40A0E}" srcOrd="1" destOrd="0" parTransId="{C1E7D89F-CF9D-4CE8-9E92-36A73BFC760B}" sibTransId="{9C06C115-005D-4AC3-9208-0EDECF2E1E41}"/>
    <dgm:cxn modelId="{1F8E44FF-55D1-41AF-BF44-85F7C16B1D9D}" type="presOf" srcId="{BE59FF7D-48D5-436F-9728-399D54782E9F}" destId="{4BE768A1-C5C4-4725-9020-961369F51DCC}" srcOrd="1" destOrd="0" presId="urn:microsoft.com/office/officeart/2005/8/layout/list1"/>
    <dgm:cxn modelId="{4EFB7854-4C56-4DB5-A138-AFD53E636320}" srcId="{C5D9F8F2-A33B-4C0A-9FF6-8DB32EC9B479}" destId="{6D6780BF-7160-4475-A644-16F07516C200}" srcOrd="6" destOrd="0" parTransId="{099A024A-417C-4C02-90DB-A2AAA7AF82E8}" sibTransId="{863EA5C8-95F3-4363-83E0-AF864A0D113D}"/>
    <dgm:cxn modelId="{B68F3ED2-0014-4BC5-AAA4-55E18136F440}" type="presOf" srcId="{F81617C9-343F-4049-B7EF-C1DF3844EF72}" destId="{8F6AE28A-1A22-4B03-9234-B4BF8C49D8D2}" srcOrd="0" destOrd="0" presId="urn:microsoft.com/office/officeart/2005/8/layout/list1"/>
    <dgm:cxn modelId="{A6FC62BB-6E36-49C2-9C1D-F67F8BB5409C}" type="presOf" srcId="{901D9F45-3A6D-4A0E-BDB7-F32837D6E31C}" destId="{ABB91504-CD29-4A6C-8626-D8CD08818D8E}" srcOrd="0" destOrd="0" presId="urn:microsoft.com/office/officeart/2005/8/layout/list1"/>
    <dgm:cxn modelId="{4DDB9088-EFC5-46DC-A7AC-244B2FE3A24F}" type="presOf" srcId="{BE59FF7D-48D5-436F-9728-399D54782E9F}" destId="{E79B7AE3-CF24-42DB-B825-F35AA5473226}" srcOrd="0" destOrd="0" presId="urn:microsoft.com/office/officeart/2005/8/layout/list1"/>
    <dgm:cxn modelId="{10B29A65-39DA-4685-8AE9-DB9AE024EF13}" type="presOf" srcId="{F81617C9-343F-4049-B7EF-C1DF3844EF72}" destId="{C08073DA-3D21-42C5-8DFF-E76F90A14F5D}" srcOrd="1" destOrd="0" presId="urn:microsoft.com/office/officeart/2005/8/layout/list1"/>
    <dgm:cxn modelId="{51DE3C69-CB20-450B-A9D2-8F51ECFBFF46}" type="presOf" srcId="{8B04F1C8-B9E4-4DD9-8E80-AA17C5F75D09}" destId="{610D6B10-AE55-4661-95A1-6B81A5086F5E}" srcOrd="1" destOrd="0" presId="urn:microsoft.com/office/officeart/2005/8/layout/list1"/>
    <dgm:cxn modelId="{B1B0D98D-E193-41BE-9895-BB0A955347CE}" srcId="{C5D9F8F2-A33B-4C0A-9FF6-8DB32EC9B479}" destId="{8346FC2C-91C1-427E-813F-E0783FA3BA3B}" srcOrd="0" destOrd="0" parTransId="{99E5B593-E5A0-4953-BBA6-54F6F2C3732D}" sibTransId="{B894E534-A6D3-4AC1-8751-67FAB5E34AB2}"/>
    <dgm:cxn modelId="{347C480A-951A-4A7E-A9A2-3C0E344BC9DF}" type="presOf" srcId="{8346FC2C-91C1-427E-813F-E0783FA3BA3B}" destId="{6031080E-C55A-454D-A951-996F1CF1842F}" srcOrd="1" destOrd="0" presId="urn:microsoft.com/office/officeart/2005/8/layout/list1"/>
    <dgm:cxn modelId="{4F8BEFAA-2C54-4D2F-AD50-83B9AC3FF4C0}" srcId="{C5D9F8F2-A33B-4C0A-9FF6-8DB32EC9B479}" destId="{BE59FF7D-48D5-436F-9728-399D54782E9F}" srcOrd="2" destOrd="0" parTransId="{7B41AC92-8E35-4F66-AA8E-2BDBE0A181D9}" sibTransId="{5B1F53E3-4C42-4330-9AAD-5252B7267729}"/>
    <dgm:cxn modelId="{FACEA9A2-A4D9-4697-A1FC-7948DD833E1D}" type="presOf" srcId="{901D9F45-3A6D-4A0E-BDB7-F32837D6E31C}" destId="{A0642C5F-DF4A-40E3-BFCE-54DCD42542C6}" srcOrd="1" destOrd="0" presId="urn:microsoft.com/office/officeart/2005/8/layout/list1"/>
    <dgm:cxn modelId="{087C041E-EABC-48A4-8D3E-6172B98B2C47}" type="presOf" srcId="{AB0C8358-7465-47B5-BD5E-25B3A0E40A0E}" destId="{E9A85A2F-8C66-4E24-98E8-64F91D6AFCCD}" srcOrd="0" destOrd="0" presId="urn:microsoft.com/office/officeart/2005/8/layout/list1"/>
    <dgm:cxn modelId="{5000BF2E-A683-4DAD-B13D-85F24F88E70C}" type="presOf" srcId="{8346FC2C-91C1-427E-813F-E0783FA3BA3B}" destId="{A5E1AE01-7167-4961-8E1E-AC0BD90BD158}" srcOrd="0" destOrd="0" presId="urn:microsoft.com/office/officeart/2005/8/layout/list1"/>
    <dgm:cxn modelId="{CBF56DFD-BCE5-43DC-9B01-132AE6BCD073}" type="presOf" srcId="{6D6780BF-7160-4475-A644-16F07516C200}" destId="{B0352ECF-8835-49E7-87DB-9F41E34BB7C8}" srcOrd="0" destOrd="0" presId="urn:microsoft.com/office/officeart/2005/8/layout/list1"/>
    <dgm:cxn modelId="{4F88BA3D-9EE9-4B92-8BAB-94FD7A30DCBB}" srcId="{C5D9F8F2-A33B-4C0A-9FF6-8DB32EC9B479}" destId="{8B04F1C8-B9E4-4DD9-8E80-AA17C5F75D09}" srcOrd="4" destOrd="0" parTransId="{377A20AD-48E5-4964-B5EF-DC01D026BDE7}" sibTransId="{07DF19C7-9155-458D-B908-69ECF57D4C3C}"/>
    <dgm:cxn modelId="{E56453E8-C5FD-47A9-9844-9BA065CADD5E}" type="presOf" srcId="{C5D9F8F2-A33B-4C0A-9FF6-8DB32EC9B479}" destId="{2024F8E3-3DC1-458B-842B-E8B44371D636}" srcOrd="0" destOrd="0" presId="urn:microsoft.com/office/officeart/2005/8/layout/list1"/>
    <dgm:cxn modelId="{05950187-F839-4BD0-9BC6-045625D58B43}" type="presOf" srcId="{8B04F1C8-B9E4-4DD9-8E80-AA17C5F75D09}" destId="{01676E3E-E0A8-429B-AC42-59D9D8BD9EA0}" srcOrd="0" destOrd="0" presId="urn:microsoft.com/office/officeart/2005/8/layout/list1"/>
    <dgm:cxn modelId="{BD636320-0108-430C-A528-4D28FFF2C91E}" srcId="{C5D9F8F2-A33B-4C0A-9FF6-8DB32EC9B479}" destId="{F81617C9-343F-4049-B7EF-C1DF3844EF72}" srcOrd="3" destOrd="0" parTransId="{6BC96F8E-56ED-4470-A84B-F8D56FC5F8E8}" sibTransId="{1A12FEE5-FD66-4BF8-A601-5D4FD9F588AF}"/>
    <dgm:cxn modelId="{4A98C1E5-0867-42D0-8E45-5449774AD6D6}" type="presOf" srcId="{6D6780BF-7160-4475-A644-16F07516C200}" destId="{A9F554FF-839D-4981-BC23-9B3B0E5AC514}" srcOrd="1" destOrd="0" presId="urn:microsoft.com/office/officeart/2005/8/layout/list1"/>
    <dgm:cxn modelId="{7C088D86-F6A7-472B-9742-08ECADD87D3D}" type="presParOf" srcId="{2024F8E3-3DC1-458B-842B-E8B44371D636}" destId="{C2D24A2E-F6C2-41D3-85F7-51CD40049CC5}" srcOrd="0" destOrd="0" presId="urn:microsoft.com/office/officeart/2005/8/layout/list1"/>
    <dgm:cxn modelId="{9031324D-1C41-4AF7-B146-660F78FE62DC}" type="presParOf" srcId="{C2D24A2E-F6C2-41D3-85F7-51CD40049CC5}" destId="{A5E1AE01-7167-4961-8E1E-AC0BD90BD158}" srcOrd="0" destOrd="0" presId="urn:microsoft.com/office/officeart/2005/8/layout/list1"/>
    <dgm:cxn modelId="{8B080DEF-010C-4185-8903-3D467557A6A7}" type="presParOf" srcId="{C2D24A2E-F6C2-41D3-85F7-51CD40049CC5}" destId="{6031080E-C55A-454D-A951-996F1CF1842F}" srcOrd="1" destOrd="0" presId="urn:microsoft.com/office/officeart/2005/8/layout/list1"/>
    <dgm:cxn modelId="{091B9682-50B7-4DCB-B507-B3CF69697AF9}" type="presParOf" srcId="{2024F8E3-3DC1-458B-842B-E8B44371D636}" destId="{C32B5AB0-CFD8-4E3C-A321-C67D33F4D1CF}" srcOrd="1" destOrd="0" presId="urn:microsoft.com/office/officeart/2005/8/layout/list1"/>
    <dgm:cxn modelId="{C6BC061A-2DED-46A2-95CA-179348F17E2A}" type="presParOf" srcId="{2024F8E3-3DC1-458B-842B-E8B44371D636}" destId="{9DB7EA23-7350-4F89-9ACC-26C094953964}" srcOrd="2" destOrd="0" presId="urn:microsoft.com/office/officeart/2005/8/layout/list1"/>
    <dgm:cxn modelId="{69FAEF50-362C-4A56-9091-9CE0A41A4597}" type="presParOf" srcId="{2024F8E3-3DC1-458B-842B-E8B44371D636}" destId="{33929AB3-EF45-4C3B-8C6B-2D727F3805A7}" srcOrd="3" destOrd="0" presId="urn:microsoft.com/office/officeart/2005/8/layout/list1"/>
    <dgm:cxn modelId="{7F26E1FE-38C2-46EE-ABF4-5D911825075B}" type="presParOf" srcId="{2024F8E3-3DC1-458B-842B-E8B44371D636}" destId="{CDA112DB-63DA-4423-8A78-225C1C2A7D02}" srcOrd="4" destOrd="0" presId="urn:microsoft.com/office/officeart/2005/8/layout/list1"/>
    <dgm:cxn modelId="{023545B5-70AD-417C-8378-52BB8BF83965}" type="presParOf" srcId="{CDA112DB-63DA-4423-8A78-225C1C2A7D02}" destId="{E9A85A2F-8C66-4E24-98E8-64F91D6AFCCD}" srcOrd="0" destOrd="0" presId="urn:microsoft.com/office/officeart/2005/8/layout/list1"/>
    <dgm:cxn modelId="{FC85192D-BF72-46C4-AEAC-4BBFC930CC82}" type="presParOf" srcId="{CDA112DB-63DA-4423-8A78-225C1C2A7D02}" destId="{D83FBD0E-79AD-41E3-9807-072E20A1A443}" srcOrd="1" destOrd="0" presId="urn:microsoft.com/office/officeart/2005/8/layout/list1"/>
    <dgm:cxn modelId="{4DB0AB8C-5A7C-450D-9257-9C4BE230B666}" type="presParOf" srcId="{2024F8E3-3DC1-458B-842B-E8B44371D636}" destId="{2B9C0E55-E666-48AA-BE2B-AC6DFB0EE7EF}" srcOrd="5" destOrd="0" presId="urn:microsoft.com/office/officeart/2005/8/layout/list1"/>
    <dgm:cxn modelId="{340CFF18-1318-4D6D-A4E1-5B5F39322666}" type="presParOf" srcId="{2024F8E3-3DC1-458B-842B-E8B44371D636}" destId="{74E39BDA-2C5C-4BAA-B803-2C8482E58EFD}" srcOrd="6" destOrd="0" presId="urn:microsoft.com/office/officeart/2005/8/layout/list1"/>
    <dgm:cxn modelId="{B3578E84-3F60-4C34-BE30-1504CAC0E951}" type="presParOf" srcId="{2024F8E3-3DC1-458B-842B-E8B44371D636}" destId="{2D369971-4FBA-45E7-A841-AFA7413B70AE}" srcOrd="7" destOrd="0" presId="urn:microsoft.com/office/officeart/2005/8/layout/list1"/>
    <dgm:cxn modelId="{97A40F09-30BB-4B16-B03C-39D7EA8AF854}" type="presParOf" srcId="{2024F8E3-3DC1-458B-842B-E8B44371D636}" destId="{89FFB31E-A4E8-42A9-8F3A-94911E4CDAC2}" srcOrd="8" destOrd="0" presId="urn:microsoft.com/office/officeart/2005/8/layout/list1"/>
    <dgm:cxn modelId="{589D63B1-2F2C-4C0C-9E0A-40E7D9575B66}" type="presParOf" srcId="{89FFB31E-A4E8-42A9-8F3A-94911E4CDAC2}" destId="{E79B7AE3-CF24-42DB-B825-F35AA5473226}" srcOrd="0" destOrd="0" presId="urn:microsoft.com/office/officeart/2005/8/layout/list1"/>
    <dgm:cxn modelId="{77486C6F-5090-4811-881A-87A0CBC9F042}" type="presParOf" srcId="{89FFB31E-A4E8-42A9-8F3A-94911E4CDAC2}" destId="{4BE768A1-C5C4-4725-9020-961369F51DCC}" srcOrd="1" destOrd="0" presId="urn:microsoft.com/office/officeart/2005/8/layout/list1"/>
    <dgm:cxn modelId="{22C32082-CE98-4F3D-B009-733911B2D428}" type="presParOf" srcId="{2024F8E3-3DC1-458B-842B-E8B44371D636}" destId="{47B3F3DC-D25B-4519-AF0F-90351B412B6D}" srcOrd="9" destOrd="0" presId="urn:microsoft.com/office/officeart/2005/8/layout/list1"/>
    <dgm:cxn modelId="{A4ACE083-363E-429C-A088-66D0218BA652}" type="presParOf" srcId="{2024F8E3-3DC1-458B-842B-E8B44371D636}" destId="{BE6BE036-DFBA-42BA-A93B-1C7ECACEF312}" srcOrd="10" destOrd="0" presId="urn:microsoft.com/office/officeart/2005/8/layout/list1"/>
    <dgm:cxn modelId="{63F836B2-2571-413C-859A-4C3E5A3A26A4}" type="presParOf" srcId="{2024F8E3-3DC1-458B-842B-E8B44371D636}" destId="{8B9C86C2-A661-4E38-B386-FB97F1DACA5B}" srcOrd="11" destOrd="0" presId="urn:microsoft.com/office/officeart/2005/8/layout/list1"/>
    <dgm:cxn modelId="{A9AE06EB-CF16-47B3-AF6C-AA923217C7C1}" type="presParOf" srcId="{2024F8E3-3DC1-458B-842B-E8B44371D636}" destId="{3A3B1303-0358-4B71-A4F6-D67AB11412F5}" srcOrd="12" destOrd="0" presId="urn:microsoft.com/office/officeart/2005/8/layout/list1"/>
    <dgm:cxn modelId="{ED40D1E8-4310-4FCB-A817-84E78DF1DEC7}" type="presParOf" srcId="{3A3B1303-0358-4B71-A4F6-D67AB11412F5}" destId="{8F6AE28A-1A22-4B03-9234-B4BF8C49D8D2}" srcOrd="0" destOrd="0" presId="urn:microsoft.com/office/officeart/2005/8/layout/list1"/>
    <dgm:cxn modelId="{DC38422F-BAF2-41EF-9AA0-B4AEA8ECAB3B}" type="presParOf" srcId="{3A3B1303-0358-4B71-A4F6-D67AB11412F5}" destId="{C08073DA-3D21-42C5-8DFF-E76F90A14F5D}" srcOrd="1" destOrd="0" presId="urn:microsoft.com/office/officeart/2005/8/layout/list1"/>
    <dgm:cxn modelId="{2FE6FC76-6716-4EE0-A6FE-146D6FEF939A}" type="presParOf" srcId="{2024F8E3-3DC1-458B-842B-E8B44371D636}" destId="{466A44A7-9564-468C-AC12-4976FD625630}" srcOrd="13" destOrd="0" presId="urn:microsoft.com/office/officeart/2005/8/layout/list1"/>
    <dgm:cxn modelId="{A96BBEB5-0245-4981-81F5-B01C234080E3}" type="presParOf" srcId="{2024F8E3-3DC1-458B-842B-E8B44371D636}" destId="{B9264DDF-B637-422D-93A0-E115777F3553}" srcOrd="14" destOrd="0" presId="urn:microsoft.com/office/officeart/2005/8/layout/list1"/>
    <dgm:cxn modelId="{6FF1236D-9293-4B53-8DBA-823C80063F19}" type="presParOf" srcId="{2024F8E3-3DC1-458B-842B-E8B44371D636}" destId="{644DD08A-4586-4432-8552-947EEA424B2F}" srcOrd="15" destOrd="0" presId="urn:microsoft.com/office/officeart/2005/8/layout/list1"/>
    <dgm:cxn modelId="{A09B71EA-D504-44EE-ABAF-97C89898298B}" type="presParOf" srcId="{2024F8E3-3DC1-458B-842B-E8B44371D636}" destId="{C528CC11-3056-44CF-9A7D-BCD530B66085}" srcOrd="16" destOrd="0" presId="urn:microsoft.com/office/officeart/2005/8/layout/list1"/>
    <dgm:cxn modelId="{DF8D6ED1-008B-422A-8FC7-001E48C14452}" type="presParOf" srcId="{C528CC11-3056-44CF-9A7D-BCD530B66085}" destId="{01676E3E-E0A8-429B-AC42-59D9D8BD9EA0}" srcOrd="0" destOrd="0" presId="urn:microsoft.com/office/officeart/2005/8/layout/list1"/>
    <dgm:cxn modelId="{CCDD5EF2-F3CA-43C0-9CA7-3693822A6A01}" type="presParOf" srcId="{C528CC11-3056-44CF-9A7D-BCD530B66085}" destId="{610D6B10-AE55-4661-95A1-6B81A5086F5E}" srcOrd="1" destOrd="0" presId="urn:microsoft.com/office/officeart/2005/8/layout/list1"/>
    <dgm:cxn modelId="{68CF538B-8175-4F40-9ABD-4892D34D9A05}" type="presParOf" srcId="{2024F8E3-3DC1-458B-842B-E8B44371D636}" destId="{AEA3CB32-90F4-4A6F-A45E-98DB0CB2D87D}" srcOrd="17" destOrd="0" presId="urn:microsoft.com/office/officeart/2005/8/layout/list1"/>
    <dgm:cxn modelId="{51FEB4CE-4068-46C3-9701-BBD55ABE5220}" type="presParOf" srcId="{2024F8E3-3DC1-458B-842B-E8B44371D636}" destId="{5D92FF4F-70E7-4376-A042-D8F65606DB2E}" srcOrd="18" destOrd="0" presId="urn:microsoft.com/office/officeart/2005/8/layout/list1"/>
    <dgm:cxn modelId="{CD70F11C-89F3-4214-BD87-9529CED558D2}" type="presParOf" srcId="{2024F8E3-3DC1-458B-842B-E8B44371D636}" destId="{5AFDF207-5381-470C-B8DB-BBD7C6B25DC9}" srcOrd="19" destOrd="0" presId="urn:microsoft.com/office/officeart/2005/8/layout/list1"/>
    <dgm:cxn modelId="{36CFA118-C369-4CCC-AC49-A43E0DE1629F}" type="presParOf" srcId="{2024F8E3-3DC1-458B-842B-E8B44371D636}" destId="{ECCFA909-611E-42F6-9886-869932F077F2}" srcOrd="20" destOrd="0" presId="urn:microsoft.com/office/officeart/2005/8/layout/list1"/>
    <dgm:cxn modelId="{DC3EF483-A171-4CE9-B383-0F60B9D12AC5}" type="presParOf" srcId="{ECCFA909-611E-42F6-9886-869932F077F2}" destId="{ABB91504-CD29-4A6C-8626-D8CD08818D8E}" srcOrd="0" destOrd="0" presId="urn:microsoft.com/office/officeart/2005/8/layout/list1"/>
    <dgm:cxn modelId="{843E5BA2-EA77-4A05-98E6-E3D038F4E1F9}" type="presParOf" srcId="{ECCFA909-611E-42F6-9886-869932F077F2}" destId="{A0642C5F-DF4A-40E3-BFCE-54DCD42542C6}" srcOrd="1" destOrd="0" presId="urn:microsoft.com/office/officeart/2005/8/layout/list1"/>
    <dgm:cxn modelId="{B3A77775-EB0C-4979-8C75-1C6CFF9A6070}" type="presParOf" srcId="{2024F8E3-3DC1-458B-842B-E8B44371D636}" destId="{D46EB928-8EAA-4A1F-B992-D469E46D2D91}" srcOrd="21" destOrd="0" presId="urn:microsoft.com/office/officeart/2005/8/layout/list1"/>
    <dgm:cxn modelId="{ADB6B759-6A61-41C0-9F25-DF591A634D5C}" type="presParOf" srcId="{2024F8E3-3DC1-458B-842B-E8B44371D636}" destId="{18EB7334-135C-491C-A87C-EE18E4BFBA69}" srcOrd="22" destOrd="0" presId="urn:microsoft.com/office/officeart/2005/8/layout/list1"/>
    <dgm:cxn modelId="{267F6AFF-3E3C-44A2-B38D-CEA0B19EF3D0}" type="presParOf" srcId="{2024F8E3-3DC1-458B-842B-E8B44371D636}" destId="{75244460-D13C-469D-8D73-A2EDD370ED5D}" srcOrd="23" destOrd="0" presId="urn:microsoft.com/office/officeart/2005/8/layout/list1"/>
    <dgm:cxn modelId="{1F0F2E97-C434-453C-9933-C0EDA6E84A09}" type="presParOf" srcId="{2024F8E3-3DC1-458B-842B-E8B44371D636}" destId="{20D395DF-4E37-4D49-8349-57D93391B9FF}" srcOrd="24" destOrd="0" presId="urn:microsoft.com/office/officeart/2005/8/layout/list1"/>
    <dgm:cxn modelId="{0848AF34-1DFC-47A4-853F-951959F4A436}" type="presParOf" srcId="{20D395DF-4E37-4D49-8349-57D93391B9FF}" destId="{B0352ECF-8835-49E7-87DB-9F41E34BB7C8}" srcOrd="0" destOrd="0" presId="urn:microsoft.com/office/officeart/2005/8/layout/list1"/>
    <dgm:cxn modelId="{8AA88F9C-A29D-4A90-887F-BA62EFB9B554}" type="presParOf" srcId="{20D395DF-4E37-4D49-8349-57D93391B9FF}" destId="{A9F554FF-839D-4981-BC23-9B3B0E5AC514}" srcOrd="1" destOrd="0" presId="urn:microsoft.com/office/officeart/2005/8/layout/list1"/>
    <dgm:cxn modelId="{67B199CA-271F-40BB-B281-9682DE7978D9}" type="presParOf" srcId="{2024F8E3-3DC1-458B-842B-E8B44371D636}" destId="{CFBF0D44-63C0-4850-9FDD-7B39F6CC884F}" srcOrd="25" destOrd="0" presId="urn:microsoft.com/office/officeart/2005/8/layout/list1"/>
    <dgm:cxn modelId="{4F3AE206-839F-4BB1-A445-704585482C9D}" type="presParOf" srcId="{2024F8E3-3DC1-458B-842B-E8B44371D636}" destId="{7697E0DF-E29D-4C40-830F-C33350AFA11B}"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4C8C1-2613-4314-8435-78BD6BD28313}">
      <dsp:nvSpPr>
        <dsp:cNvPr id="0" name=""/>
        <dsp:cNvSpPr/>
      </dsp:nvSpPr>
      <dsp:spPr>
        <a:xfrm>
          <a:off x="3178382" y="166027"/>
          <a:ext cx="2181350" cy="1502950"/>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BFE9EE8-40E1-4410-89DC-0866A9B8ACB6}">
      <dsp:nvSpPr>
        <dsp:cNvPr id="0" name=""/>
        <dsp:cNvSpPr/>
      </dsp:nvSpPr>
      <dsp:spPr>
        <a:xfrm>
          <a:off x="0" y="1598305"/>
          <a:ext cx="2181350" cy="80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0" numCol="1" spcCol="1270" anchor="t" anchorCtr="0">
          <a:noAutofit/>
        </a:bodyPr>
        <a:lstStyle/>
        <a:p>
          <a:pPr lvl="0" algn="ctr" defTabSz="1111250">
            <a:lnSpc>
              <a:spcPct val="90000"/>
            </a:lnSpc>
            <a:spcBef>
              <a:spcPct val="0"/>
            </a:spcBef>
            <a:spcAft>
              <a:spcPct val="35000"/>
            </a:spcAft>
          </a:pPr>
          <a:r>
            <a:rPr lang="en-US" sz="2500" kern="1200" smtClean="0">
              <a:latin typeface="Times New Roman" panose="02020603050405020304" pitchFamily="18" charset="0"/>
              <a:cs typeface="Times New Roman" panose="02020603050405020304" pitchFamily="18" charset="0"/>
            </a:rPr>
            <a:t>Website</a:t>
          </a:r>
          <a:endParaRPr lang="en-US" sz="2500" kern="1200">
            <a:latin typeface="Times New Roman" panose="02020603050405020304" pitchFamily="18" charset="0"/>
            <a:cs typeface="Times New Roman" panose="02020603050405020304" pitchFamily="18" charset="0"/>
          </a:endParaRPr>
        </a:p>
      </dsp:txBody>
      <dsp:txXfrm>
        <a:off x="0" y="1598305"/>
        <a:ext cx="2181350" cy="809280"/>
      </dsp:txXfrm>
    </dsp:sp>
    <dsp:sp modelId="{6CE38F1D-237B-4315-9324-CCA19C9024CF}">
      <dsp:nvSpPr>
        <dsp:cNvPr id="0" name=""/>
        <dsp:cNvSpPr/>
      </dsp:nvSpPr>
      <dsp:spPr>
        <a:xfrm>
          <a:off x="0" y="78390"/>
          <a:ext cx="2181350" cy="1502950"/>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6000" r="-16000"/>
          </a:stretch>
        </a:blip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38713A2-E97D-49BB-AD95-F2206E4C878F}">
      <dsp:nvSpPr>
        <dsp:cNvPr id="0" name=""/>
        <dsp:cNvSpPr/>
      </dsp:nvSpPr>
      <dsp:spPr>
        <a:xfrm>
          <a:off x="3265946" y="1760096"/>
          <a:ext cx="2181350" cy="80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0" numCol="1" spcCol="1270" anchor="t" anchorCtr="0">
          <a:noAutofit/>
        </a:bodyPr>
        <a:lstStyle/>
        <a:p>
          <a:pPr lvl="0" algn="ctr" defTabSz="1111250">
            <a:lnSpc>
              <a:spcPct val="90000"/>
            </a:lnSpc>
            <a:spcBef>
              <a:spcPct val="0"/>
            </a:spcBef>
            <a:spcAft>
              <a:spcPct val="35000"/>
            </a:spcAft>
          </a:pPr>
          <a:r>
            <a:rPr lang="en-US" sz="2500" kern="1200" smtClean="0">
              <a:latin typeface="Times New Roman" panose="02020603050405020304" pitchFamily="18" charset="0"/>
              <a:cs typeface="Times New Roman" panose="02020603050405020304" pitchFamily="18" charset="0"/>
            </a:rPr>
            <a:t>HTML</a:t>
          </a:r>
          <a:endParaRPr lang="en-US" sz="2500" kern="1200">
            <a:latin typeface="Times New Roman" panose="02020603050405020304" pitchFamily="18" charset="0"/>
            <a:cs typeface="Times New Roman" panose="02020603050405020304" pitchFamily="18" charset="0"/>
          </a:endParaRPr>
        </a:p>
      </dsp:txBody>
      <dsp:txXfrm>
        <a:off x="3265946" y="1760096"/>
        <a:ext cx="2181350" cy="809280"/>
      </dsp:txXfrm>
    </dsp:sp>
    <dsp:sp modelId="{8B6B99C9-39D0-4AA6-B59E-0617CE736DE4}">
      <dsp:nvSpPr>
        <dsp:cNvPr id="0" name=""/>
        <dsp:cNvSpPr/>
      </dsp:nvSpPr>
      <dsp:spPr>
        <a:xfrm>
          <a:off x="6279813" y="197439"/>
          <a:ext cx="2181350" cy="1502950"/>
        </a:xfrm>
        <a:prstGeom prst="round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4000" b="-4000"/>
          </a:stretch>
        </a:blip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052535E-C7FB-4DC2-8135-F52D2DD9FE46}">
      <dsp:nvSpPr>
        <dsp:cNvPr id="0" name=""/>
        <dsp:cNvSpPr/>
      </dsp:nvSpPr>
      <dsp:spPr>
        <a:xfrm>
          <a:off x="6332798" y="1760096"/>
          <a:ext cx="2181350" cy="80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0" numCol="1" spcCol="1270" anchor="t" anchorCtr="0">
          <a:noAutofit/>
        </a:bodyPr>
        <a:lstStyle/>
        <a:p>
          <a:pPr lvl="0" algn="ctr" defTabSz="1111250">
            <a:lnSpc>
              <a:spcPct val="90000"/>
            </a:lnSpc>
            <a:spcBef>
              <a:spcPct val="0"/>
            </a:spcBef>
            <a:spcAft>
              <a:spcPct val="35000"/>
            </a:spcAft>
          </a:pPr>
          <a:r>
            <a:rPr lang="en-US" sz="2500" kern="1200" smtClean="0">
              <a:latin typeface="Times New Roman" panose="02020603050405020304" pitchFamily="18" charset="0"/>
              <a:cs typeface="Times New Roman" panose="02020603050405020304" pitchFamily="18" charset="0"/>
            </a:rPr>
            <a:t>PHP</a:t>
          </a:r>
          <a:endParaRPr lang="en-US" sz="2500" kern="1200">
            <a:latin typeface="Times New Roman" panose="02020603050405020304" pitchFamily="18" charset="0"/>
            <a:cs typeface="Times New Roman" panose="02020603050405020304" pitchFamily="18" charset="0"/>
          </a:endParaRPr>
        </a:p>
      </dsp:txBody>
      <dsp:txXfrm>
        <a:off x="6332798" y="1760096"/>
        <a:ext cx="2181350" cy="809280"/>
      </dsp:txXfrm>
    </dsp:sp>
    <dsp:sp modelId="{C52C69DA-1AC2-426A-86C8-C19D7651E8A7}">
      <dsp:nvSpPr>
        <dsp:cNvPr id="0" name=""/>
        <dsp:cNvSpPr/>
      </dsp:nvSpPr>
      <dsp:spPr>
        <a:xfrm>
          <a:off x="1073567" y="2477489"/>
          <a:ext cx="2181350" cy="1502950"/>
        </a:xfrm>
        <a:prstGeom prst="round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t="-15000" b="-15000"/>
          </a:stretch>
        </a:blip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4AC6A98-8AC0-411F-A847-32EB23049F99}">
      <dsp:nvSpPr>
        <dsp:cNvPr id="0" name=""/>
        <dsp:cNvSpPr/>
      </dsp:nvSpPr>
      <dsp:spPr>
        <a:xfrm>
          <a:off x="1125025" y="4007995"/>
          <a:ext cx="2181350" cy="80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0" numCol="1" spcCol="1270" anchor="t" anchorCtr="0">
          <a:noAutofit/>
        </a:bodyPr>
        <a:lstStyle/>
        <a:p>
          <a:pPr lvl="0" algn="ctr" defTabSz="1111250">
            <a:lnSpc>
              <a:spcPct val="90000"/>
            </a:lnSpc>
            <a:spcBef>
              <a:spcPct val="0"/>
            </a:spcBef>
            <a:spcAft>
              <a:spcPct val="35000"/>
            </a:spcAft>
          </a:pPr>
          <a:r>
            <a:rPr lang="en-US" sz="2500" kern="1200" smtClean="0">
              <a:latin typeface="Times New Roman" panose="02020603050405020304" pitchFamily="18" charset="0"/>
              <a:cs typeface="Times New Roman" panose="02020603050405020304" pitchFamily="18" charset="0"/>
            </a:rPr>
            <a:t>CSS</a:t>
          </a:r>
          <a:endParaRPr lang="en-US" sz="2500" kern="1200">
            <a:latin typeface="Times New Roman" panose="02020603050405020304" pitchFamily="18" charset="0"/>
            <a:cs typeface="Times New Roman" panose="02020603050405020304" pitchFamily="18" charset="0"/>
          </a:endParaRPr>
        </a:p>
      </dsp:txBody>
      <dsp:txXfrm>
        <a:off x="1125025" y="4007995"/>
        <a:ext cx="2181350" cy="809280"/>
      </dsp:txXfrm>
    </dsp:sp>
    <dsp:sp modelId="{F9E0C5A3-F497-45D7-B24B-83251FCFE04F}">
      <dsp:nvSpPr>
        <dsp:cNvPr id="0" name=""/>
        <dsp:cNvSpPr/>
      </dsp:nvSpPr>
      <dsp:spPr>
        <a:xfrm>
          <a:off x="4007845" y="2515107"/>
          <a:ext cx="2181350" cy="1502950"/>
        </a:xfrm>
        <a:prstGeom prst="round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000" r="-2000"/>
          </a:stretch>
        </a:blip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BE8F181-84D7-4A58-9F08-32F11C8F006B}">
      <dsp:nvSpPr>
        <dsp:cNvPr id="0" name=""/>
        <dsp:cNvSpPr/>
      </dsp:nvSpPr>
      <dsp:spPr>
        <a:xfrm>
          <a:off x="4067396" y="3992550"/>
          <a:ext cx="2181350" cy="80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0" numCol="1" spcCol="1270" anchor="t" anchorCtr="0">
          <a:noAutofit/>
        </a:bodyPr>
        <a:lstStyle/>
        <a:p>
          <a:pPr lvl="0" algn="ctr" defTabSz="1111250">
            <a:lnSpc>
              <a:spcPct val="90000"/>
            </a:lnSpc>
            <a:spcBef>
              <a:spcPct val="0"/>
            </a:spcBef>
            <a:spcAft>
              <a:spcPct val="35000"/>
            </a:spcAft>
          </a:pPr>
          <a:r>
            <a:rPr lang="en-US" sz="2500" kern="1200" smtClean="0">
              <a:latin typeface="Times New Roman" panose="02020603050405020304" pitchFamily="18" charset="0"/>
              <a:cs typeface="Times New Roman" panose="02020603050405020304" pitchFamily="18" charset="0"/>
            </a:rPr>
            <a:t>MySQL</a:t>
          </a:r>
          <a:endParaRPr lang="en-US" sz="2500" kern="1200">
            <a:latin typeface="Times New Roman" panose="02020603050405020304" pitchFamily="18" charset="0"/>
            <a:cs typeface="Times New Roman" panose="02020603050405020304" pitchFamily="18" charset="0"/>
          </a:endParaRPr>
        </a:p>
      </dsp:txBody>
      <dsp:txXfrm>
        <a:off x="4067396" y="3992550"/>
        <a:ext cx="2181350" cy="809280"/>
      </dsp:txXfrm>
    </dsp:sp>
    <dsp:sp modelId="{B6965594-A397-4921-ACBE-349EC326DA6C}">
      <dsp:nvSpPr>
        <dsp:cNvPr id="0" name=""/>
        <dsp:cNvSpPr/>
      </dsp:nvSpPr>
      <dsp:spPr>
        <a:xfrm>
          <a:off x="7148252" y="2591667"/>
          <a:ext cx="2181350" cy="1502950"/>
        </a:xfrm>
        <a:prstGeom prst="roundRect">
          <a:avLst/>
        </a:prstGeom>
        <a:blipFill>
          <a:blip xmlns:r="http://schemas.openxmlformats.org/officeDocument/2006/relationships" r:embed="rId6" cstate="print">
            <a:extLst>
              <a:ext uri="{28A0092B-C50C-407E-A947-70E740481C1C}">
                <a14:useLocalDpi xmlns:a14="http://schemas.microsoft.com/office/drawing/2010/main" val="0"/>
              </a:ext>
            </a:extLst>
          </a:blip>
          <a:srcRect/>
          <a:stretch>
            <a:fillRect l="-16000" r="-16000"/>
          </a:stretch>
        </a:blip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358A9EE-37E5-4DD2-946E-7DC28A79ED31}">
      <dsp:nvSpPr>
        <dsp:cNvPr id="0" name=""/>
        <dsp:cNvSpPr/>
      </dsp:nvSpPr>
      <dsp:spPr>
        <a:xfrm>
          <a:off x="7267448" y="4036856"/>
          <a:ext cx="2181350" cy="80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0" numCol="1" spcCol="1270" anchor="t" anchorCtr="0">
          <a:noAutofit/>
        </a:bodyPr>
        <a:lstStyle/>
        <a:p>
          <a:pPr lvl="0" algn="ctr" defTabSz="1111250">
            <a:lnSpc>
              <a:spcPct val="90000"/>
            </a:lnSpc>
            <a:spcBef>
              <a:spcPct val="0"/>
            </a:spcBef>
            <a:spcAft>
              <a:spcPct val="35000"/>
            </a:spcAft>
          </a:pPr>
          <a:r>
            <a:rPr lang="en-US" sz="2500" kern="1200" smtClean="0">
              <a:latin typeface="Times New Roman" panose="02020603050405020304" pitchFamily="18" charset="0"/>
              <a:cs typeface="Times New Roman" panose="02020603050405020304" pitchFamily="18" charset="0"/>
            </a:rPr>
            <a:t>JavaScript</a:t>
          </a:r>
          <a:endParaRPr lang="en-US" sz="2500" kern="1200">
            <a:latin typeface="Times New Roman" panose="02020603050405020304" pitchFamily="18" charset="0"/>
            <a:cs typeface="Times New Roman" panose="02020603050405020304" pitchFamily="18" charset="0"/>
          </a:endParaRPr>
        </a:p>
      </dsp:txBody>
      <dsp:txXfrm>
        <a:off x="7267448" y="4036856"/>
        <a:ext cx="2181350" cy="809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7EA23-7350-4F89-9ACC-26C094953964}">
      <dsp:nvSpPr>
        <dsp:cNvPr id="0" name=""/>
        <dsp:cNvSpPr/>
      </dsp:nvSpPr>
      <dsp:spPr>
        <a:xfrm>
          <a:off x="0" y="364208"/>
          <a:ext cx="7430529" cy="378000"/>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31080E-C55A-454D-A951-996F1CF1842F}">
      <dsp:nvSpPr>
        <dsp:cNvPr id="0" name=""/>
        <dsp:cNvSpPr/>
      </dsp:nvSpPr>
      <dsp:spPr>
        <a:xfrm>
          <a:off x="131260" y="115332"/>
          <a:ext cx="5201370" cy="44280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599" tIns="0" rIns="196599" bIns="0" numCol="1" spcCol="1270" anchor="ctr" anchorCtr="0">
          <a:noAutofit/>
        </a:bodyPr>
        <a:lstStyle/>
        <a:p>
          <a:pPr lvl="0" algn="l" defTabSz="1111250">
            <a:lnSpc>
              <a:spcPct val="90000"/>
            </a:lnSpc>
            <a:spcBef>
              <a:spcPct val="0"/>
            </a:spcBef>
            <a:spcAft>
              <a:spcPct val="35000"/>
            </a:spcAft>
          </a:pPr>
          <a:r>
            <a:rPr lang="en-US" sz="2500" kern="1200" smtClean="0">
              <a:latin typeface="Times New Roman" panose="02020603050405020304" pitchFamily="18" charset="0"/>
              <a:cs typeface="Times New Roman" panose="02020603050405020304" pitchFamily="18" charset="0"/>
            </a:rPr>
            <a:t>Quản lý tài khoản</a:t>
          </a:r>
          <a:endParaRPr lang="en-US" sz="2500" kern="1200">
            <a:latin typeface="Times New Roman" panose="02020603050405020304" pitchFamily="18" charset="0"/>
            <a:cs typeface="Times New Roman" panose="02020603050405020304" pitchFamily="18" charset="0"/>
          </a:endParaRPr>
        </a:p>
      </dsp:txBody>
      <dsp:txXfrm>
        <a:off x="152876" y="136948"/>
        <a:ext cx="5158138" cy="399568"/>
      </dsp:txXfrm>
    </dsp:sp>
    <dsp:sp modelId="{74E39BDA-2C5C-4BAA-B803-2C8482E58EFD}">
      <dsp:nvSpPr>
        <dsp:cNvPr id="0" name=""/>
        <dsp:cNvSpPr/>
      </dsp:nvSpPr>
      <dsp:spPr>
        <a:xfrm>
          <a:off x="0" y="1044608"/>
          <a:ext cx="7430529" cy="378000"/>
        </a:xfrm>
        <a:prstGeom prst="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3FBD0E-79AD-41E3-9807-072E20A1A443}">
      <dsp:nvSpPr>
        <dsp:cNvPr id="0" name=""/>
        <dsp:cNvSpPr/>
      </dsp:nvSpPr>
      <dsp:spPr>
        <a:xfrm>
          <a:off x="901122" y="831444"/>
          <a:ext cx="5201370" cy="44280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599" tIns="0" rIns="196599" bIns="0" numCol="1" spcCol="1270" anchor="ctr" anchorCtr="0">
          <a:noAutofit/>
        </a:bodyPr>
        <a:lstStyle/>
        <a:p>
          <a:pPr lvl="0" algn="l" defTabSz="1111250">
            <a:lnSpc>
              <a:spcPct val="90000"/>
            </a:lnSpc>
            <a:spcBef>
              <a:spcPct val="0"/>
            </a:spcBef>
            <a:spcAft>
              <a:spcPct val="35000"/>
            </a:spcAft>
          </a:pPr>
          <a:r>
            <a:rPr lang="en-US" sz="2500" kern="1200" smtClean="0">
              <a:latin typeface="Times New Roman" panose="02020603050405020304" pitchFamily="18" charset="0"/>
              <a:cs typeface="Times New Roman" panose="02020603050405020304" pitchFamily="18" charset="0"/>
            </a:rPr>
            <a:t>Quản lý nhân viên</a:t>
          </a:r>
          <a:endParaRPr lang="en-US" sz="2500" kern="1200">
            <a:latin typeface="Times New Roman" panose="02020603050405020304" pitchFamily="18" charset="0"/>
            <a:cs typeface="Times New Roman" panose="02020603050405020304" pitchFamily="18" charset="0"/>
          </a:endParaRPr>
        </a:p>
      </dsp:txBody>
      <dsp:txXfrm>
        <a:off x="922738" y="853060"/>
        <a:ext cx="5158138" cy="399568"/>
      </dsp:txXfrm>
    </dsp:sp>
    <dsp:sp modelId="{BE6BE036-DFBA-42BA-A93B-1C7ECACEF312}">
      <dsp:nvSpPr>
        <dsp:cNvPr id="0" name=""/>
        <dsp:cNvSpPr/>
      </dsp:nvSpPr>
      <dsp:spPr>
        <a:xfrm>
          <a:off x="0" y="1725008"/>
          <a:ext cx="7430529" cy="378000"/>
        </a:xfrm>
        <a:prstGeom prst="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E768A1-C5C4-4725-9020-961369F51DCC}">
      <dsp:nvSpPr>
        <dsp:cNvPr id="0" name=""/>
        <dsp:cNvSpPr/>
      </dsp:nvSpPr>
      <dsp:spPr>
        <a:xfrm>
          <a:off x="1583750" y="1478895"/>
          <a:ext cx="5201370" cy="442800"/>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599" tIns="0" rIns="196599" bIns="0" numCol="1" spcCol="1270" anchor="ctr" anchorCtr="0">
          <a:noAutofit/>
        </a:bodyPr>
        <a:lstStyle/>
        <a:p>
          <a:pPr lvl="0" algn="l" defTabSz="1111250">
            <a:lnSpc>
              <a:spcPct val="90000"/>
            </a:lnSpc>
            <a:spcBef>
              <a:spcPct val="0"/>
            </a:spcBef>
            <a:spcAft>
              <a:spcPct val="35000"/>
            </a:spcAft>
          </a:pPr>
          <a:r>
            <a:rPr lang="en-US" sz="2500" kern="1200" smtClean="0">
              <a:latin typeface="Times New Roman" panose="02020603050405020304" pitchFamily="18" charset="0"/>
              <a:cs typeface="Times New Roman" panose="02020603050405020304" pitchFamily="18" charset="0"/>
            </a:rPr>
            <a:t>Quản lý thông tin khách hàng</a:t>
          </a:r>
          <a:endParaRPr lang="en-US" sz="2500" kern="1200">
            <a:latin typeface="Times New Roman" panose="02020603050405020304" pitchFamily="18" charset="0"/>
            <a:cs typeface="Times New Roman" panose="02020603050405020304" pitchFamily="18" charset="0"/>
          </a:endParaRPr>
        </a:p>
      </dsp:txBody>
      <dsp:txXfrm>
        <a:off x="1605366" y="1500511"/>
        <a:ext cx="5158138" cy="399568"/>
      </dsp:txXfrm>
    </dsp:sp>
    <dsp:sp modelId="{B9264DDF-B637-422D-93A0-E115777F3553}">
      <dsp:nvSpPr>
        <dsp:cNvPr id="0" name=""/>
        <dsp:cNvSpPr/>
      </dsp:nvSpPr>
      <dsp:spPr>
        <a:xfrm>
          <a:off x="0" y="2405408"/>
          <a:ext cx="7430529" cy="378000"/>
        </a:xfrm>
        <a:prstGeom prst="rect">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8073DA-3D21-42C5-8DFF-E76F90A14F5D}">
      <dsp:nvSpPr>
        <dsp:cNvPr id="0" name=""/>
        <dsp:cNvSpPr/>
      </dsp:nvSpPr>
      <dsp:spPr>
        <a:xfrm>
          <a:off x="2147162" y="2175767"/>
          <a:ext cx="5201370" cy="442800"/>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599" tIns="0" rIns="196599" bIns="0" numCol="1" spcCol="1270" anchor="ctr" anchorCtr="0">
          <a:noAutofit/>
        </a:bodyPr>
        <a:lstStyle/>
        <a:p>
          <a:pPr lvl="0" algn="l" defTabSz="1111250">
            <a:lnSpc>
              <a:spcPct val="90000"/>
            </a:lnSpc>
            <a:spcBef>
              <a:spcPct val="0"/>
            </a:spcBef>
            <a:spcAft>
              <a:spcPct val="35000"/>
            </a:spcAft>
          </a:pPr>
          <a:r>
            <a:rPr lang="en-US" sz="2500" kern="1200" smtClean="0">
              <a:latin typeface="Times New Roman" panose="02020603050405020304" pitchFamily="18" charset="0"/>
              <a:cs typeface="Times New Roman" panose="02020603050405020304" pitchFamily="18" charset="0"/>
            </a:rPr>
            <a:t>Quản lý phòng</a:t>
          </a:r>
          <a:endParaRPr lang="en-US" sz="2500" kern="1200">
            <a:latin typeface="Times New Roman" panose="02020603050405020304" pitchFamily="18" charset="0"/>
            <a:cs typeface="Times New Roman" panose="02020603050405020304" pitchFamily="18" charset="0"/>
          </a:endParaRPr>
        </a:p>
      </dsp:txBody>
      <dsp:txXfrm>
        <a:off x="2168778" y="2197383"/>
        <a:ext cx="5158138" cy="399568"/>
      </dsp:txXfrm>
    </dsp:sp>
    <dsp:sp modelId="{5D92FF4F-70E7-4376-A042-D8F65606DB2E}">
      <dsp:nvSpPr>
        <dsp:cNvPr id="0" name=""/>
        <dsp:cNvSpPr/>
      </dsp:nvSpPr>
      <dsp:spPr>
        <a:xfrm>
          <a:off x="0" y="3085808"/>
          <a:ext cx="7430529" cy="378000"/>
        </a:xfrm>
        <a:prstGeom prst="rect">
          <a:avLst/>
        </a:prstGeom>
        <a:solidFill>
          <a:schemeClr val="lt1">
            <a:alpha val="90000"/>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0D6B10-AE55-4661-95A1-6B81A5086F5E}">
      <dsp:nvSpPr>
        <dsp:cNvPr id="0" name=""/>
        <dsp:cNvSpPr/>
      </dsp:nvSpPr>
      <dsp:spPr>
        <a:xfrm>
          <a:off x="1593841" y="2864412"/>
          <a:ext cx="5201370" cy="442800"/>
        </a:xfrm>
        <a:prstGeom prst="round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599" tIns="0" rIns="196599" bIns="0" numCol="1" spcCol="1270" anchor="ctr" anchorCtr="0">
          <a:noAutofit/>
        </a:bodyPr>
        <a:lstStyle/>
        <a:p>
          <a:pPr lvl="0" algn="l" defTabSz="1111250">
            <a:lnSpc>
              <a:spcPct val="90000"/>
            </a:lnSpc>
            <a:spcBef>
              <a:spcPct val="0"/>
            </a:spcBef>
            <a:spcAft>
              <a:spcPct val="35000"/>
            </a:spcAft>
          </a:pPr>
          <a:r>
            <a:rPr lang="en-US" sz="2500" kern="1200" smtClean="0">
              <a:latin typeface="Times New Roman" panose="02020603050405020304" pitchFamily="18" charset="0"/>
              <a:cs typeface="Times New Roman" panose="02020603050405020304" pitchFamily="18" charset="0"/>
            </a:rPr>
            <a:t>Quản lý thiết bị</a:t>
          </a:r>
          <a:endParaRPr lang="en-US" sz="2500" kern="1200">
            <a:latin typeface="Times New Roman" panose="02020603050405020304" pitchFamily="18" charset="0"/>
            <a:cs typeface="Times New Roman" panose="02020603050405020304" pitchFamily="18" charset="0"/>
          </a:endParaRPr>
        </a:p>
      </dsp:txBody>
      <dsp:txXfrm>
        <a:off x="1615457" y="2886028"/>
        <a:ext cx="5158138" cy="399568"/>
      </dsp:txXfrm>
    </dsp:sp>
    <dsp:sp modelId="{18EB7334-135C-491C-A87C-EE18E4BFBA69}">
      <dsp:nvSpPr>
        <dsp:cNvPr id="0" name=""/>
        <dsp:cNvSpPr/>
      </dsp:nvSpPr>
      <dsp:spPr>
        <a:xfrm>
          <a:off x="0" y="3766208"/>
          <a:ext cx="7430529" cy="378000"/>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642C5F-DF4A-40E3-BFCE-54DCD42542C6}">
      <dsp:nvSpPr>
        <dsp:cNvPr id="0" name=""/>
        <dsp:cNvSpPr/>
      </dsp:nvSpPr>
      <dsp:spPr>
        <a:xfrm>
          <a:off x="946998" y="3528331"/>
          <a:ext cx="5201370" cy="44280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599" tIns="0" rIns="196599" bIns="0" numCol="1" spcCol="1270" anchor="ctr" anchorCtr="0">
          <a:noAutofit/>
        </a:bodyPr>
        <a:lstStyle/>
        <a:p>
          <a:pPr lvl="0" algn="l" defTabSz="1111250">
            <a:lnSpc>
              <a:spcPct val="90000"/>
            </a:lnSpc>
            <a:spcBef>
              <a:spcPct val="0"/>
            </a:spcBef>
            <a:spcAft>
              <a:spcPct val="35000"/>
            </a:spcAft>
          </a:pPr>
          <a:r>
            <a:rPr lang="en-US" sz="2500" kern="1200" smtClean="0">
              <a:latin typeface="Times New Roman" panose="02020603050405020304" pitchFamily="18" charset="0"/>
              <a:cs typeface="Times New Roman" panose="02020603050405020304" pitchFamily="18" charset="0"/>
            </a:rPr>
            <a:t>Quản lý hóa đơn</a:t>
          </a:r>
          <a:endParaRPr lang="en-US" sz="2500" kern="1200">
            <a:latin typeface="Times New Roman" panose="02020603050405020304" pitchFamily="18" charset="0"/>
            <a:cs typeface="Times New Roman" panose="02020603050405020304" pitchFamily="18" charset="0"/>
          </a:endParaRPr>
        </a:p>
      </dsp:txBody>
      <dsp:txXfrm>
        <a:off x="968614" y="3549947"/>
        <a:ext cx="5158138" cy="399568"/>
      </dsp:txXfrm>
    </dsp:sp>
    <dsp:sp modelId="{7697E0DF-E29D-4C40-830F-C33350AFA11B}">
      <dsp:nvSpPr>
        <dsp:cNvPr id="0" name=""/>
        <dsp:cNvSpPr/>
      </dsp:nvSpPr>
      <dsp:spPr>
        <a:xfrm>
          <a:off x="0" y="4446608"/>
          <a:ext cx="7430529" cy="378000"/>
        </a:xfrm>
        <a:prstGeom prst="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F554FF-839D-4981-BC23-9B3B0E5AC514}">
      <dsp:nvSpPr>
        <dsp:cNvPr id="0" name=""/>
        <dsp:cNvSpPr/>
      </dsp:nvSpPr>
      <dsp:spPr>
        <a:xfrm>
          <a:off x="139500" y="4241685"/>
          <a:ext cx="5201370" cy="44280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599" tIns="0" rIns="196599" bIns="0" numCol="1" spcCol="1270" anchor="ctr" anchorCtr="0">
          <a:noAutofit/>
        </a:bodyPr>
        <a:lstStyle/>
        <a:p>
          <a:pPr lvl="0" algn="l" defTabSz="1111250">
            <a:lnSpc>
              <a:spcPct val="90000"/>
            </a:lnSpc>
            <a:spcBef>
              <a:spcPct val="0"/>
            </a:spcBef>
            <a:spcAft>
              <a:spcPct val="35000"/>
            </a:spcAft>
          </a:pPr>
          <a:r>
            <a:rPr lang="en-US" sz="2500" kern="1200" smtClean="0">
              <a:latin typeface="Times New Roman" panose="02020603050405020304" pitchFamily="18" charset="0"/>
              <a:cs typeface="Times New Roman" panose="02020603050405020304" pitchFamily="18" charset="0"/>
            </a:rPr>
            <a:t>Thống kê</a:t>
          </a:r>
          <a:endParaRPr lang="en-US" sz="2500" kern="1200">
            <a:latin typeface="Times New Roman" panose="02020603050405020304" pitchFamily="18" charset="0"/>
            <a:cs typeface="Times New Roman" panose="02020603050405020304" pitchFamily="18" charset="0"/>
          </a:endParaRPr>
        </a:p>
      </dsp:txBody>
      <dsp:txXfrm>
        <a:off x="161116" y="4263301"/>
        <a:ext cx="515813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vi-VN" smtClean="0"/>
              <a:t>Bấm để sửa kiểu tiêu đề Bản cái</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smtClean="0"/>
              <a:t>Bấm &amp; sửa kiểu phụ đề của Bản chính</a:t>
            </a:r>
            <a:endParaRPr lang="en-US" dirty="0"/>
          </a:p>
        </p:txBody>
      </p:sp>
      <p:sp>
        <p:nvSpPr>
          <p:cNvPr id="4" name="Date Placeholder 3"/>
          <p:cNvSpPr>
            <a:spLocks noGrp="1"/>
          </p:cNvSpPr>
          <p:nvPr>
            <p:ph type="dt" sz="half" idx="10"/>
          </p:nvPr>
        </p:nvSpPr>
        <p:spPr/>
        <p:txBody>
          <a:bodyPr/>
          <a:lstStyle/>
          <a:p>
            <a:fld id="{542F984F-BED9-44F0-A6B0-1980CC13C099}"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642F1FF-DAA7-424E-A5E2-4E893EF8F796}" type="slidenum">
              <a:rPr lang="en-US" smtClean="0"/>
              <a:t>‹#›</a:t>
            </a:fld>
            <a:endParaRPr lang="en-US"/>
          </a:p>
        </p:txBody>
      </p:sp>
    </p:spTree>
    <p:extLst>
      <p:ext uri="{BB962C8B-B14F-4D97-AF65-F5344CB8AC3E}">
        <p14:creationId xmlns:p14="http://schemas.microsoft.com/office/powerpoint/2010/main" val="3314563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542F984F-BED9-44F0-A6B0-1980CC13C099}"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42F1FF-DAA7-424E-A5E2-4E893EF8F796}" type="slidenum">
              <a:rPr lang="en-US" smtClean="0"/>
              <a:t>‹#›</a:t>
            </a:fld>
            <a:endParaRPr lang="en-US"/>
          </a:p>
        </p:txBody>
      </p:sp>
    </p:spTree>
    <p:extLst>
      <p:ext uri="{BB962C8B-B14F-4D97-AF65-F5344CB8AC3E}">
        <p14:creationId xmlns:p14="http://schemas.microsoft.com/office/powerpoint/2010/main" val="4278116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smtClean="0"/>
              <a:t>Bấm để sửa kiểu tiêu đề Bản cái</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542F984F-BED9-44F0-A6B0-1980CC13C099}"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42F1FF-DAA7-424E-A5E2-4E893EF8F79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8824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vi-VN" smtClean="0"/>
              <a:t>Bấm để sửa kiểu tiêu đề Bản cái</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542F984F-BED9-44F0-A6B0-1980CC13C099}"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42F1FF-DAA7-424E-A5E2-4E893EF8F796}" type="slidenum">
              <a:rPr lang="en-US" smtClean="0"/>
              <a:t>‹#›</a:t>
            </a:fld>
            <a:endParaRPr lang="en-US"/>
          </a:p>
        </p:txBody>
      </p:sp>
    </p:spTree>
    <p:extLst>
      <p:ext uri="{BB962C8B-B14F-4D97-AF65-F5344CB8AC3E}">
        <p14:creationId xmlns:p14="http://schemas.microsoft.com/office/powerpoint/2010/main" val="498342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smtClean="0"/>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542F984F-BED9-44F0-A6B0-1980CC13C099}"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42F1FF-DAA7-424E-A5E2-4E893EF8F79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4200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vi-VN" smtClean="0"/>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542F984F-BED9-44F0-A6B0-1980CC13C099}"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42F1FF-DAA7-424E-A5E2-4E893EF8F796}" type="slidenum">
              <a:rPr lang="en-US" smtClean="0"/>
              <a:t>‹#›</a:t>
            </a:fld>
            <a:endParaRPr lang="en-US"/>
          </a:p>
        </p:txBody>
      </p:sp>
    </p:spTree>
    <p:extLst>
      <p:ext uri="{BB962C8B-B14F-4D97-AF65-F5344CB8AC3E}">
        <p14:creationId xmlns:p14="http://schemas.microsoft.com/office/powerpoint/2010/main" val="4284883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542F984F-BED9-44F0-A6B0-1980CC13C099}"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42F1FF-DAA7-424E-A5E2-4E893EF8F796}" type="slidenum">
              <a:rPr lang="en-US" smtClean="0"/>
              <a:t>‹#›</a:t>
            </a:fld>
            <a:endParaRPr lang="en-US"/>
          </a:p>
        </p:txBody>
      </p:sp>
    </p:spTree>
    <p:extLst>
      <p:ext uri="{BB962C8B-B14F-4D97-AF65-F5344CB8AC3E}">
        <p14:creationId xmlns:p14="http://schemas.microsoft.com/office/powerpoint/2010/main" val="1822889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êu đề Dọc và Văn bả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vi-VN" smtClean="0"/>
              <a:t>Bấm để sửa kiểu tiêu đề Bản cái</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542F984F-BED9-44F0-A6B0-1980CC13C099}"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42F1FF-DAA7-424E-A5E2-4E893EF8F796}" type="slidenum">
              <a:rPr lang="en-US" smtClean="0"/>
              <a:t>‹#›</a:t>
            </a:fld>
            <a:endParaRPr lang="en-US"/>
          </a:p>
        </p:txBody>
      </p:sp>
    </p:spTree>
    <p:extLst>
      <p:ext uri="{BB962C8B-B14F-4D97-AF65-F5344CB8AC3E}">
        <p14:creationId xmlns:p14="http://schemas.microsoft.com/office/powerpoint/2010/main" val="3824704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vi-VN" smtClean="0"/>
              <a:t>Bấm để sửa kiểu tiêu đề Bản cái</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542F984F-BED9-44F0-A6B0-1980CC13C099}"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42F1FF-DAA7-424E-A5E2-4E893EF8F796}" type="slidenum">
              <a:rPr lang="en-US" smtClean="0"/>
              <a:t>‹#›</a:t>
            </a:fld>
            <a:endParaRPr lang="en-US"/>
          </a:p>
        </p:txBody>
      </p:sp>
    </p:spTree>
    <p:extLst>
      <p:ext uri="{BB962C8B-B14F-4D97-AF65-F5344CB8AC3E}">
        <p14:creationId xmlns:p14="http://schemas.microsoft.com/office/powerpoint/2010/main" val="735419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542F984F-BED9-44F0-A6B0-1980CC13C099}"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42F1FF-DAA7-424E-A5E2-4E893EF8F796}" type="slidenum">
              <a:rPr lang="en-US" smtClean="0"/>
              <a:t>‹#›</a:t>
            </a:fld>
            <a:endParaRPr lang="en-US"/>
          </a:p>
        </p:txBody>
      </p:sp>
    </p:spTree>
    <p:extLst>
      <p:ext uri="{BB962C8B-B14F-4D97-AF65-F5344CB8AC3E}">
        <p14:creationId xmlns:p14="http://schemas.microsoft.com/office/powerpoint/2010/main" val="1565262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vi-VN" smtClean="0"/>
              <a:t>Bấm để sửa kiểu tiêu đề Bản cái</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5" name="Date Placeholder 4"/>
          <p:cNvSpPr>
            <a:spLocks noGrp="1"/>
          </p:cNvSpPr>
          <p:nvPr>
            <p:ph type="dt" sz="half" idx="10"/>
          </p:nvPr>
        </p:nvSpPr>
        <p:spPr/>
        <p:txBody>
          <a:bodyPr/>
          <a:lstStyle/>
          <a:p>
            <a:fld id="{542F984F-BED9-44F0-A6B0-1980CC13C099}"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642F1FF-DAA7-424E-A5E2-4E893EF8F796}" type="slidenum">
              <a:rPr lang="en-US" smtClean="0"/>
              <a:t>‹#›</a:t>
            </a:fld>
            <a:endParaRPr lang="en-US"/>
          </a:p>
        </p:txBody>
      </p:sp>
    </p:spTree>
    <p:extLst>
      <p:ext uri="{BB962C8B-B14F-4D97-AF65-F5344CB8AC3E}">
        <p14:creationId xmlns:p14="http://schemas.microsoft.com/office/powerpoint/2010/main" val="114873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vi-VN" smtClean="0"/>
              <a:t>Bấm để sửa kiểu tiêu đề Bản cái</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để sửa kiểu văn bản Bản cái</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để sửa kiểu văn bản Bản cái</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7" name="Date Placeholder 6"/>
          <p:cNvSpPr>
            <a:spLocks noGrp="1"/>
          </p:cNvSpPr>
          <p:nvPr>
            <p:ph type="dt" sz="half" idx="10"/>
          </p:nvPr>
        </p:nvSpPr>
        <p:spPr/>
        <p:txBody>
          <a:bodyPr/>
          <a:lstStyle/>
          <a:p>
            <a:fld id="{542F984F-BED9-44F0-A6B0-1980CC13C099}" type="datetimeFigureOut">
              <a:rPr lang="en-US" smtClean="0"/>
              <a:t>6/6/2019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642F1FF-DAA7-424E-A5E2-4E893EF8F796}" type="slidenum">
              <a:rPr lang="en-US" smtClean="0"/>
              <a:t>‹#›</a:t>
            </a:fld>
            <a:endParaRPr lang="en-US"/>
          </a:p>
        </p:txBody>
      </p:sp>
    </p:spTree>
    <p:extLst>
      <p:ext uri="{BB962C8B-B14F-4D97-AF65-F5344CB8AC3E}">
        <p14:creationId xmlns:p14="http://schemas.microsoft.com/office/powerpoint/2010/main" val="1285209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Date Placeholder 2"/>
          <p:cNvSpPr>
            <a:spLocks noGrp="1"/>
          </p:cNvSpPr>
          <p:nvPr>
            <p:ph type="dt" sz="half" idx="10"/>
          </p:nvPr>
        </p:nvSpPr>
        <p:spPr/>
        <p:txBody>
          <a:bodyPr/>
          <a:lstStyle/>
          <a:p>
            <a:fld id="{542F984F-BED9-44F0-A6B0-1980CC13C099}" type="datetimeFigureOut">
              <a:rPr lang="en-US" smtClean="0"/>
              <a:t>6/6/2019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642F1FF-DAA7-424E-A5E2-4E893EF8F796}" type="slidenum">
              <a:rPr lang="en-US" smtClean="0"/>
              <a:t>‹#›</a:t>
            </a:fld>
            <a:endParaRPr lang="en-US"/>
          </a:p>
        </p:txBody>
      </p:sp>
    </p:spTree>
    <p:extLst>
      <p:ext uri="{BB962C8B-B14F-4D97-AF65-F5344CB8AC3E}">
        <p14:creationId xmlns:p14="http://schemas.microsoft.com/office/powerpoint/2010/main" val="174892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F984F-BED9-44F0-A6B0-1980CC13C099}" type="datetimeFigureOut">
              <a:rPr lang="en-US" smtClean="0"/>
              <a:t>6/6/2019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642F1FF-DAA7-424E-A5E2-4E893EF8F796}" type="slidenum">
              <a:rPr lang="en-US" smtClean="0"/>
              <a:t>‹#›</a:t>
            </a:fld>
            <a:endParaRPr lang="en-US"/>
          </a:p>
        </p:txBody>
      </p:sp>
    </p:spTree>
    <p:extLst>
      <p:ext uri="{BB962C8B-B14F-4D97-AF65-F5344CB8AC3E}">
        <p14:creationId xmlns:p14="http://schemas.microsoft.com/office/powerpoint/2010/main" val="2551755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vi-VN" smtClean="0"/>
              <a:t>Bấm để sửa kiểu tiêu đề Bản cái</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để sửa kiểu văn bản Bản cái</a:t>
            </a:r>
          </a:p>
        </p:txBody>
      </p:sp>
      <p:sp>
        <p:nvSpPr>
          <p:cNvPr id="5" name="Date Placeholder 4"/>
          <p:cNvSpPr>
            <a:spLocks noGrp="1"/>
          </p:cNvSpPr>
          <p:nvPr>
            <p:ph type="dt" sz="half" idx="10"/>
          </p:nvPr>
        </p:nvSpPr>
        <p:spPr/>
        <p:txBody>
          <a:bodyPr/>
          <a:lstStyle/>
          <a:p>
            <a:fld id="{542F984F-BED9-44F0-A6B0-1980CC13C099}"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642F1FF-DAA7-424E-A5E2-4E893EF8F796}" type="slidenum">
              <a:rPr lang="en-US" smtClean="0"/>
              <a:t>‹#›</a:t>
            </a:fld>
            <a:endParaRPr lang="en-US"/>
          </a:p>
        </p:txBody>
      </p:sp>
    </p:spTree>
    <p:extLst>
      <p:ext uri="{BB962C8B-B14F-4D97-AF65-F5344CB8AC3E}">
        <p14:creationId xmlns:p14="http://schemas.microsoft.com/office/powerpoint/2010/main" val="3192533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vi-VN" smtClean="0"/>
              <a:t>Bấm để sửa kiểu tiêu đề Bản cái</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smtClean="0"/>
              <a:t>Bấm biểu tượng để thêm hình ảnh</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để sửa kiểu văn bản Bản cái</a:t>
            </a:r>
          </a:p>
        </p:txBody>
      </p:sp>
      <p:sp>
        <p:nvSpPr>
          <p:cNvPr id="5" name="Date Placeholder 4"/>
          <p:cNvSpPr>
            <a:spLocks noGrp="1"/>
          </p:cNvSpPr>
          <p:nvPr>
            <p:ph type="dt" sz="half" idx="10"/>
          </p:nvPr>
        </p:nvSpPr>
        <p:spPr/>
        <p:txBody>
          <a:bodyPr/>
          <a:lstStyle/>
          <a:p>
            <a:fld id="{542F984F-BED9-44F0-A6B0-1980CC13C099}"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42F1FF-DAA7-424E-A5E2-4E893EF8F796}" type="slidenum">
              <a:rPr lang="en-US" smtClean="0"/>
              <a:t>‹#›</a:t>
            </a:fld>
            <a:endParaRPr lang="en-US"/>
          </a:p>
        </p:txBody>
      </p:sp>
    </p:spTree>
    <p:extLst>
      <p:ext uri="{BB962C8B-B14F-4D97-AF65-F5344CB8AC3E}">
        <p14:creationId xmlns:p14="http://schemas.microsoft.com/office/powerpoint/2010/main" val="1479373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vi-VN" smtClean="0"/>
              <a:t>Bấm để sửa kiểu tiêu đề Bản cái</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42F984F-BED9-44F0-A6B0-1980CC13C099}" type="datetimeFigureOut">
              <a:rPr lang="en-US" smtClean="0"/>
              <a:t>6/6/2019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642F1FF-DAA7-424E-A5E2-4E893EF8F796}" type="slidenum">
              <a:rPr lang="en-US" smtClean="0"/>
              <a:t>‹#›</a:t>
            </a:fld>
            <a:endParaRPr lang="en-US"/>
          </a:p>
        </p:txBody>
      </p:sp>
    </p:spTree>
    <p:extLst>
      <p:ext uri="{BB962C8B-B14F-4D97-AF65-F5344CB8AC3E}">
        <p14:creationId xmlns:p14="http://schemas.microsoft.com/office/powerpoint/2010/main" val="353204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633622" y="395417"/>
            <a:ext cx="8915399" cy="3006812"/>
          </a:xfrm>
        </p:spPr>
        <p:txBody>
          <a:bodyPr>
            <a:noAutofit/>
          </a:bodyPr>
          <a:lstStyle/>
          <a:p>
            <a:pPr algn="ctr"/>
            <a:r>
              <a:rPr lang="en-US" sz="6000" b="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BÁO CÁO KHÓA LUẬN TỐT NGHIỆP</a:t>
            </a:r>
            <a:r>
              <a:rPr lang="en-US" sz="4000" b="1" smtClean="0">
                <a:latin typeface="Times New Roman" panose="02020603050405020304" pitchFamily="18" charset="0"/>
                <a:cs typeface="Times New Roman" panose="02020603050405020304" pitchFamily="18" charset="0"/>
              </a:rPr>
              <a:t/>
            </a:r>
            <a:br>
              <a:rPr lang="en-US" sz="4000" b="1" smtClean="0">
                <a:latin typeface="Times New Roman" panose="02020603050405020304" pitchFamily="18" charset="0"/>
                <a:cs typeface="Times New Roman" panose="02020603050405020304" pitchFamily="18" charset="0"/>
              </a:rPr>
            </a:br>
            <a:r>
              <a:rPr lang="en-US" sz="2000" b="1" smtClean="0">
                <a:latin typeface="Times New Roman" panose="02020603050405020304" pitchFamily="18" charset="0"/>
                <a:cs typeface="Times New Roman" panose="02020603050405020304" pitchFamily="18" charset="0"/>
              </a:rPr>
              <a:t/>
            </a:r>
            <a:br>
              <a:rPr lang="en-US" sz="2000" b="1" smtClean="0">
                <a:latin typeface="Times New Roman" panose="02020603050405020304" pitchFamily="18" charset="0"/>
                <a:cs typeface="Times New Roman" panose="02020603050405020304" pitchFamily="18" charset="0"/>
              </a:rPr>
            </a:br>
            <a:r>
              <a:rPr lang="en-US" sz="2400" b="1" smtClean="0">
                <a:latin typeface="Times New Roman" panose="02020603050405020304" pitchFamily="18" charset="0"/>
                <a:cs typeface="Times New Roman" panose="02020603050405020304" pitchFamily="18" charset="0"/>
              </a:rPr>
              <a:t/>
            </a:r>
            <a:br>
              <a:rPr lang="en-US" sz="2400" b="1" smtClean="0">
                <a:latin typeface="Times New Roman" panose="02020603050405020304" pitchFamily="18" charset="0"/>
                <a:cs typeface="Times New Roman" panose="02020603050405020304" pitchFamily="18" charset="0"/>
              </a:rPr>
            </a:br>
            <a:r>
              <a:rPr lang="en-US" sz="300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Đề tài: Hệ Thống Quản Lý Khách Sạn</a:t>
            </a:r>
            <a:endParaRPr lang="en-US" sz="30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iêu đề phụ 2"/>
          <p:cNvSpPr>
            <a:spLocks noGrp="1"/>
          </p:cNvSpPr>
          <p:nvPr>
            <p:ph type="subTitle" idx="1"/>
          </p:nvPr>
        </p:nvSpPr>
        <p:spPr>
          <a:xfrm>
            <a:off x="6011205" y="3891129"/>
            <a:ext cx="5571196" cy="1924786"/>
          </a:xfrm>
        </p:spPr>
        <p:txBody>
          <a:bodyPr>
            <a:noAutofit/>
          </a:bodyPr>
          <a:lstStyle/>
          <a:p>
            <a:r>
              <a:rPr lang="en-US" sz="2200" smtClean="0">
                <a:solidFill>
                  <a:schemeClr val="tx1"/>
                </a:solidFill>
                <a:latin typeface="Times New Roman" panose="02020603050405020304" pitchFamily="18" charset="0"/>
                <a:cs typeface="Times New Roman" panose="02020603050405020304" pitchFamily="18" charset="0"/>
              </a:rPr>
              <a:t>Sinh viên thực hiện: Trần Thị Quỳnh Giao</a:t>
            </a:r>
          </a:p>
          <a:p>
            <a:r>
              <a:rPr lang="en-US" sz="2200" smtClean="0">
                <a:solidFill>
                  <a:schemeClr val="tx1"/>
                </a:solidFill>
                <a:latin typeface="Times New Roman" panose="02020603050405020304" pitchFamily="18" charset="0"/>
                <a:cs typeface="Times New Roman" panose="02020603050405020304" pitchFamily="18" charset="0"/>
              </a:rPr>
              <a:t>MSSV: 1501206027</a:t>
            </a:r>
          </a:p>
          <a:p>
            <a:r>
              <a:rPr lang="en-US" sz="2200" smtClean="0">
                <a:solidFill>
                  <a:schemeClr val="tx1"/>
                </a:solidFill>
                <a:latin typeface="Times New Roman" panose="02020603050405020304" pitchFamily="18" charset="0"/>
                <a:cs typeface="Times New Roman" panose="02020603050405020304" pitchFamily="18" charset="0"/>
              </a:rPr>
              <a:t>Lớp: B15TT3</a:t>
            </a:r>
          </a:p>
          <a:p>
            <a:r>
              <a:rPr lang="en-US" sz="2200" smtClean="0">
                <a:solidFill>
                  <a:schemeClr val="tx1"/>
                </a:solidFill>
                <a:latin typeface="Times New Roman" panose="02020603050405020304" pitchFamily="18" charset="0"/>
                <a:cs typeface="Times New Roman" panose="02020603050405020304" pitchFamily="18" charset="0"/>
              </a:rPr>
              <a:t>Giảng viên hướng dẫn: TS.Phạm Thị Xuân Lộc</a:t>
            </a:r>
            <a:endParaRPr lang="en-US" sz="22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756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904660" y="607875"/>
            <a:ext cx="8911687" cy="603328"/>
          </a:xfrm>
        </p:spPr>
        <p:txBody>
          <a:bodyPr>
            <a:noAutofit/>
            <a:scene3d>
              <a:camera prst="orthographicFront"/>
              <a:lightRig rig="threePt" dir="t"/>
            </a:scene3d>
            <a:sp3d extrusionH="57150">
              <a:bevelT w="57150" h="38100" prst="artDeco"/>
            </a:sp3d>
          </a:bodyPr>
          <a:lstStyle/>
          <a:p>
            <a:pPr marL="457200" indent="-457200">
              <a:buFont typeface="Wingdings" panose="05000000000000000000" pitchFamily="2" charset="2"/>
              <a:buChar char="v"/>
            </a:pPr>
            <a:r>
              <a:rPr lang="en-US" sz="3500" b="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Nội dung báo cáo</a:t>
            </a:r>
            <a:endParaRPr lang="en-US" sz="35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Hình Chữ nhật Góc tròn 5"/>
          <p:cNvSpPr/>
          <p:nvPr/>
        </p:nvSpPr>
        <p:spPr>
          <a:xfrm>
            <a:off x="1965617" y="1621310"/>
            <a:ext cx="4122145" cy="6935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500" smtClean="0">
                <a:latin typeface="Times New Roman" panose="02020603050405020304" pitchFamily="18" charset="0"/>
                <a:cs typeface="Times New Roman" panose="02020603050405020304" pitchFamily="18" charset="0"/>
              </a:rPr>
              <a:t>1. Tổng quan về hệ thống</a:t>
            </a:r>
            <a:endParaRPr lang="en-US" sz="2500">
              <a:latin typeface="Times New Roman" panose="02020603050405020304" pitchFamily="18" charset="0"/>
              <a:cs typeface="Times New Roman" panose="02020603050405020304" pitchFamily="18" charset="0"/>
            </a:endParaRPr>
          </a:p>
        </p:txBody>
      </p:sp>
      <p:sp>
        <p:nvSpPr>
          <p:cNvPr id="8" name="Hình Chữ nhật Góc tròn 7"/>
          <p:cNvSpPr/>
          <p:nvPr/>
        </p:nvSpPr>
        <p:spPr>
          <a:xfrm>
            <a:off x="4897461" y="3870961"/>
            <a:ext cx="4230064" cy="73081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500" smtClean="0">
                <a:latin typeface="Times New Roman" panose="02020603050405020304" pitchFamily="18" charset="0"/>
                <a:cs typeface="Times New Roman" panose="02020603050405020304" pitchFamily="18" charset="0"/>
              </a:rPr>
              <a:t>3. Kết quả ứng dụng</a:t>
            </a:r>
            <a:endParaRPr lang="en-US" sz="2500">
              <a:latin typeface="Times New Roman" panose="02020603050405020304" pitchFamily="18" charset="0"/>
              <a:cs typeface="Times New Roman" panose="02020603050405020304" pitchFamily="18" charset="0"/>
            </a:endParaRPr>
          </a:p>
        </p:txBody>
      </p:sp>
      <p:sp>
        <p:nvSpPr>
          <p:cNvPr id="9" name="Hình Chữ nhật Góc tròn 8"/>
          <p:cNvSpPr/>
          <p:nvPr/>
        </p:nvSpPr>
        <p:spPr>
          <a:xfrm>
            <a:off x="6212223" y="4999125"/>
            <a:ext cx="4151804" cy="6839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500" smtClean="0">
                <a:latin typeface="Times New Roman" panose="02020603050405020304" pitchFamily="18" charset="0"/>
                <a:cs typeface="Times New Roman" panose="02020603050405020304" pitchFamily="18" charset="0"/>
              </a:rPr>
              <a:t>4. Kết luận và đánh giá</a:t>
            </a:r>
            <a:endParaRPr lang="en-US" sz="2500">
              <a:latin typeface="Times New Roman" panose="02020603050405020304" pitchFamily="18" charset="0"/>
              <a:cs typeface="Times New Roman" panose="02020603050405020304" pitchFamily="18" charset="0"/>
            </a:endParaRPr>
          </a:p>
        </p:txBody>
      </p:sp>
      <p:sp>
        <p:nvSpPr>
          <p:cNvPr id="10" name="Hình Chữ nhật Góc tròn 9"/>
          <p:cNvSpPr/>
          <p:nvPr/>
        </p:nvSpPr>
        <p:spPr>
          <a:xfrm>
            <a:off x="3595883" y="2727491"/>
            <a:ext cx="4164227" cy="73081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500" smtClean="0">
                <a:latin typeface="Times New Roman" panose="02020603050405020304" pitchFamily="18" charset="0"/>
                <a:cs typeface="Times New Roman" panose="02020603050405020304" pitchFamily="18" charset="0"/>
              </a:rPr>
              <a:t>2. Cơ sở lý thuyết </a:t>
            </a:r>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0915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heel(1)">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89212" y="442877"/>
            <a:ext cx="8911687" cy="801036"/>
          </a:xfrm>
        </p:spPr>
        <p:txBody>
          <a:bodyPr>
            <a:normAutofit/>
          </a:bodyPr>
          <a:lstStyle/>
          <a:p>
            <a:r>
              <a:rPr lang="en-US" sz="3500" b="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Chương 1. Tổng quan về hệ thống</a:t>
            </a:r>
            <a:endParaRPr lang="en-US" sz="35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hỗ dành sẵn cho Nội dung 2"/>
          <p:cNvSpPr>
            <a:spLocks noGrp="1"/>
          </p:cNvSpPr>
          <p:nvPr>
            <p:ph idx="1"/>
          </p:nvPr>
        </p:nvSpPr>
        <p:spPr>
          <a:xfrm>
            <a:off x="2589212" y="1425146"/>
            <a:ext cx="8915400" cy="5082746"/>
          </a:xfrm>
        </p:spPr>
        <p:txBody>
          <a:bodyPr>
            <a:normAutofit/>
          </a:bodyPr>
          <a:lstStyle/>
          <a:p>
            <a:pPr algn="just">
              <a:buFont typeface="Wingdings" panose="05000000000000000000" pitchFamily="2" charset="2"/>
              <a:buChar char="v"/>
            </a:pPr>
            <a:r>
              <a:rPr lang="en-US" sz="3000" smtClean="0">
                <a:latin typeface="Times New Roman" panose="02020603050405020304" pitchFamily="18" charset="0"/>
                <a:cs typeface="Times New Roman" panose="02020603050405020304" pitchFamily="18" charset="0"/>
              </a:rPr>
              <a:t>Lý </a:t>
            </a:r>
            <a:r>
              <a:rPr lang="en-US" sz="3000">
                <a:latin typeface="Times New Roman" panose="02020603050405020304" pitchFamily="18" charset="0"/>
                <a:cs typeface="Times New Roman" panose="02020603050405020304" pitchFamily="18" charset="0"/>
              </a:rPr>
              <a:t>do chọn đề </a:t>
            </a:r>
            <a:r>
              <a:rPr lang="en-US" sz="3000" smtClean="0">
                <a:latin typeface="Times New Roman" panose="02020603050405020304" pitchFamily="18" charset="0"/>
                <a:cs typeface="Times New Roman" panose="02020603050405020304" pitchFamily="18" charset="0"/>
              </a:rPr>
              <a:t>tài:</a:t>
            </a:r>
          </a:p>
          <a:p>
            <a:pPr algn="just">
              <a:buFont typeface="Arial" panose="020B0604020202020204" pitchFamily="34" charset="0"/>
              <a:buChar char="•"/>
            </a:pPr>
            <a:r>
              <a:rPr lang="en-US" sz="2200" smtClean="0">
                <a:latin typeface="Times New Roman" panose="02020603050405020304" pitchFamily="18" charset="0"/>
                <a:cs typeface="Times New Roman" panose="02020603050405020304" pitchFamily="18" charset="0"/>
              </a:rPr>
              <a:t>Hiện </a:t>
            </a:r>
            <a:r>
              <a:rPr lang="en-US" sz="2200">
                <a:latin typeface="Times New Roman" panose="02020603050405020304" pitchFamily="18" charset="0"/>
                <a:cs typeface="Times New Roman" panose="02020603050405020304" pitchFamily="18" charset="0"/>
              </a:rPr>
              <a:t>nay</a:t>
            </a:r>
            <a:r>
              <a:rPr lang="en-US" sz="2200" smtClean="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các khách sạn phải trực tiếp tiếp nhận và quản lý một khối lượng khách hàng cả trong và </a:t>
            </a:r>
            <a:r>
              <a:rPr lang="en-US" sz="2200" smtClean="0">
                <a:latin typeface="Times New Roman" panose="02020603050405020304" pitchFamily="18" charset="0"/>
                <a:cs typeface="Times New Roman" panose="02020603050405020304" pitchFamily="18" charset="0"/>
              </a:rPr>
              <a:t>ngoài. </a:t>
            </a:r>
            <a:r>
              <a:rPr lang="en-US" sz="2200">
                <a:latin typeface="Times New Roman" panose="02020603050405020304" pitchFamily="18" charset="0"/>
                <a:cs typeface="Times New Roman" panose="02020603050405020304" pitchFamily="18" charset="0"/>
              </a:rPr>
              <a:t>Vì vậy, mà công việc quản lý hoạt động kinh doanh của khách sạn ngày càng phức tạp và gặp nhiếu khó khăn</a:t>
            </a:r>
            <a:r>
              <a:rPr lang="en-US" sz="2200" smtClean="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200" smtClean="0">
                <a:latin typeface="Times New Roman" panose="02020603050405020304" pitchFamily="18" charset="0"/>
                <a:cs typeface="Times New Roman" panose="02020603050405020304" pitchFamily="18" charset="0"/>
              </a:rPr>
              <a:t>Nhiều khách sạn vẫn còn sử lý theo phương pháp thủ công khiến </a:t>
            </a:r>
            <a:r>
              <a:rPr lang="en-US" sz="2200">
                <a:latin typeface="Times New Roman" panose="02020603050405020304" pitchFamily="18" charset="0"/>
                <a:cs typeface="Times New Roman" panose="02020603050405020304" pitchFamily="18" charset="0"/>
              </a:rPr>
              <a:t>cho khối lượng sổ sách ngày càng </a:t>
            </a:r>
            <a:r>
              <a:rPr lang="en-US" sz="2200" smtClean="0">
                <a:latin typeface="Times New Roman" panose="02020603050405020304" pitchFamily="18" charset="0"/>
                <a:cs typeface="Times New Roman" panose="02020603050405020304" pitchFamily="18" charset="0"/>
              </a:rPr>
              <a:t>nhiều, </a:t>
            </a:r>
            <a:r>
              <a:rPr lang="en-US" sz="2200">
                <a:latin typeface="Times New Roman" panose="02020603050405020304" pitchFamily="18" charset="0"/>
                <a:cs typeface="Times New Roman" panose="02020603050405020304" pitchFamily="18" charset="0"/>
              </a:rPr>
              <a:t>gây khó khăn trong việc tìm kiếm thông tin khách hàng, tìm kiếm phòng, thống kê , báo cáo doanh </a:t>
            </a:r>
            <a:r>
              <a:rPr lang="en-US" sz="2200" smtClean="0">
                <a:latin typeface="Times New Roman" panose="02020603050405020304" pitchFamily="18" charset="0"/>
                <a:cs typeface="Times New Roman" panose="02020603050405020304" pitchFamily="18" charset="0"/>
              </a:rPr>
              <a:t>thu.</a:t>
            </a:r>
          </a:p>
          <a:p>
            <a:pPr marL="0" indent="0" algn="just">
              <a:buNone/>
            </a:pPr>
            <a:r>
              <a:rPr lang="en-US" sz="2200" smtClean="0">
                <a:latin typeface="Times New Roman" panose="02020603050405020304" pitchFamily="18" charset="0"/>
                <a:cs typeface="Times New Roman" panose="02020603050405020304" pitchFamily="18" charset="0"/>
              </a:rPr>
              <a:t>                </a:t>
            </a:r>
            <a:r>
              <a:rPr lang="en-US" sz="2200" b="1" i="1" smtClean="0">
                <a:latin typeface="Times New Roman" panose="02020603050405020304" pitchFamily="18" charset="0"/>
                <a:cs typeface="Times New Roman" panose="02020603050405020304" pitchFamily="18" charset="0"/>
              </a:rPr>
              <a:t>“Hệ thống quản lý khách sạn” </a:t>
            </a:r>
            <a:r>
              <a:rPr lang="en-US" sz="2200">
                <a:latin typeface="Times New Roman" panose="02020603050405020304" pitchFamily="18" charset="0"/>
                <a:cs typeface="Times New Roman" panose="02020603050405020304" pitchFamily="18" charset="0"/>
              </a:rPr>
              <a:t>để quản lý thống nhất các hoạt động </a:t>
            </a:r>
            <a:r>
              <a:rPr lang="en-US" sz="2200" smtClean="0">
                <a:latin typeface="Times New Roman" panose="02020603050405020304" pitchFamily="18" charset="0"/>
                <a:cs typeface="Times New Roman" panose="02020603050405020304" pitchFamily="18" charset="0"/>
              </a:rPr>
              <a:t>kinh </a:t>
            </a:r>
            <a:r>
              <a:rPr lang="en-US" sz="2200">
                <a:latin typeface="Times New Roman" panose="02020603050405020304" pitchFamily="18" charset="0"/>
                <a:cs typeface="Times New Roman" panose="02020603050405020304" pitchFamily="18" charset="0"/>
              </a:rPr>
              <a:t>doanh của khách sạn, giúp khắc phục được những khó khăn trong </a:t>
            </a:r>
            <a:r>
              <a:rPr lang="en-US" sz="2200" smtClean="0">
                <a:latin typeface="Times New Roman" panose="02020603050405020304" pitchFamily="18" charset="0"/>
                <a:cs typeface="Times New Roman" panose="02020603050405020304" pitchFamily="18" charset="0"/>
              </a:rPr>
              <a:t>công </a:t>
            </a:r>
            <a:r>
              <a:rPr lang="en-US" sz="2200">
                <a:latin typeface="Times New Roman" panose="02020603050405020304" pitchFamily="18" charset="0"/>
                <a:cs typeface="Times New Roman" panose="02020603050405020304" pitchFamily="18" charset="0"/>
              </a:rPr>
              <a:t>tác quản lý và giảm nhẹ được lượng công việc cho người quản </a:t>
            </a:r>
            <a:r>
              <a:rPr lang="en-US" sz="2200" smtClean="0">
                <a:latin typeface="Times New Roman" panose="02020603050405020304" pitchFamily="18" charset="0"/>
                <a:cs typeface="Times New Roman" panose="02020603050405020304" pitchFamily="18" charset="0"/>
              </a:rPr>
              <a:t>lý.</a:t>
            </a:r>
            <a:endParaRPr lang="en-US" sz="2200" b="1" i="1">
              <a:latin typeface="Times New Roman" panose="02020603050405020304" pitchFamily="18" charset="0"/>
              <a:cs typeface="Times New Roman" panose="02020603050405020304" pitchFamily="18" charset="0"/>
            </a:endParaRPr>
          </a:p>
          <a:p>
            <a:pPr marL="0" indent="0">
              <a:buNone/>
            </a:pPr>
            <a:r>
              <a:rPr lang="en-US" sz="2500" smtClean="0">
                <a:latin typeface="Times New Roman" panose="02020603050405020304" pitchFamily="18" charset="0"/>
                <a:cs typeface="Times New Roman" panose="02020603050405020304" pitchFamily="18" charset="0"/>
              </a:rPr>
              <a:t>	</a:t>
            </a:r>
            <a:endParaRPr lang="en-US" sz="2500">
              <a:latin typeface="Times New Roman" panose="02020603050405020304" pitchFamily="18" charset="0"/>
              <a:cs typeface="Times New Roman" panose="02020603050405020304" pitchFamily="18" charset="0"/>
            </a:endParaRPr>
          </a:p>
        </p:txBody>
      </p:sp>
      <p:sp>
        <p:nvSpPr>
          <p:cNvPr id="7" name="Mũi tên Phải 6"/>
          <p:cNvSpPr/>
          <p:nvPr/>
        </p:nvSpPr>
        <p:spPr>
          <a:xfrm>
            <a:off x="3068595" y="4440195"/>
            <a:ext cx="654908" cy="230660"/>
          </a:xfrm>
          <a:prstGeom prst="rightArrow">
            <a:avLst/>
          </a:prstGeom>
          <a:solidFill>
            <a:srgbClr val="C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52879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172795" y="401688"/>
            <a:ext cx="8911687" cy="702182"/>
          </a:xfrm>
        </p:spPr>
        <p:txBody>
          <a:bodyPr>
            <a:normAutofit/>
          </a:bodyPr>
          <a:lstStyle/>
          <a:p>
            <a:r>
              <a:rPr lang="en-US" sz="3500" b="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Chương 2. Cơ sở lý thuyết</a:t>
            </a:r>
            <a:endParaRPr lang="en-US" sz="35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aphicFrame>
        <p:nvGraphicFramePr>
          <p:cNvPr id="10" name="Sơ đồ 9"/>
          <p:cNvGraphicFramePr/>
          <p:nvPr>
            <p:extLst>
              <p:ext uri="{D42A27DB-BD31-4B8C-83A1-F6EECF244321}">
                <p14:modId xmlns:p14="http://schemas.microsoft.com/office/powerpoint/2010/main" val="519148627"/>
              </p:ext>
            </p:extLst>
          </p:nvPr>
        </p:nvGraphicFramePr>
        <p:xfrm>
          <a:off x="2125362" y="1505236"/>
          <a:ext cx="9448799" cy="4846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5412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152607" y="294597"/>
            <a:ext cx="8911687" cy="702182"/>
          </a:xfrm>
        </p:spPr>
        <p:txBody>
          <a:bodyPr>
            <a:normAutofit/>
          </a:bodyPr>
          <a:lstStyle/>
          <a:p>
            <a:r>
              <a:rPr lang="en-US" sz="3500" b="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Chương 3. Kết quả ứng dụng</a:t>
            </a:r>
            <a:endParaRPr lang="en-US" sz="35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hỗ dành sẵn cho Nội dung 2"/>
          <p:cNvSpPr>
            <a:spLocks noGrp="1"/>
          </p:cNvSpPr>
          <p:nvPr>
            <p:ph idx="1"/>
          </p:nvPr>
        </p:nvSpPr>
        <p:spPr>
          <a:xfrm>
            <a:off x="2152607" y="996779"/>
            <a:ext cx="8911687" cy="815545"/>
          </a:xfrm>
        </p:spPr>
        <p:txBody>
          <a:bodyPr>
            <a:normAutofit fontScale="77500" lnSpcReduction="20000"/>
          </a:bodyPr>
          <a:lstStyle/>
          <a:p>
            <a:pPr>
              <a:buFont typeface="Wingdings" panose="05000000000000000000" pitchFamily="2" charset="2"/>
              <a:buChar char="v"/>
            </a:pPr>
            <a:r>
              <a:rPr lang="en-US" sz="3600">
                <a:latin typeface="Times New Roman" panose="02020603050405020304" pitchFamily="18" charset="0"/>
                <a:cs typeface="Times New Roman" panose="02020603050405020304" pitchFamily="18" charset="0"/>
              </a:rPr>
              <a:t>Xây dựng được “Hệ thống quản lý khách </a:t>
            </a:r>
            <a:r>
              <a:rPr lang="en-US" sz="3600" smtClean="0">
                <a:latin typeface="Times New Roman" panose="02020603050405020304" pitchFamily="18" charset="0"/>
                <a:cs typeface="Times New Roman" panose="02020603050405020304" pitchFamily="18" charset="0"/>
              </a:rPr>
              <a:t>sạn”với các chức năng:</a:t>
            </a:r>
            <a:r>
              <a:rPr lang="en-US" sz="2500" smtClean="0">
                <a:latin typeface="Times New Roman" panose="02020603050405020304" pitchFamily="18" charset="0"/>
                <a:cs typeface="Times New Roman" panose="02020603050405020304" pitchFamily="18" charset="0"/>
              </a:rPr>
              <a:t>	</a:t>
            </a:r>
            <a:endParaRPr lang="en-US" sz="2500">
              <a:latin typeface="Times New Roman" panose="02020603050405020304" pitchFamily="18" charset="0"/>
              <a:cs typeface="Times New Roman" panose="02020603050405020304" pitchFamily="18" charset="0"/>
            </a:endParaRPr>
          </a:p>
          <a:p>
            <a:pPr marL="0" indent="0">
              <a:buNone/>
            </a:pPr>
            <a:endParaRPr lang="en-US" sz="2500">
              <a:latin typeface="Times New Roman" panose="02020603050405020304" pitchFamily="18" charset="0"/>
              <a:cs typeface="Times New Roman" panose="02020603050405020304" pitchFamily="18" charset="0"/>
            </a:endParaRPr>
          </a:p>
        </p:txBody>
      </p:sp>
      <p:graphicFrame>
        <p:nvGraphicFramePr>
          <p:cNvPr id="4" name="Sơ đồ 3"/>
          <p:cNvGraphicFramePr/>
          <p:nvPr>
            <p:extLst>
              <p:ext uri="{D42A27DB-BD31-4B8C-83A1-F6EECF244321}">
                <p14:modId xmlns:p14="http://schemas.microsoft.com/office/powerpoint/2010/main" val="1626024987"/>
              </p:ext>
            </p:extLst>
          </p:nvPr>
        </p:nvGraphicFramePr>
        <p:xfrm>
          <a:off x="2638639" y="1764863"/>
          <a:ext cx="7430529" cy="4967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4053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116128" y="407836"/>
            <a:ext cx="8911687" cy="685706"/>
          </a:xfrm>
        </p:spPr>
        <p:txBody>
          <a:bodyPr>
            <a:normAutofit/>
          </a:bodyPr>
          <a:lstStyle/>
          <a:p>
            <a:r>
              <a:rPr lang="en-US" sz="3500" b="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Chương 4. Kết luận và đánh giá</a:t>
            </a:r>
            <a:endParaRPr lang="en-US" sz="35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hỗ dành sẵn cho Nội dung 2"/>
          <p:cNvSpPr>
            <a:spLocks noGrp="1"/>
          </p:cNvSpPr>
          <p:nvPr>
            <p:ph idx="1"/>
          </p:nvPr>
        </p:nvSpPr>
        <p:spPr>
          <a:xfrm>
            <a:off x="2182031" y="1150953"/>
            <a:ext cx="6788976" cy="848497"/>
          </a:xfrm>
        </p:spPr>
        <p:txBody>
          <a:bodyPr>
            <a:normAutofit/>
          </a:bodyPr>
          <a:lstStyle/>
          <a:p>
            <a:pPr marL="0" indent="0">
              <a:buNone/>
            </a:pPr>
            <a:r>
              <a:rPr lang="en-US" sz="2800" smtClean="0">
                <a:latin typeface="Times New Roman" panose="02020603050405020304" pitchFamily="18" charset="0"/>
                <a:cs typeface="Times New Roman" panose="02020603050405020304" pitchFamily="18" charset="0"/>
              </a:rPr>
              <a:t>4.1. Nhận xét về đề tài.</a:t>
            </a:r>
          </a:p>
          <a:p>
            <a:pPr marL="0" indent="0">
              <a:buNone/>
            </a:pPr>
            <a:endParaRPr lang="en-US" sz="2500">
              <a:latin typeface="Times New Roman" panose="02020603050405020304" pitchFamily="18" charset="0"/>
              <a:cs typeface="Times New Roman" panose="02020603050405020304" pitchFamily="18" charset="0"/>
            </a:endParaRPr>
          </a:p>
        </p:txBody>
      </p:sp>
      <p:sp>
        <p:nvSpPr>
          <p:cNvPr id="4" name="Chỗ dành sẵn cho Nội dung 2"/>
          <p:cNvSpPr txBox="1">
            <a:spLocks/>
          </p:cNvSpPr>
          <p:nvPr/>
        </p:nvSpPr>
        <p:spPr>
          <a:xfrm>
            <a:off x="1385613" y="2056861"/>
            <a:ext cx="4920455" cy="46337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vi-VN" sz="2500" b="1" i="1" smtClean="0">
                <a:latin typeface="Times New Roman" panose="02020603050405020304" pitchFamily="18" charset="0"/>
                <a:cs typeface="Times New Roman" panose="02020603050405020304" pitchFamily="18" charset="0"/>
              </a:rPr>
              <a:t>Ư</a:t>
            </a:r>
            <a:r>
              <a:rPr lang="en-US" sz="2500" b="1" i="1" smtClean="0">
                <a:latin typeface="Times New Roman" panose="02020603050405020304" pitchFamily="18" charset="0"/>
                <a:cs typeface="Times New Roman" panose="02020603050405020304" pitchFamily="18" charset="0"/>
              </a:rPr>
              <a:t>u điểm:</a:t>
            </a:r>
          </a:p>
          <a:p>
            <a:pPr algn="just">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Thiết kế được giao diện đơn giản, dễ sử </a:t>
            </a:r>
            <a:r>
              <a:rPr lang="en-US" sz="2000" smtClean="0">
                <a:latin typeface="Times New Roman" panose="02020603050405020304" pitchFamily="18" charset="0"/>
                <a:cs typeface="Times New Roman" panose="02020603050405020304" pitchFamily="18" charset="0"/>
              </a:rPr>
              <a:t>dụng.</a:t>
            </a:r>
          </a:p>
          <a:p>
            <a:pPr algn="just">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Đảm bảo lưu trữ thông tin nhanh </a:t>
            </a:r>
            <a:r>
              <a:rPr lang="en-US" sz="2000" smtClean="0">
                <a:latin typeface="Times New Roman" panose="02020603050405020304" pitchFamily="18" charset="0"/>
                <a:cs typeface="Times New Roman" panose="02020603050405020304" pitchFamily="18" charset="0"/>
              </a:rPr>
              <a:t>chóng.</a:t>
            </a:r>
          </a:p>
          <a:p>
            <a:pPr algn="just">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Hạn chế được việc phải lưu trữ quá nhiều sổ sách trong quá trình quản </a:t>
            </a:r>
            <a:r>
              <a:rPr lang="en-US" sz="2000" smtClean="0">
                <a:latin typeface="Times New Roman" panose="02020603050405020304" pitchFamily="18" charset="0"/>
                <a:cs typeface="Times New Roman" panose="02020603050405020304" pitchFamily="18" charset="0"/>
              </a:rPr>
              <a:t>lý.</a:t>
            </a:r>
          </a:p>
          <a:p>
            <a:pPr algn="just">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Tìm kiếm thông tin khách hàng, thông tin thiết bị, thông tin phòng và thông tin hóa đơn một cách nhanh chóng và chính </a:t>
            </a:r>
            <a:r>
              <a:rPr lang="en-US" sz="2000" smtClean="0">
                <a:latin typeface="Times New Roman" panose="02020603050405020304" pitchFamily="18" charset="0"/>
                <a:cs typeface="Times New Roman" panose="02020603050405020304" pitchFamily="18" charset="0"/>
              </a:rPr>
              <a:t>xác.</a:t>
            </a:r>
          </a:p>
          <a:p>
            <a:pPr algn="just">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Giảm được một khối lượng công việc cho nhân </a:t>
            </a:r>
            <a:r>
              <a:rPr lang="en-US" sz="2000" smtClean="0">
                <a:latin typeface="Times New Roman" panose="02020603050405020304" pitchFamily="18" charset="0"/>
                <a:cs typeface="Times New Roman" panose="02020603050405020304" pitchFamily="18" charset="0"/>
              </a:rPr>
              <a:t>viên.</a:t>
            </a:r>
            <a:endParaRPr lang="en-US" sz="2000">
              <a:latin typeface="Times New Roman" panose="02020603050405020304" pitchFamily="18" charset="0"/>
              <a:cs typeface="Times New Roman" panose="02020603050405020304" pitchFamily="18" charset="0"/>
            </a:endParaRPr>
          </a:p>
        </p:txBody>
      </p:sp>
      <p:sp>
        <p:nvSpPr>
          <p:cNvPr id="5" name="Chỗ dành sẵn cho Nội dung 2"/>
          <p:cNvSpPr txBox="1">
            <a:spLocks/>
          </p:cNvSpPr>
          <p:nvPr/>
        </p:nvSpPr>
        <p:spPr>
          <a:xfrm>
            <a:off x="6571971" y="1999450"/>
            <a:ext cx="5371070" cy="4648739"/>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700" b="1" i="1" smtClean="0">
                <a:latin typeface="Times New Roman" panose="02020603050405020304" pitchFamily="18" charset="0"/>
                <a:cs typeface="Times New Roman" panose="02020603050405020304" pitchFamily="18" charset="0"/>
              </a:rPr>
              <a:t>Khuyết điểm:</a:t>
            </a:r>
          </a:p>
          <a:p>
            <a:pPr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Với thời gian ngắn, trình độ và kinh nghiệm còn hạn </a:t>
            </a:r>
            <a:r>
              <a:rPr lang="en-US" sz="2400" smtClean="0">
                <a:latin typeface="Times New Roman" panose="02020603050405020304" pitchFamily="18" charset="0"/>
                <a:cs typeface="Times New Roman" panose="02020603050405020304" pitchFamily="18" charset="0"/>
              </a:rPr>
              <a:t>chế, </a:t>
            </a:r>
            <a:r>
              <a:rPr lang="en-US" sz="2400">
                <a:latin typeface="Times New Roman" panose="02020603050405020304" pitchFamily="18" charset="0"/>
                <a:cs typeface="Times New Roman" panose="02020603050405020304" pitchFamily="18" charset="0"/>
              </a:rPr>
              <a:t>hệ thống vẫn chưa được hoàn thiện hết. Một số chức năng quản lý trong phạm vi đề tài vẫn chưa được </a:t>
            </a:r>
            <a:r>
              <a:rPr lang="en-US" sz="2400" smtClean="0">
                <a:latin typeface="Times New Roman" panose="02020603050405020304" pitchFamily="18" charset="0"/>
                <a:cs typeface="Times New Roman" panose="02020603050405020304" pitchFamily="18" charset="0"/>
              </a:rPr>
              <a:t>thiết kế.</a:t>
            </a:r>
          </a:p>
          <a:p>
            <a:pPr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Chức năng thuê phòng chỉ mới kiểm tra được thuê phòng bằng số CMND, còn các giấy tờ tùy thân khác (hộ chiếu hoặc bằng </a:t>
            </a:r>
            <a:r>
              <a:rPr lang="en-US" sz="2400" smtClean="0">
                <a:latin typeface="Times New Roman" panose="02020603050405020304" pitchFamily="18" charset="0"/>
                <a:cs typeface="Times New Roman" panose="02020603050405020304" pitchFamily="18" charset="0"/>
              </a:rPr>
              <a:t>láy </a:t>
            </a:r>
            <a:r>
              <a:rPr lang="en-US" sz="2400">
                <a:latin typeface="Times New Roman" panose="02020603050405020304" pitchFamily="18" charset="0"/>
                <a:cs typeface="Times New Roman" panose="02020603050405020304" pitchFamily="18" charset="0"/>
              </a:rPr>
              <a:t>xe) vẫn chưa xử lý </a:t>
            </a:r>
            <a:r>
              <a:rPr lang="en-US" sz="2400" smtClean="0">
                <a:latin typeface="Times New Roman" panose="02020603050405020304" pitchFamily="18" charset="0"/>
                <a:cs typeface="Times New Roman" panose="02020603050405020304" pitchFamily="18" charset="0"/>
              </a:rPr>
              <a:t>được.</a:t>
            </a:r>
          </a:p>
          <a:p>
            <a:pPr algn="just">
              <a:buFont typeface="Wingdings" panose="05000000000000000000" pitchFamily="2" charset="2"/>
              <a:buChar char="§"/>
            </a:pPr>
            <a:r>
              <a:rPr lang="en-US" sz="2400" smtClean="0">
                <a:latin typeface="Times New Roman" panose="02020603050405020304" pitchFamily="18" charset="0"/>
                <a:cs typeface="Times New Roman" panose="02020603050405020304" pitchFamily="18" charset="0"/>
              </a:rPr>
              <a:t>Giao </a:t>
            </a:r>
            <a:r>
              <a:rPr lang="en-US" sz="2400">
                <a:latin typeface="Times New Roman" panose="02020603050405020304" pitchFamily="18" charset="0"/>
                <a:cs typeface="Times New Roman" panose="02020603050405020304" pitchFamily="18" charset="0"/>
              </a:rPr>
              <a:t>diện và bố </a:t>
            </a:r>
            <a:r>
              <a:rPr lang="en-US" sz="2400" smtClean="0">
                <a:latin typeface="Times New Roman" panose="02020603050405020304" pitchFamily="18" charset="0"/>
                <a:cs typeface="Times New Roman" panose="02020603050405020304" pitchFamily="18" charset="0"/>
              </a:rPr>
              <a:t>cục của </a:t>
            </a:r>
            <a:r>
              <a:rPr lang="en-US" sz="2400">
                <a:latin typeface="Times New Roman" panose="02020603050405020304" pitchFamily="18" charset="0"/>
                <a:cs typeface="Times New Roman" panose="02020603050405020304" pitchFamily="18" charset="0"/>
              </a:rPr>
              <a:t>hệ thống vẫn chưa được đẹp </a:t>
            </a:r>
            <a:r>
              <a:rPr lang="en-US" sz="2400" smtClean="0">
                <a:latin typeface="Times New Roman" panose="02020603050405020304" pitchFamily="18" charset="0"/>
                <a:cs typeface="Times New Roman" panose="02020603050405020304" pitchFamily="18" charset="0"/>
              </a:rPr>
              <a:t>mắt.</a:t>
            </a:r>
          </a:p>
          <a:p>
            <a:pPr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Thiết kế cơ sở dữ liệu vẫn chưa được </a:t>
            </a:r>
            <a:r>
              <a:rPr lang="en-US" sz="2400" smtClean="0">
                <a:latin typeface="Times New Roman" panose="02020603050405020304" pitchFamily="18" charset="0"/>
                <a:cs typeface="Times New Roman" panose="02020603050405020304" pitchFamily="18" charset="0"/>
              </a:rPr>
              <a:t>tốt.</a:t>
            </a:r>
          </a:p>
          <a:p>
            <a:pPr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Chương trình vẫn chưa được hoàn thiện đầy đủ như kế hoạch đã đề ra</a:t>
            </a:r>
            <a:r>
              <a:rPr lang="en-US" sz="2400" smtClean="0">
                <a:latin typeface="Times New Roman" panose="02020603050405020304" pitchFamily="18" charset="0"/>
                <a:cs typeface="Times New Roman" panose="02020603050405020304" pitchFamily="18" charset="0"/>
              </a:rPr>
              <a:t>.</a:t>
            </a:r>
          </a:p>
          <a:p>
            <a:pPr marL="0" indent="0">
              <a:buFont typeface="Wingdings 3" charset="2"/>
              <a:buNone/>
            </a:pPr>
            <a:r>
              <a:rPr lang="en-US" sz="2500" smtClean="0">
                <a:latin typeface="Times New Roman" panose="02020603050405020304" pitchFamily="18" charset="0"/>
                <a:cs typeface="Times New Roman" panose="02020603050405020304" pitchFamily="18" charset="0"/>
              </a:rPr>
              <a:t>	</a:t>
            </a:r>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2908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p:cNvSpPr>
            <a:spLocks noGrp="1"/>
          </p:cNvSpPr>
          <p:nvPr>
            <p:ph idx="1"/>
          </p:nvPr>
        </p:nvSpPr>
        <p:spPr>
          <a:xfrm>
            <a:off x="2592925" y="1383957"/>
            <a:ext cx="8915400" cy="3777622"/>
          </a:xfrm>
        </p:spPr>
        <p:txBody>
          <a:bodyPr>
            <a:normAutofit/>
          </a:bodyPr>
          <a:lstStyle/>
          <a:p>
            <a:pPr marL="0" indent="0">
              <a:buNone/>
            </a:pPr>
            <a:r>
              <a:rPr lang="en-US" sz="2500" smtClean="0">
                <a:latin typeface="Times New Roman" panose="02020603050405020304" pitchFamily="18" charset="0"/>
                <a:cs typeface="Times New Roman" panose="02020603050405020304" pitchFamily="18" charset="0"/>
              </a:rPr>
              <a:t>4.2. Hướng phát triển</a:t>
            </a:r>
          </a:p>
          <a:p>
            <a:pPr algn="just">
              <a:buFont typeface="Wingdings" panose="05000000000000000000" pitchFamily="2" charset="2"/>
              <a:buChar char="ü"/>
            </a:pPr>
            <a:r>
              <a:rPr lang="en-US" sz="2000">
                <a:latin typeface="Times New Roman" panose="02020603050405020304" pitchFamily="18" charset="0"/>
                <a:cs typeface="Times New Roman" panose="02020603050405020304" pitchFamily="18" charset="0"/>
              </a:rPr>
              <a:t>Nếu được phát triển tiếp tục đề tài này, em sẽ xây dựng hệ thống quản lý khách sạn </a:t>
            </a:r>
            <a:r>
              <a:rPr lang="en-US" sz="2000" b="1" i="1">
                <a:latin typeface="Times New Roman" panose="02020603050405020304" pitchFamily="18" charset="0"/>
                <a:cs typeface="Times New Roman" panose="02020603050405020304" pitchFamily="18" charset="0"/>
              </a:rPr>
              <a:t>đăng ký </a:t>
            </a:r>
            <a:r>
              <a:rPr lang="en-US" sz="2000" b="1" i="1" smtClean="0">
                <a:latin typeface="Times New Roman" panose="02020603050405020304" pitchFamily="18" charset="0"/>
                <a:cs typeface="Times New Roman" panose="02020603050405020304" pitchFamily="18" charset="0"/>
              </a:rPr>
              <a:t>online</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trên nền Website trực tuyến hoặc </a:t>
            </a:r>
            <a:r>
              <a:rPr lang="en-US" sz="2000" b="1" i="1">
                <a:latin typeface="Times New Roman" panose="02020603050405020304" pitchFamily="18" charset="0"/>
                <a:cs typeface="Times New Roman" panose="02020603050405020304" pitchFamily="18" charset="0"/>
              </a:rPr>
              <a:t>trên điện thoại di </a:t>
            </a:r>
            <a:r>
              <a:rPr lang="en-US" sz="2000" b="1" i="1" smtClean="0">
                <a:latin typeface="Times New Roman" panose="02020603050405020304" pitchFamily="18" charset="0"/>
                <a:cs typeface="Times New Roman" panose="02020603050405020304" pitchFamily="18" charset="0"/>
              </a:rPr>
              <a:t>động.</a:t>
            </a:r>
            <a:r>
              <a:rPr lang="en-US" sz="2000">
                <a:latin typeface="Times New Roman" panose="02020603050405020304" pitchFamily="18" charset="0"/>
                <a:cs typeface="Times New Roman" panose="02020603050405020304" pitchFamily="18" charset="0"/>
              </a:rPr>
              <a:t> Như vậy, có thể tránh được những sai sót có thể gây ảnh hướng đến uy tín và chất lượng của khách sạn do việc tra cứu thông tin chậm trễ, đó là điều mà những nhà kinh doanh ngành khách sạn đều không mong muốn</a:t>
            </a:r>
            <a:endParaRPr lang="en-US" sz="2000" b="1" i="1"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000">
              <a:latin typeface="Times New Roman" panose="02020603050405020304" pitchFamily="18" charset="0"/>
              <a:cs typeface="Times New Roman" panose="02020603050405020304" pitchFamily="18" charset="0"/>
            </a:endParaRPr>
          </a:p>
        </p:txBody>
      </p:sp>
      <p:sp>
        <p:nvSpPr>
          <p:cNvPr id="5" name="Tiêu đề 1"/>
          <p:cNvSpPr txBox="1">
            <a:spLocks/>
          </p:cNvSpPr>
          <p:nvPr/>
        </p:nvSpPr>
        <p:spPr>
          <a:xfrm>
            <a:off x="2596638" y="401689"/>
            <a:ext cx="8911687" cy="6445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00" b="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Chương 4. Kết luận và đánh giá</a:t>
            </a:r>
            <a:endParaRPr lang="en-US" sz="3500"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96731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nh 4"/>
          <p:cNvPicPr>
            <a:picLocks noChangeAspect="1"/>
          </p:cNvPicPr>
          <p:nvPr/>
        </p:nvPicPr>
        <p:blipFill>
          <a:blip r:embed="rId2"/>
          <a:stretch>
            <a:fillRect/>
          </a:stretch>
        </p:blipFill>
        <p:spPr>
          <a:xfrm>
            <a:off x="0" y="0"/>
            <a:ext cx="12181465" cy="6858000"/>
          </a:xfrm>
          <a:prstGeom prst="rect">
            <a:avLst/>
          </a:prstGeom>
        </p:spPr>
      </p:pic>
    </p:spTree>
    <p:extLst>
      <p:ext uri="{BB962C8B-B14F-4D97-AF65-F5344CB8AC3E}">
        <p14:creationId xmlns:p14="http://schemas.microsoft.com/office/powerpoint/2010/main" val="3598288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855166" y="354226"/>
            <a:ext cx="9315342" cy="2364861"/>
          </a:xfrm>
        </p:spPr>
        <p:txBody>
          <a:bodyPr>
            <a:noAutofit/>
            <a:scene3d>
              <a:camera prst="obliqueTopRight"/>
              <a:lightRig rig="threePt" dir="t"/>
            </a:scene3d>
          </a:bodyPr>
          <a:lstStyle/>
          <a:p>
            <a:pPr algn="ctr"/>
            <a:r>
              <a:rPr lang="en-US" sz="5400" b="1">
                <a:ln w="9525">
                  <a:solidFill>
                    <a:schemeClr val="bg1"/>
                  </a:solidFill>
                  <a:prstDash val="solid"/>
                </a:ln>
                <a:solidFill>
                  <a:schemeClr val="tx1">
                    <a:lumMod val="95000"/>
                    <a:lumOff val="5000"/>
                  </a:schemeClr>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Cảm ơn thầy, cô và các bạn </a:t>
            </a:r>
            <a:br>
              <a:rPr lang="en-US" sz="5400" b="1">
                <a:ln w="9525">
                  <a:solidFill>
                    <a:schemeClr val="bg1"/>
                  </a:solidFill>
                  <a:prstDash val="solid"/>
                </a:ln>
                <a:solidFill>
                  <a:schemeClr val="tx1">
                    <a:lumMod val="95000"/>
                    <a:lumOff val="5000"/>
                  </a:schemeClr>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br>
            <a:r>
              <a:rPr lang="en-US" sz="5400" b="1">
                <a:ln w="9525">
                  <a:solidFill>
                    <a:schemeClr val="bg1"/>
                  </a:solidFill>
                  <a:prstDash val="solid"/>
                </a:ln>
                <a:solidFill>
                  <a:schemeClr val="tx1">
                    <a:lumMod val="95000"/>
                    <a:lumOff val="5000"/>
                  </a:schemeClr>
                </a:solidFill>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rPr>
              <a:t>đã lắng nghe!!!</a:t>
            </a:r>
            <a:endParaRPr lang="en-US" sz="5400" b="1">
              <a:ln w="9525">
                <a:solidFill>
                  <a:schemeClr val="bg1"/>
                </a:solidFill>
                <a:prstDash val="solid"/>
              </a:ln>
              <a:solidFill>
                <a:schemeClr val="tx1">
                  <a:lumMod val="95000"/>
                  <a:lumOff val="5000"/>
                </a:schemeClr>
              </a:solidFill>
              <a:effectLst>
                <a:outerShdw blurRad="50800" dist="38100" dir="16200000" rotWithShape="0">
                  <a:prstClr val="black">
                    <a:alpha val="40000"/>
                  </a:prstClr>
                </a:outerShdw>
              </a:effectLst>
            </a:endParaRPr>
          </a:p>
        </p:txBody>
      </p:sp>
      <p:pic>
        <p:nvPicPr>
          <p:cNvPr id="1026" name="Picture 2" descr="HÃ¬nh áº£nh cÃ³ liÃªn quan"/>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4789" y="2719087"/>
            <a:ext cx="8995719" cy="3722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7346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1032</TotalTime>
  <Words>598</Words>
  <Application>Microsoft Office PowerPoint</Application>
  <PresentationFormat>Màn hình rộng</PresentationFormat>
  <Paragraphs>51</Paragraphs>
  <Slides>9</Slides>
  <Notes>0</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9</vt:i4>
      </vt:variant>
    </vt:vector>
  </HeadingPairs>
  <TitlesOfParts>
    <vt:vector size="16" baseType="lpstr">
      <vt:lpstr>Arial</vt:lpstr>
      <vt:lpstr>Century Gothic</vt:lpstr>
      <vt:lpstr>Tahoma</vt:lpstr>
      <vt:lpstr>Times New Roman</vt:lpstr>
      <vt:lpstr>Wingdings</vt:lpstr>
      <vt:lpstr>Wingdings 3</vt:lpstr>
      <vt:lpstr>Wisp</vt:lpstr>
      <vt:lpstr>BÁO CÁO KHÓA LUẬN TỐT NGHIỆP   Đề tài: Hệ Thống Quản Lý Khách Sạn</vt:lpstr>
      <vt:lpstr>Nội dung báo cáo</vt:lpstr>
      <vt:lpstr>Chương 1. Tổng quan về hệ thống</vt:lpstr>
      <vt:lpstr>Chương 2. Cơ sở lý thuyết</vt:lpstr>
      <vt:lpstr>Chương 3. Kết quả ứng dụng</vt:lpstr>
      <vt:lpstr>Chương 4. Kết luận và đánh giá</vt:lpstr>
      <vt:lpstr>Bản trình bày PowerPoint</vt:lpstr>
      <vt:lpstr>Bản trình bày PowerPoint</vt:lpstr>
      <vt:lpstr>Cảm ơn thầy,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CHI TIẾT KHÓA LUẬN TỐT NGHIỆP  Đề tài: Hệ Thống Quản Lý Khách Sạn</dc:title>
  <dc:creator>Windows User</dc:creator>
  <cp:lastModifiedBy>Windows User</cp:lastModifiedBy>
  <cp:revision>47</cp:revision>
  <dcterms:created xsi:type="dcterms:W3CDTF">2019-04-09T02:08:39Z</dcterms:created>
  <dcterms:modified xsi:type="dcterms:W3CDTF">2019-06-06T01:29:17Z</dcterms:modified>
</cp:coreProperties>
</file>