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2" r:id="rId2"/>
    <p:sldId id="280" r:id="rId3"/>
    <p:sldId id="300" r:id="rId4"/>
    <p:sldId id="301" r:id="rId5"/>
    <p:sldId id="302" r:id="rId6"/>
    <p:sldId id="303" r:id="rId7"/>
    <p:sldId id="304" r:id="rId8"/>
    <p:sldId id="311" r:id="rId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606" autoAdjust="0"/>
  </p:normalViewPr>
  <p:slideViewPr>
    <p:cSldViewPr>
      <p:cViewPr varScale="1">
        <p:scale>
          <a:sx n="73" d="100"/>
          <a:sy n="73" d="100"/>
        </p:scale>
        <p:origin x="-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878224A-9A08-4530-8FDF-4E8E22AC6E17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3DA7C2-BF9D-4939-8D0D-5BBBDE4586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2075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AC9B82-495A-4880-B9C8-650CFCE6ED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349309-B3A7-481C-8EF1-73BD74A634D4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B5585-627E-490F-820B-83763DA2B2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53FA794-1DDF-4FAF-99CC-286C8CA58D4C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FF898-67E3-4D16-9C7E-99874A073A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9523A9C-233F-49DC-971E-865E1FEEECB0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2B436-6EF6-4F24-B3CE-07AF7D27F97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98D15-508C-4092-B8D8-02FD34CB09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A292461-5B19-4F22-BA72-56724970F11F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C68B-9946-433C-90E3-36D8C6D1768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2FF719-0824-4B58-82A0-7AC2429927C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20534-732C-4B73-97B0-9388E77F902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6B7851-6F2F-49B6-86CE-25A584AA8EF6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053E-FDD9-4493-8F2C-B380C9706F2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4F90C54-066D-4C37-BB53-7CBF00FEFCA8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90297-81DA-43F2-8CAD-31CC49F36B8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89481C-C4FA-4A13-B6BD-0C166C2DC37B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A439-CFFA-42B7-98CC-898F306EFA1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905C9F1-D23E-4832-93B7-7BE0E3257F4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F36A-5DDA-46A1-8F12-88D15C806D1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CB06FBD-41E9-491E-98D5-40B05BB789ED}" type="datetimeFigureOut">
              <a:rPr lang="vi-VN"/>
              <a:pPr>
                <a:defRPr/>
              </a:pPr>
              <a:t>03/01/2014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EE3D6-0D50-43C5-BA15-48C59A2D8B4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3EC593-2DC3-4E14-96F5-0D878630D0E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590800"/>
            <a:ext cx="7772400" cy="792163"/>
          </a:xfrm>
        </p:spPr>
        <p:txBody>
          <a:bodyPr/>
          <a:lstStyle/>
          <a:p>
            <a:pPr algn="ctr">
              <a:defRPr/>
            </a:pPr>
            <a:r>
              <a:rPr lang="en-US" cap="none" dirty="0" err="1" smtClean="0">
                <a:solidFill>
                  <a:srgbClr val="DC0081"/>
                </a:solidFill>
                <a:latin typeface="Arial" charset="0"/>
                <a:cs typeface="Arial" charset="0"/>
              </a:rPr>
              <a:t>Debuging</a:t>
            </a:r>
            <a:r>
              <a:rPr lang="en-US" cap="none" dirty="0" smtClean="0">
                <a:solidFill>
                  <a:srgbClr val="DC0081"/>
                </a:solidFill>
                <a:latin typeface="Arial" charset="0"/>
                <a:cs typeface="Arial" charset="0"/>
              </a:rPr>
              <a:t> in .NET</a:t>
            </a:r>
            <a:endParaRPr lang="vi-VN" cap="none" dirty="0" smtClean="0">
              <a:solidFill>
                <a:srgbClr val="DC0081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A4A7D-47A3-4725-8750-A58E336CD908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87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Agenda</a:t>
            </a:r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Debug mode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Real mode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Real mode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debugging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Debugging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using “attach to process” method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53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Debug mode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Real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mode</a:t>
            </a:r>
            <a:endParaRPr lang="en-US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Visual studio IDE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lực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debug support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rất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mạnh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mẽ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Coder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rất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dễ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dàng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tìm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lỗi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nếu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dưới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chế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độ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debug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hàng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tá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công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cụ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menu debug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kèm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77200" cy="53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Debug mode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Real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mode</a:t>
            </a:r>
            <a:endParaRPr lang="en-US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sản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phẩm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môi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thật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 system test, UAT Test …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thì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hàng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loạt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vấn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đề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xảy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ra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…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dẫn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đến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kết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quả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expected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xa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so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debug mode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bao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gồm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File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config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ví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dụ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giả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lập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IIS)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Vấn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đề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security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môi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( 32 bit, 64bit , system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compatity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….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chức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debug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của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VS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hầu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giúp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gì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sản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phẩm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thật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066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Debug mode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vs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Real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mode</a:t>
            </a:r>
            <a:br>
              <a:rPr lang="en-US" dirty="0" smtClean="0">
                <a:latin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cs typeface="Tahoma" pitchFamily="34" charset="0"/>
              </a:rPr>
              <a:t>Case 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study</a:t>
            </a:r>
            <a:br>
              <a:rPr lang="en-US" sz="2800" dirty="0" smtClean="0">
                <a:latin typeface="Tahoma" pitchFamily="34" charset="0"/>
                <a:cs typeface="Tahoma" pitchFamily="34" charset="0"/>
              </a:rPr>
            </a:br>
            <a:endParaRPr lang="en-US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DEMO : 1 WEB APP 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chạy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tốt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VS IDE 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deploy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lên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ISS </a:t>
            </a:r>
            <a:r>
              <a:rPr lang="en-US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 error !....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Real mode debugging</a:t>
            </a:r>
            <a:endParaRPr lang="en-US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phương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án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quản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lý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exception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đúng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đắn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vì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nhiều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trường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hợp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nó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đầu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mối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duy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nhất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giải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quyêt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vấn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đề</a:t>
            </a:r>
            <a:endParaRPr lang="en-US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chức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năng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Attach process &amp; remote debugging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 debug binary file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(without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code 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ahoma" pitchFamily="34" charset="0"/>
                <a:cs typeface="Tahoma" pitchFamily="34" charset="0"/>
              </a:rPr>
              <a:t>Real mode </a:t>
            </a:r>
            <a:r>
              <a:rPr lang="en-US" dirty="0" smtClean="0">
                <a:latin typeface="Tahoma" pitchFamily="34" charset="0"/>
                <a:cs typeface="Tahoma" pitchFamily="34" charset="0"/>
              </a:rPr>
              <a:t>debugging</a:t>
            </a:r>
            <a:br>
              <a:rPr lang="en-US" dirty="0" smtClean="0">
                <a:latin typeface="Tahoma" pitchFamily="34" charset="0"/>
                <a:cs typeface="Tahoma" pitchFamily="34" charset="0"/>
              </a:rPr>
            </a:br>
            <a:r>
              <a:rPr lang="en-US" sz="2800" dirty="0" smtClean="0">
                <a:latin typeface="Tahoma" pitchFamily="34" charset="0"/>
                <a:cs typeface="Tahoma" pitchFamily="34" charset="0"/>
              </a:rPr>
              <a:t>Manage Exception</a:t>
            </a:r>
            <a:endParaRPr lang="en-US" sz="2800" dirty="0" smtClean="0"/>
          </a:p>
        </p:txBody>
      </p:sp>
      <p:sp>
        <p:nvSpPr>
          <p:cNvPr id="6147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Cung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cấp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đầy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đủ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thông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tin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lỗi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trong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Có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chiến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lược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ngoại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lệ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hợp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lý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,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ví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dụ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cs typeface="Tahoma" pitchFamily="34" charset="0"/>
              </a:rPr>
              <a:t>với</a:t>
            </a:r>
            <a:r>
              <a:rPr lang="en-US" sz="2800" dirty="0" smtClean="0">
                <a:latin typeface="Tahoma" pitchFamily="34" charset="0"/>
                <a:cs typeface="Tahoma" pitchFamily="34" charset="0"/>
              </a:rPr>
              <a:t> 3 layered architected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DAO : TRY…FINALLY -&gt;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đảm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bảo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resource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được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giải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phóng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ahoma" pitchFamily="34" charset="0"/>
              </a:rPr>
              <a:t>BO : TRY…CATCH …THROW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</a:rPr>
              <a:t>BusinessException</a:t>
            </a:r>
            <a:r>
              <a:rPr lang="en-US" sz="24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Không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xử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lý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ngoại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lệ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mà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cung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câp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đủ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thông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tin,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sau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đó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forward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đến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tầng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cuối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để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xử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lý</a:t>
            </a:r>
            <a:endParaRPr lang="en-US" sz="2400" dirty="0" smtClean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UI : TRY…CATCH… handle Exception  Log </a:t>
            </a:r>
            <a:r>
              <a:rPr lang="en-US" sz="2400" dirty="0" err="1" smtClean="0">
                <a:latin typeface="Tahoma" pitchFamily="34" charset="0"/>
                <a:cs typeface="Tahoma" pitchFamily="34" charset="0"/>
                <a:sym typeface="Wingdings" pitchFamily="2" charset="2"/>
              </a:rPr>
              <a:t>lại</a:t>
            </a:r>
            <a:r>
              <a:rPr lang="en-US" sz="2400" dirty="0" smtClean="0">
                <a:latin typeface="Tahoma" pitchFamily="34" charset="0"/>
                <a:cs typeface="Tahoma" pitchFamily="34" charset="0"/>
                <a:sym typeface="Wingdings" pitchFamily="2" charset="2"/>
              </a:rPr>
              <a:t> exception, redirect to error page</a:t>
            </a:r>
            <a:endParaRPr lang="en-US" sz="2400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336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52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147</TotalTime>
  <Words>311</Words>
  <Application>Microsoft Office PowerPoint</Application>
  <PresentationFormat>On-screen Show (4:3)</PresentationFormat>
  <Paragraphs>33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FSOFTTemplate-</vt:lpstr>
      <vt:lpstr>Debuging in .NET</vt:lpstr>
      <vt:lpstr>Agenda</vt:lpstr>
      <vt:lpstr>Debug mode vs Real mode</vt:lpstr>
      <vt:lpstr>Debug mode vs Real mode</vt:lpstr>
      <vt:lpstr>Debug mode vs Real mode Case study </vt:lpstr>
      <vt:lpstr>Real mode debugging</vt:lpstr>
      <vt:lpstr>Real mode debugging Manage Exception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KienNT</cp:lastModifiedBy>
  <cp:revision>21</cp:revision>
  <dcterms:created xsi:type="dcterms:W3CDTF">2011-05-03T16:22:18Z</dcterms:created>
  <dcterms:modified xsi:type="dcterms:W3CDTF">2014-01-03T02:48:18Z</dcterms:modified>
</cp:coreProperties>
</file>