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517" r:id="rId40"/>
    <p:sldId id="518" r:id="rId41"/>
    <p:sldId id="519" r:id="rId42"/>
    <p:sldId id="266" r:id="rId43"/>
    <p:sldId id="5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826" autoAdjust="0"/>
  </p:normalViewPr>
  <p:slideViewPr>
    <p:cSldViewPr snapToGrid="0">
      <p:cViewPr varScale="1">
        <p:scale>
          <a:sx n="68" d="100"/>
          <a:sy n="68" d="100"/>
        </p:scale>
        <p:origin x="6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3754546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379036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3043204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240823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https://docs.microsoft.com/en-us/dotnet/csharp/programming-guide/classes-and-structs/destructors</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sym typeface="Arial"/>
              </a:rPr>
              <a:t>Object-Oriented Programming</a:t>
            </a:r>
            <a:endParaRPr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3"/>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4"/>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5"/>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 (virtual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false if the given object is not of the same type whereas </a:t>
            </a:r>
            <a:r>
              <a:rPr lang="en-US" sz="2600" b="1"/>
              <a:t>as</a:t>
            </a:r>
            <a:r>
              <a:rPr lang="en-US" sz="2600"/>
              <a:t>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for only reference, boxing, and unboxing conversions whereas </a:t>
            </a:r>
            <a:r>
              <a:rPr lang="en-US" sz="2600" b="1"/>
              <a:t>as</a:t>
            </a:r>
            <a:r>
              <a:rPr lang="en-US" sz="2600"/>
              <a:t>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us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us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(destructors)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us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r>
                <a:rPr lang="nl-BE" dirty="0">
                  <a:latin typeface="Consolas" panose="020B0609020204030204" pitchFamily="49" charset="0"/>
                </a:rPr>
                <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C</a:t>
            </a:r>
            <a:r>
              <a:rPr lang="en-US"/>
              <a:t>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Records type is a new reference type that we can create instead of classes or </a:t>
            </a:r>
            <a:r>
              <a:rPr lang="en-US" sz="2600" dirty="0" err="1"/>
              <a:t>structs</a:t>
            </a:r>
            <a:endParaRPr lang="en-US" sz="2600" dirty="0"/>
          </a:p>
          <a:p>
            <a:pPr marL="342900" indent="-342900" algn="just">
              <a:spcBef>
                <a:spcPts val="300"/>
              </a:spcBef>
              <a:spcAft>
                <a:spcPts val="300"/>
              </a:spcAft>
              <a:buClr>
                <a:srgbClr val="973735"/>
              </a:buClr>
              <a:buSzPct val="50000"/>
              <a:buFont typeface="Wingdings" pitchFamily="2" charset="2"/>
              <a:buChar char="u"/>
              <a:defRPr/>
            </a:pPr>
            <a:r>
              <a:rPr lang="en-US" sz="2600" dirty="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dirty="0"/>
              <a:t>We define a </a:t>
            </a:r>
            <a:r>
              <a:rPr lang="en-US" sz="2600" b="1" dirty="0"/>
              <a:t>record</a:t>
            </a:r>
            <a:r>
              <a:rPr lang="en-US" sz="2600" dirty="0"/>
              <a:t> by declaring a type with the </a:t>
            </a:r>
            <a:r>
              <a:rPr lang="en-US" sz="2600" b="1" dirty="0"/>
              <a:t>record</a:t>
            </a:r>
            <a:r>
              <a:rPr lang="en-US" sz="2600" dirty="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dirty="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5396955"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dirty="0"/>
              <a:t>Primary Constructors for Classes and </a:t>
            </a:r>
            <a:r>
              <a:rPr lang="en-US" sz="2600" dirty="0" err="1" smtClean="0"/>
              <a:t>Structs</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a:t>This feature simplifies class and </a:t>
            </a:r>
            <a:r>
              <a:rPr lang="en-US" sz="2600" dirty="0" err="1"/>
              <a:t>struct</a:t>
            </a:r>
            <a:r>
              <a:rPr lang="en-US" sz="2600" dirty="0"/>
              <a:t> declarations by allowing you to define the constructor directly within the type declaration.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It </a:t>
            </a:r>
            <a:r>
              <a:rPr lang="en-US" sz="2600" dirty="0"/>
              <a:t>eliminates the need for a separate constructor method, leading to more concise and readable code.</a:t>
            </a:r>
            <a:endParaRPr lang="en-US" sz="2600" dirty="0"/>
          </a:p>
        </p:txBody>
      </p:sp>
      <p:pic>
        <p:nvPicPr>
          <p:cNvPr id="2" name="Picture 1"/>
          <p:cNvPicPr>
            <a:picLocks noChangeAspect="1"/>
          </p:cNvPicPr>
          <p:nvPr/>
        </p:nvPicPr>
        <p:blipFill>
          <a:blip r:embed="rId3"/>
          <a:stretch>
            <a:fillRect/>
          </a:stretch>
        </p:blipFill>
        <p:spPr>
          <a:xfrm>
            <a:off x="5419300" y="1559358"/>
            <a:ext cx="6772700" cy="3314300"/>
          </a:xfrm>
          <a:prstGeom prst="rect">
            <a:avLst/>
          </a:prstGeom>
        </p:spPr>
      </p:pic>
      <p:sp>
        <p:nvSpPr>
          <p:cNvPr id="3" name="Rectangle 2"/>
          <p:cNvSpPr/>
          <p:nvPr/>
        </p:nvSpPr>
        <p:spPr>
          <a:xfrm>
            <a:off x="5486400" y="3167406"/>
            <a:ext cx="6705600" cy="179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6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4006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b="1" dirty="0"/>
              <a:t>Alias Any </a:t>
            </a:r>
            <a:r>
              <a:rPr lang="en-US" sz="2600" b="1" dirty="0" smtClean="0"/>
              <a:t>Type</a:t>
            </a:r>
          </a:p>
          <a:p>
            <a:pPr marL="342900" indent="-342900" algn="just">
              <a:spcBef>
                <a:spcPts val="600"/>
              </a:spcBef>
              <a:spcAft>
                <a:spcPts val="600"/>
              </a:spcAft>
              <a:buClr>
                <a:srgbClr val="973735"/>
              </a:buClr>
              <a:buSzPct val="50000"/>
              <a:buFont typeface="Wingdings" pitchFamily="2" charset="2"/>
              <a:buChar char="u"/>
              <a:defRPr/>
            </a:pPr>
            <a:r>
              <a:rPr lang="en-US" sz="2600" dirty="0"/>
              <a:t>C# 12 extends the ability to alias types beyond just namespaces. You can now create aliases for any type, including unnamed types like tuples.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This </a:t>
            </a:r>
            <a:r>
              <a:rPr lang="en-US" sz="2600" dirty="0"/>
              <a:t>improves code readability and allows for concise references to complex types</a:t>
            </a:r>
            <a:r>
              <a:rPr lang="en-US" sz="2600" dirty="0" smtClean="0"/>
              <a:t>.</a:t>
            </a:r>
            <a:endParaRPr lang="en-US" sz="2600" dirty="0"/>
          </a:p>
        </p:txBody>
      </p:sp>
      <p:pic>
        <p:nvPicPr>
          <p:cNvPr id="8" name="Picture 7"/>
          <p:cNvPicPr>
            <a:picLocks noChangeAspect="1"/>
          </p:cNvPicPr>
          <p:nvPr/>
        </p:nvPicPr>
        <p:blipFill>
          <a:blip r:embed="rId3"/>
          <a:stretch>
            <a:fillRect/>
          </a:stretch>
        </p:blipFill>
        <p:spPr>
          <a:xfrm>
            <a:off x="2007908" y="3326869"/>
            <a:ext cx="6678151" cy="3101353"/>
          </a:xfrm>
          <a:prstGeom prst="rect">
            <a:avLst/>
          </a:prstGeom>
        </p:spPr>
      </p:pic>
    </p:spTree>
    <p:extLst>
      <p:ext uri="{BB962C8B-B14F-4D97-AF65-F5344CB8AC3E}">
        <p14:creationId xmlns:p14="http://schemas.microsoft.com/office/powerpoint/2010/main" val="287595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00054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b="1" dirty="0" smtClean="0"/>
              <a:t>Required </a:t>
            </a:r>
            <a:r>
              <a:rPr lang="en-US" sz="2600" b="1" dirty="0"/>
              <a:t>Keyword (from C# 11 but relevant to OOP</a:t>
            </a:r>
            <a:r>
              <a:rPr lang="en-US" sz="2600" b="1" dirty="0" smtClean="0"/>
              <a:t>)</a:t>
            </a:r>
          </a:p>
          <a:p>
            <a:pPr marL="342900" indent="-342900" algn="just">
              <a:spcBef>
                <a:spcPts val="600"/>
              </a:spcBef>
              <a:spcAft>
                <a:spcPts val="600"/>
              </a:spcAft>
              <a:buClr>
                <a:srgbClr val="973735"/>
              </a:buClr>
              <a:buSzPct val="50000"/>
              <a:buFont typeface="Wingdings" pitchFamily="2" charset="2"/>
              <a:buChar char="u"/>
              <a:defRPr/>
            </a:pPr>
            <a:r>
              <a:rPr lang="en-US" sz="2600" dirty="0"/>
              <a:t>While introduced in C# 11, the required keyword is relevant to OOP as it enforces mandatory property and field initialization during object construction.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This </a:t>
            </a:r>
            <a:r>
              <a:rPr lang="en-US" sz="2600" dirty="0"/>
              <a:t>helps prevent null reference exceptions and ensures object validity.</a:t>
            </a:r>
            <a:endParaRPr lang="en-US" sz="2600" dirty="0"/>
          </a:p>
        </p:txBody>
      </p:sp>
      <p:pic>
        <p:nvPicPr>
          <p:cNvPr id="2" name="Picture 1"/>
          <p:cNvPicPr>
            <a:picLocks noChangeAspect="1"/>
          </p:cNvPicPr>
          <p:nvPr/>
        </p:nvPicPr>
        <p:blipFill>
          <a:blip r:embed="rId3"/>
          <a:stretch>
            <a:fillRect/>
          </a:stretch>
        </p:blipFill>
        <p:spPr>
          <a:xfrm>
            <a:off x="1797271" y="3414608"/>
            <a:ext cx="6693244" cy="2997354"/>
          </a:xfrm>
          <a:prstGeom prst="rect">
            <a:avLst/>
          </a:prstGeom>
        </p:spPr>
      </p:pic>
    </p:spTree>
    <p:extLst>
      <p:ext uri="{BB962C8B-B14F-4D97-AF65-F5344CB8AC3E}">
        <p14:creationId xmlns:p14="http://schemas.microsoft.com/office/powerpoint/2010/main" val="52960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42</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4/8/2024</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 (member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TotalTime>
  <Words>2032</Words>
  <Application>Microsoft Office PowerPoint</Application>
  <PresentationFormat>Widescreen</PresentationFormat>
  <Paragraphs>315</Paragraphs>
  <Slides>43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굴림</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478</cp:revision>
  <dcterms:created xsi:type="dcterms:W3CDTF">2021-01-25T08:25:31Z</dcterms:created>
  <dcterms:modified xsi:type="dcterms:W3CDTF">2024-04-07T22:29:22Z</dcterms:modified>
</cp:coreProperties>
</file>