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27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9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74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2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4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3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2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4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14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7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2FBCF-BDB0-44D2-A381-C6917D3AD8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25" y="0"/>
            <a:ext cx="1202243" cy="6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26/04/2024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26/04/2024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93" y="1900322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26/04/2024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72FBCF-BDB0-44D2-A381-C6917D3AD8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58" y="-9660"/>
            <a:ext cx="1202243" cy="6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26/04/2024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26/04/2024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26/04/2024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26/04/2024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26/04/2024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26/04/2024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26/04/2024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26/04/2024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introdu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Cross-Platform Application Programming With .NET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726055" y="782376"/>
            <a:ext cx="10515600" cy="47725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Course Rules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726055" y="1397553"/>
            <a:ext cx="11142484" cy="4945225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How to conduct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Prepare contents of the next session at home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Following lessons in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Completing chapter assessments in time and Quizzes (</a:t>
            </a:r>
            <a:r>
              <a:rPr lang="en-US" sz="3200">
                <a:latin typeface="+mj-lt"/>
                <a:cs typeface="Times New Roman" pitchFamily="18" charset="0"/>
              </a:rPr>
              <a:t>via LMS)</a:t>
            </a:r>
            <a:endParaRPr lang="en-US" sz="3200" dirty="0">
              <a:latin typeface="+mj-lt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Write reports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dirty="0">
                <a:latin typeface="+mj-lt"/>
                <a:cs typeface="Times New Roman" pitchFamily="18" charset="0"/>
              </a:rPr>
              <a:t>of all labs and assignments to your notebook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Communication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Interchange </a:t>
            </a:r>
            <a:r>
              <a:rPr lang="en-US" sz="3200">
                <a:latin typeface="+mj-lt"/>
                <a:cs typeface="Times New Roman" pitchFamily="18" charset="0"/>
              </a:rPr>
              <a:t>by FU-DN LMS</a:t>
            </a:r>
            <a:endParaRPr lang="en-US" sz="3200" dirty="0">
              <a:latin typeface="+mj-lt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Discussing actively in your team </a:t>
            </a:r>
            <a:r>
              <a:rPr lang="en-US" sz="3200">
                <a:latin typeface="+mj-lt"/>
                <a:cs typeface="Times New Roman" pitchFamily="18" charset="0"/>
              </a:rPr>
              <a:t>and classroom EduNext</a:t>
            </a:r>
            <a:endParaRPr lang="en-US" sz="3200" dirty="0">
              <a:latin typeface="+mj-lt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Free to question and answer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Off phone, no game, no chat in 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Use laptop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313-35E1-4FDC-A14F-8C7B2ECA302E}" type="datetime1">
              <a:rPr lang="vi-VN" smtClean="0"/>
              <a:t>26/04/2024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769190" y="749804"/>
            <a:ext cx="10515600" cy="611418"/>
          </a:xfrm>
        </p:spPr>
        <p:txBody>
          <a:bodyPr>
            <a:noAutofit/>
          </a:bodyPr>
          <a:lstStyle/>
          <a:p>
            <a:r>
              <a:rPr lang="en-US" sz="4000" b="1" dirty="0"/>
              <a:t>Evaluation Strategy 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769190" y="1315237"/>
            <a:ext cx="10755702" cy="506006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Must attend more than 80% of contact hours (if not, not allow to take exam).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Evaluating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02 Progress Tests (PT, 10%)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>
                <a:latin typeface="+mj-lt"/>
                <a:cs typeface="Times New Roman" pitchFamily="18" charset="0"/>
              </a:rPr>
              <a:t>02 </a:t>
            </a:r>
            <a:r>
              <a:rPr lang="en-US" sz="1800" dirty="0">
                <a:latin typeface="+mj-lt"/>
                <a:cs typeface="Times New Roman" pitchFamily="18" charset="0"/>
              </a:rPr>
              <a:t>Assignments (AS, 10%)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01 Practical Exam (PE, 25%)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>
                <a:latin typeface="+mj-lt"/>
                <a:cs typeface="Times New Roman" pitchFamily="18" charset="0"/>
              </a:rPr>
              <a:t>01 </a:t>
            </a:r>
            <a:r>
              <a:rPr lang="en-US" sz="1800" dirty="0">
                <a:latin typeface="+mj-lt"/>
                <a:cs typeface="Times New Roman" pitchFamily="18" charset="0"/>
              </a:rPr>
              <a:t>Group Project(GP, 25%)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Final Exam (FE, 30%)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Total score=10%(PT)+10%(AS)+25%(PE)+25%(GR)+30% (FE)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Pass: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Every on-going assessment component &gt;0 and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Practical </a:t>
            </a:r>
            <a:r>
              <a:rPr lang="en-US" sz="1800">
                <a:solidFill>
                  <a:srgbClr val="FF0000"/>
                </a:solidFill>
                <a:latin typeface="+mj-lt"/>
                <a:cs typeface="Times New Roman" pitchFamily="18" charset="0"/>
              </a:rPr>
              <a:t>Exam &gt;=0 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and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Final Exam Score &gt;=4 and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Final Result  &gt;=5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Final exam retake only when not passed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6FB9-B064-4103-8E70-18B9FA4E7E15}" type="datetime1">
              <a:rPr lang="vi-VN" smtClean="0"/>
              <a:t>26/04/2024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22541" y="876515"/>
            <a:ext cx="10515600" cy="477118"/>
          </a:xfrm>
        </p:spPr>
        <p:txBody>
          <a:bodyPr>
            <a:noAutofit/>
          </a:bodyPr>
          <a:lstStyle/>
          <a:p>
            <a:r>
              <a:rPr lang="en-US" sz="4000" b="1" dirty="0"/>
              <a:t>How to study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05289" y="1485189"/>
            <a:ext cx="11092131" cy="482945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500" dirty="0">
                <a:latin typeface="+mj-lt"/>
                <a:cs typeface="Times New Roman" pitchFamily="18" charset="0"/>
              </a:rPr>
              <a:t>This course is complex knowledge (however, it’s attractive and exciting), so you need to keep a tight grip on it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Read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On the books to get the general concept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Attend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Listen, understand, then make your notes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your explanation about some topic in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Ask questions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some examples that do not exist in your 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Practice all the exercises, demo to make your sense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After classes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Discuss your classmate indirectly, on the forum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Analyze, design, and implement workshops and assignments. </a:t>
            </a:r>
            <a:r>
              <a:rPr lang="en-US" b="1" dirty="0">
                <a:latin typeface="+mj-lt"/>
                <a:cs typeface="Times New Roman" pitchFamily="18" charset="0"/>
              </a:rPr>
              <a:t>Write reports </a:t>
            </a:r>
            <a:r>
              <a:rPr lang="en-US" dirty="0">
                <a:latin typeface="+mj-lt"/>
                <a:cs typeface="Times New Roman" pitchFamily="18" charset="0"/>
              </a:rPr>
              <a:t>in your notebook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Build your team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652C-E61D-49B9-9CB8-B64C03F84258}" type="datetime1">
              <a:rPr lang="vi-VN" smtClean="0"/>
              <a:t>26/04/2024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31166" y="834899"/>
            <a:ext cx="10515600" cy="530002"/>
          </a:xfrm>
        </p:spPr>
        <p:txBody>
          <a:bodyPr>
            <a:noAutofit/>
          </a:bodyPr>
          <a:lstStyle/>
          <a:p>
            <a:r>
              <a:rPr lang="en-US" sz="4000" b="1" dirty="0"/>
              <a:t>Academic policy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570781" y="1593205"/>
            <a:ext cx="11126638" cy="453700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896-7ECF-48BC-98EE-66A4C806647D}" type="datetime1">
              <a:rPr lang="vi-VN" smtClean="0"/>
              <a:t>26/04/2024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65672" y="861859"/>
            <a:ext cx="10515600" cy="602540"/>
          </a:xfrm>
        </p:spPr>
        <p:txBody>
          <a:bodyPr>
            <a:noAutofit/>
          </a:bodyPr>
          <a:lstStyle/>
          <a:p>
            <a:r>
              <a:rPr lang="en-US" sz="4000" b="1" dirty="0"/>
              <a:t>Enjoy the Course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665672" y="1979406"/>
            <a:ext cx="10763588" cy="370293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Be enthusiastic about the material because it is interesting, </a:t>
            </a:r>
            <a:r>
              <a:rPr lang="en-US" sz="2600" dirty="0" err="1">
                <a:latin typeface="+mj-lt"/>
                <a:cs typeface="Times New Roman" pitchFamily="18" charset="0"/>
              </a:rPr>
              <a:t>usefu</a:t>
            </a:r>
            <a:r>
              <a:rPr lang="en-US" sz="2600" dirty="0">
                <a:latin typeface="+mj-lt"/>
                <a:cs typeface="Times New Roman" pitchFamily="18" charset="0"/>
              </a:rPr>
              <a:t> and an important part of your training as a software engineer.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Our job is to help you learn and enjoy the experience.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We will do our best but we need your help.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So let’s all have fun together with C# Application Development!!!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6D79-5DB1-4D1F-B959-D799C5FB2ACC}" type="datetime1">
              <a:rPr lang="vi-VN" smtClean="0"/>
              <a:t>26/04/2024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73080" y="886356"/>
            <a:ext cx="9739883" cy="685800"/>
          </a:xfrm>
        </p:spPr>
        <p:txBody>
          <a:bodyPr>
            <a:noAutofit/>
          </a:bodyPr>
          <a:lstStyle/>
          <a:p>
            <a:r>
              <a:rPr lang="en-US" sz="4000" b="1" dirty="0"/>
              <a:t>Install tools for programming if needed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88463" y="281014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A337-D721-489A-94FD-8946F3A21BBF}" type="datetime1">
              <a:rPr lang="vi-VN" smtClean="0"/>
              <a:t>26/04/2024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6" y="754812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43308" y="1593428"/>
            <a:ext cx="10694578" cy="425527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a Cross-platform .NET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a .NET application supporting some functions concurrently?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.NET applications using GUI (Graphical User Interface)?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apply Design Pattern in .NET </a:t>
            </a:r>
            <a:r>
              <a:rPr lang="en-US"/>
              <a:t>applications?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26/04/2024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6" y="754812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26056" y="1844731"/>
            <a:ext cx="10694578" cy="425527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</a:t>
            </a:r>
            <a:r>
              <a:rPr lang="en-US" dirty="0"/>
              <a:t>to develop .NET distributed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.NET database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Do </a:t>
            </a:r>
            <a:r>
              <a:rPr lang="en-US" dirty="0"/>
              <a:t>you want to earn Certifications from Microsoft?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6681" y="4912762"/>
            <a:ext cx="77780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0000FF"/>
                </a:solidFill>
              </a:rPr>
              <a:t>https://docs.microsoft.com/en-us/learn/certifications/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26/04/2024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8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786444" y="1710542"/>
            <a:ext cx="10515600" cy="1809036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 b="1" dirty="0">
                <a:latin typeface="+mj-lt"/>
              </a:rPr>
              <a:t>Completed: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PRO192-Object-Oriented Programming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DBI201-Database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2FD055-3F72-4A7D-BC59-5D54FB9F5CCD}"/>
              </a:ext>
            </a:extLst>
          </p:cNvPr>
          <p:cNvSpPr txBox="1">
            <a:spLocks/>
          </p:cNvSpPr>
          <p:nvPr/>
        </p:nvSpPr>
        <p:spPr>
          <a:xfrm>
            <a:off x="786444" y="751831"/>
            <a:ext cx="10515600" cy="7514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Prerequisites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8F37-A90B-4575-8B59-C0F4DE92E0A0}" type="datetime1">
              <a:rPr lang="vi-VN" smtClean="0"/>
              <a:t>26/04/2024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704497" y="787486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Objectives 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704497" y="1820001"/>
            <a:ext cx="10724763" cy="387167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Developing multi-threading .</a:t>
            </a:r>
            <a:r>
              <a:rPr lang="en-US" sz="2600">
                <a:latin typeface="+mj-lt"/>
              </a:rPr>
              <a:t>NET Applications and more new features of C# language .</a:t>
            </a:r>
            <a:endParaRPr lang="en-US" sz="2600" dirty="0">
              <a:latin typeface="+mj-lt"/>
            </a:endParaRP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Building GUI applications </a:t>
            </a:r>
            <a:r>
              <a:rPr lang="en-US" sz="2600">
                <a:latin typeface="+mj-lt"/>
              </a:rPr>
              <a:t>using Windows Presentation Foundation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Using </a:t>
            </a:r>
            <a:r>
              <a:rPr lang="en-US" sz="2600" dirty="0">
                <a:latin typeface="+mj-lt"/>
              </a:rPr>
              <a:t>Design Pattern in C#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Connecting with Database </a:t>
            </a:r>
            <a:r>
              <a:rPr lang="en-US" sz="2600">
                <a:latin typeface="+mj-lt"/>
              </a:rPr>
              <a:t>using Entity Framework</a:t>
            </a:r>
          </a:p>
          <a:p>
            <a: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Explain about Concurrency programming, Stream I/O</a:t>
            </a:r>
            <a:endParaRPr lang="en-US" sz="26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25C5-B2EF-4E6F-A1DB-F1803A7D3906}" type="datetime1">
              <a:rPr lang="vi-VN" smtClean="0"/>
              <a:t>26/04/2024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708804" y="747130"/>
            <a:ext cx="10515600" cy="796332"/>
          </a:xfrm>
        </p:spPr>
        <p:txBody>
          <a:bodyPr>
            <a:normAutofit/>
          </a:bodyPr>
          <a:lstStyle/>
          <a:p>
            <a:r>
              <a:rPr lang="en-US" sz="4000" b="1" dirty="0"/>
              <a:t>Course Description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760577" y="1583704"/>
            <a:ext cx="10642805" cy="4411656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NET Core Platform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OOP </a:t>
            </a:r>
            <a:r>
              <a:rPr lang="en-US" sz="2600" dirty="0">
                <a:latin typeface="+mj-lt"/>
                <a:cs typeface="Times New Roman" pitchFamily="18" charset="0"/>
              </a:rPr>
              <a:t>and C#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Design </a:t>
            </a:r>
            <a:r>
              <a:rPr lang="en-US" sz="2600" dirty="0">
                <a:latin typeface="+mj-lt"/>
                <a:cs typeface="Times New Roman" pitchFamily="18" charset="0"/>
              </a:rPr>
              <a:t>Pattern in .NET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Creating a GUI using </a:t>
            </a:r>
            <a:r>
              <a:rPr lang="en-US" sz="2600">
                <a:latin typeface="+mj-lt"/>
                <a:cs typeface="Times New Roman" pitchFamily="18" charset="0"/>
              </a:rPr>
              <a:t>Windows Presentaion Form</a:t>
            </a:r>
            <a:endParaRPr lang="en-US" sz="2600" dirty="0">
              <a:latin typeface="+mj-lt"/>
              <a:cs typeface="Times New Roman" pitchFamily="18" charset="0"/>
            </a:endParaRP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Database </a:t>
            </a:r>
            <a:r>
              <a:rPr lang="en-US" sz="2600" dirty="0">
                <a:latin typeface="+mj-lt"/>
                <a:cs typeface="Times New Roman" pitchFamily="18" charset="0"/>
              </a:rPr>
              <a:t>Access </a:t>
            </a:r>
            <a:r>
              <a:rPr lang="en-US" sz="2600">
                <a:latin typeface="+mj-lt"/>
                <a:cs typeface="Times New Roman" pitchFamily="18" charset="0"/>
              </a:rPr>
              <a:t>by Entity </a:t>
            </a:r>
            <a:r>
              <a:rPr lang="en-US" sz="2600" dirty="0">
                <a:latin typeface="+mj-lt"/>
                <a:cs typeface="Times New Roman" pitchFamily="18" charset="0"/>
              </a:rPr>
              <a:t>Framework Core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Files </a:t>
            </a:r>
            <a:r>
              <a:rPr lang="en-US" sz="2600" dirty="0">
                <a:latin typeface="+mj-lt"/>
                <a:cs typeface="Times New Roman" pitchFamily="18" charset="0"/>
              </a:rPr>
              <a:t>and Streams I/O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buFont typeface="Calibri" pitchFamily="34" charset="0"/>
              <a:buAutoNum type="arabicPeriod"/>
            </a:pPr>
            <a:r>
              <a:rPr lang="en-US" sz="2600" dirty="0">
                <a:latin typeface="+mj-lt"/>
                <a:cs typeface="Times New Roman" pitchFamily="18" charset="0"/>
              </a:rPr>
              <a:t>Working </a:t>
            </a:r>
            <a:r>
              <a:rPr lang="en-US" sz="2600">
                <a:latin typeface="+mj-lt"/>
                <a:cs typeface="Times New Roman" pitchFamily="18" charset="0"/>
              </a:rPr>
              <a:t>with Concurrency programming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2229-6176-4484-9BA7-2626152A69B2}" type="datetime1">
              <a:rPr lang="vi-VN" smtClean="0"/>
              <a:t>26/04/2024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82925" y="710350"/>
            <a:ext cx="10515600" cy="859993"/>
          </a:xfrm>
        </p:spPr>
        <p:txBody>
          <a:bodyPr>
            <a:normAutofit/>
          </a:bodyPr>
          <a:lstStyle/>
          <a:p>
            <a:r>
              <a:rPr lang="en-US" sz="4000" b="1" dirty="0"/>
              <a:t>Course Plan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38200" y="2743704"/>
            <a:ext cx="10515600" cy="859993"/>
          </a:xfrm>
        </p:spPr>
        <p:txBody>
          <a:bodyPr/>
          <a:lstStyle/>
          <a:p>
            <a:pPr algn="ctr" eaLnBrk="1" hangingPunct="1">
              <a:lnSpc>
                <a:spcPct val="12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course plan </a:t>
            </a:r>
            <a:r>
              <a:rPr lang="en-US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 LMS</a:t>
            </a:r>
            <a:endParaRPr lang="en-US" sz="4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6F14-D1B8-4E91-9B55-814C132BACE7}" type="datetime1">
              <a:rPr lang="vi-VN" smtClean="0"/>
              <a:t>26/04/2024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40888" y="768989"/>
            <a:ext cx="10515600" cy="833360"/>
          </a:xfrm>
        </p:spPr>
        <p:txBody>
          <a:bodyPr>
            <a:normAutofit/>
          </a:bodyPr>
          <a:lstStyle/>
          <a:p>
            <a:r>
              <a:rPr lang="en-US" sz="4000" b="1" dirty="0"/>
              <a:t>Materials/ References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640888" y="1805431"/>
            <a:ext cx="10651431" cy="237838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1) Pro 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# 12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.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NET 8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https://docs.microsoft.com/en-us/dotnet/core/introduction</a:t>
            </a:r>
            <a:endParaRPr lang="en-US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 LMS DN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1C4B-080F-4B30-AF8C-8D3C18E4401C}" type="datetime1">
              <a:rPr lang="vi-VN" smtClean="0"/>
              <a:t>26/04/2024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734683" y="756241"/>
            <a:ext cx="10515600" cy="877749"/>
          </a:xfrm>
        </p:spPr>
        <p:txBody>
          <a:bodyPr>
            <a:normAutofit/>
          </a:bodyPr>
          <a:lstStyle/>
          <a:p>
            <a:r>
              <a:rPr lang="en-US" sz="4000" b="1" dirty="0"/>
              <a:t>Learning Environments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726057" y="1745046"/>
            <a:ext cx="10591800" cy="248172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.</a:t>
            </a:r>
            <a:r>
              <a:rPr lang="en-US" sz="2600">
                <a:latin typeface="+mj-lt"/>
              </a:rPr>
              <a:t>NET 8 </a:t>
            </a:r>
            <a:r>
              <a:rPr lang="en-US" sz="2600" dirty="0">
                <a:latin typeface="+mj-lt"/>
              </a:rPr>
              <a:t>or later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Visual </a:t>
            </a:r>
            <a:r>
              <a:rPr lang="en-US" sz="2600">
                <a:latin typeface="+mj-lt"/>
              </a:rPr>
              <a:t>Studio 2022 </a:t>
            </a:r>
            <a:r>
              <a:rPr lang="en-US" sz="2600" dirty="0">
                <a:latin typeface="+mj-lt"/>
              </a:rPr>
              <a:t>or later (</a:t>
            </a:r>
            <a:r>
              <a:rPr lang="en-US" sz="2600" u="sng" dirty="0">
                <a:solidFill>
                  <a:srgbClr val="0070C0"/>
                </a:solidFill>
                <a:latin typeface="+mj-lt"/>
              </a:rPr>
              <a:t>https://visualstudio.microsoft.com/downloads/</a:t>
            </a:r>
            <a:r>
              <a:rPr lang="en-US" sz="2600" dirty="0">
                <a:latin typeface="+mj-lt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MS SQL </a:t>
            </a:r>
            <a:r>
              <a:rPr lang="en-US" sz="2600">
                <a:latin typeface="+mj-lt"/>
              </a:rPr>
              <a:t>Server 2019 </a:t>
            </a:r>
            <a:r>
              <a:rPr lang="en-US" sz="2600" dirty="0">
                <a:latin typeface="+mj-lt"/>
              </a:rPr>
              <a:t>or later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A Notebook for reports of labs and assignments.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9445-7530-4FC4-A2AF-DBC5EF1EB96F}" type="datetime1">
              <a:rPr lang="vi-VN" smtClean="0"/>
              <a:t>26/04/2024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771</Words>
  <Application>Microsoft Office PowerPoint</Application>
  <PresentationFormat>Widescreen</PresentationFormat>
  <Paragraphs>128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Wingdings</vt:lpstr>
      <vt:lpstr>Office Theme</vt:lpstr>
      <vt:lpstr>Basic Cross-Platform Application Programming With .NET</vt:lpstr>
      <vt:lpstr>Why should you study this course?</vt:lpstr>
      <vt:lpstr>Why should you study this course?</vt:lpstr>
      <vt:lpstr>PowerPoint Presentation</vt:lpstr>
      <vt:lpstr>Course Objectives </vt:lpstr>
      <vt:lpstr>Course Description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Academic policy</vt:lpstr>
      <vt:lpstr>Enjoy the Course</vt:lpstr>
      <vt:lpstr>Install tools for programming if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Quang Le Thien Nhat</cp:lastModifiedBy>
  <cp:revision>72</cp:revision>
  <dcterms:created xsi:type="dcterms:W3CDTF">2021-01-25T08:25:31Z</dcterms:created>
  <dcterms:modified xsi:type="dcterms:W3CDTF">2024-04-26T15:58:02Z</dcterms:modified>
</cp:coreProperties>
</file>