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7"/>
    <p:sldId id="257" r:id="rId18"/>
    <p:sldId id="258" r:id="rId19"/>
    <p:sldId id="259" r:id="rId20"/>
    <p:sldId id="260" r:id="rId21"/>
    <p:sldId id="261" r:id="rId22"/>
    <p:sldId id="262" r:id="rId23"/>
    <p:sldId id="263" r:id="rId24"/>
    <p:sldId id="264" r:id="rId25"/>
    <p:sldId id="265" r:id="rId26"/>
    <p:sldId id="266" r:id="rId2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gliostro" charset="1" panose="02000000000000000000"/>
      <p:regular r:id="rId10"/>
    </p:embeddedFont>
    <p:embeddedFont>
      <p:font typeface="Cinzel Decorative" charset="1" panose="00000500000000000000"/>
      <p:regular r:id="rId11"/>
    </p:embeddedFont>
    <p:embeddedFont>
      <p:font typeface="Cinzel Decorative Bold" charset="1" panose="00000800000000000000"/>
      <p:regular r:id="rId12"/>
    </p:embeddedFont>
    <p:embeddedFont>
      <p:font typeface="Arial" charset="1" panose="020B0502020202020204"/>
      <p:regular r:id="rId13"/>
    </p:embeddedFont>
    <p:embeddedFont>
      <p:font typeface="Arial Bold" charset="1" panose="020B0802020202020204"/>
      <p:regular r:id="rId14"/>
    </p:embeddedFont>
    <p:embeddedFont>
      <p:font typeface="Arial Italics" charset="1" panose="020B0502020202090204"/>
      <p:regular r:id="rId15"/>
    </p:embeddedFont>
    <p:embeddedFont>
      <p:font typeface="Arial Bold Italics" charset="1" panose="020B0802020202090204"/>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slides/slide1.xml" Type="http://schemas.openxmlformats.org/officeDocument/2006/relationships/slide"/><Relationship Id="rId18" Target="slides/slide2.xml" Type="http://schemas.openxmlformats.org/officeDocument/2006/relationships/slide"/><Relationship Id="rId19" Target="slides/slide3.xml" Type="http://schemas.openxmlformats.org/officeDocument/2006/relationships/slide"/><Relationship Id="rId2" Target="presProps.xml" Type="http://schemas.openxmlformats.org/officeDocument/2006/relationships/presProps"/><Relationship Id="rId20" Target="slides/slide4.xml" Type="http://schemas.openxmlformats.org/officeDocument/2006/relationships/slide"/><Relationship Id="rId21" Target="slides/slide5.xml" Type="http://schemas.openxmlformats.org/officeDocument/2006/relationships/slide"/><Relationship Id="rId22" Target="slides/slide6.xml" Type="http://schemas.openxmlformats.org/officeDocument/2006/relationships/slide"/><Relationship Id="rId23" Target="slides/slide7.xml" Type="http://schemas.openxmlformats.org/officeDocument/2006/relationships/slide"/><Relationship Id="rId24" Target="slides/slide8.xml" Type="http://schemas.openxmlformats.org/officeDocument/2006/relationships/slide"/><Relationship Id="rId25" Target="slides/slide9.xml" Type="http://schemas.openxmlformats.org/officeDocument/2006/relationships/slide"/><Relationship Id="rId26" Target="slides/slide10.xml" Type="http://schemas.openxmlformats.org/officeDocument/2006/relationships/slide"/><Relationship Id="rId27" Target="slides/slide11.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2.png" Type="http://schemas.openxmlformats.org/officeDocument/2006/relationships/image"/><Relationship Id="rId9" Target="../media/image2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944689">
            <a:off x="-1942" y="741361"/>
            <a:ext cx="2380000" cy="4936162"/>
          </a:xfrm>
          <a:custGeom>
            <a:avLst/>
            <a:gdLst/>
            <a:ahLst/>
            <a:cxnLst/>
            <a:rect r="r" b="b" t="t" l="l"/>
            <a:pathLst>
              <a:path h="4936162" w="2380000">
                <a:moveTo>
                  <a:pt x="0" y="0"/>
                </a:moveTo>
                <a:lnTo>
                  <a:pt x="2379999" y="0"/>
                </a:lnTo>
                <a:lnTo>
                  <a:pt x="2379999" y="4936162"/>
                </a:lnTo>
                <a:lnTo>
                  <a:pt x="0" y="49361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488530">
            <a:off x="15838881" y="8034157"/>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1135818">
            <a:off x="16477957" y="5068371"/>
            <a:ext cx="2404829" cy="4987659"/>
          </a:xfrm>
          <a:custGeom>
            <a:avLst/>
            <a:gdLst/>
            <a:ahLst/>
            <a:cxnLst/>
            <a:rect r="r" b="b" t="t" l="l"/>
            <a:pathLst>
              <a:path h="4987659" w="2404829">
                <a:moveTo>
                  <a:pt x="2404829" y="0"/>
                </a:moveTo>
                <a:lnTo>
                  <a:pt x="0" y="0"/>
                </a:lnTo>
                <a:lnTo>
                  <a:pt x="0" y="4987659"/>
                </a:lnTo>
                <a:lnTo>
                  <a:pt x="2404829" y="4987659"/>
                </a:lnTo>
                <a:lnTo>
                  <a:pt x="240482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3496816" y="1679991"/>
            <a:ext cx="11244887" cy="5499772"/>
          </a:xfrm>
          <a:custGeom>
            <a:avLst/>
            <a:gdLst/>
            <a:ahLst/>
            <a:cxnLst/>
            <a:rect r="r" b="b" t="t" l="l"/>
            <a:pathLst>
              <a:path h="5499772" w="11244887">
                <a:moveTo>
                  <a:pt x="0" y="0"/>
                </a:moveTo>
                <a:lnTo>
                  <a:pt x="11244887" y="0"/>
                </a:lnTo>
                <a:lnTo>
                  <a:pt x="11244887" y="5499772"/>
                </a:lnTo>
                <a:lnTo>
                  <a:pt x="0" y="54997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285550">
            <a:off x="13163977" y="1774619"/>
            <a:ext cx="2207272" cy="2086236"/>
          </a:xfrm>
          <a:custGeom>
            <a:avLst/>
            <a:gdLst/>
            <a:ahLst/>
            <a:cxnLst/>
            <a:rect r="r" b="b" t="t" l="l"/>
            <a:pathLst>
              <a:path h="2086236" w="2207272">
                <a:moveTo>
                  <a:pt x="0" y="0"/>
                </a:moveTo>
                <a:lnTo>
                  <a:pt x="2207272" y="0"/>
                </a:lnTo>
                <a:lnTo>
                  <a:pt x="2207272" y="2086236"/>
                </a:lnTo>
                <a:lnTo>
                  <a:pt x="0" y="20862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3496816" y="2187375"/>
            <a:ext cx="10247227" cy="3787775"/>
          </a:xfrm>
          <a:prstGeom prst="rect">
            <a:avLst/>
          </a:prstGeom>
        </p:spPr>
        <p:txBody>
          <a:bodyPr anchor="t" rtlCol="false" tIns="0" lIns="0" bIns="0" rIns="0">
            <a:spAutoFit/>
          </a:bodyPr>
          <a:lstStyle/>
          <a:p>
            <a:pPr algn="ctr">
              <a:lnSpc>
                <a:spcPts val="10000"/>
              </a:lnSpc>
            </a:pPr>
            <a:r>
              <a:rPr lang="en-US" sz="8000" spc="232">
                <a:solidFill>
                  <a:srgbClr val="797A1D"/>
                </a:solidFill>
                <a:latin typeface="Cinzel Decorative Bold"/>
              </a:rPr>
              <a:t>SHIPPING FOR EVERYONE</a:t>
            </a:r>
          </a:p>
          <a:p>
            <a:pPr algn="ctr">
              <a:lnSpc>
                <a:spcPts val="10000"/>
              </a:lnSpc>
            </a:pPr>
          </a:p>
        </p:txBody>
      </p:sp>
      <p:sp>
        <p:nvSpPr>
          <p:cNvPr name="Freeform 9" id="9"/>
          <p:cNvSpPr/>
          <p:nvPr/>
        </p:nvSpPr>
        <p:spPr>
          <a:xfrm flipH="false" flipV="true" rot="5285550">
            <a:off x="2839980" y="5000604"/>
            <a:ext cx="2360814" cy="2231359"/>
          </a:xfrm>
          <a:custGeom>
            <a:avLst/>
            <a:gdLst/>
            <a:ahLst/>
            <a:cxnLst/>
            <a:rect r="r" b="b" t="t" l="l"/>
            <a:pathLst>
              <a:path h="2231359" w="2360814">
                <a:moveTo>
                  <a:pt x="0" y="2231359"/>
                </a:moveTo>
                <a:lnTo>
                  <a:pt x="2360813" y="2231359"/>
                </a:lnTo>
                <a:lnTo>
                  <a:pt x="2360813" y="0"/>
                </a:lnTo>
                <a:lnTo>
                  <a:pt x="0" y="0"/>
                </a:lnTo>
                <a:lnTo>
                  <a:pt x="0" y="223135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4229166" y="7652446"/>
            <a:ext cx="8782526" cy="771525"/>
          </a:xfrm>
          <a:prstGeom prst="rect">
            <a:avLst/>
          </a:prstGeom>
        </p:spPr>
        <p:txBody>
          <a:bodyPr anchor="t" rtlCol="false" tIns="0" lIns="0" bIns="0" rIns="0">
            <a:spAutoFit/>
          </a:bodyPr>
          <a:lstStyle/>
          <a:p>
            <a:pPr algn="ctr">
              <a:lnSpc>
                <a:spcPts val="6299"/>
              </a:lnSpc>
            </a:pPr>
            <a:r>
              <a:rPr lang="en-US" sz="4500">
                <a:solidFill>
                  <a:srgbClr val="C4791C"/>
                </a:solidFill>
                <a:latin typeface="Cagliostro"/>
              </a:rPr>
              <a:t>Presented by group 3</a:t>
            </a:r>
          </a:p>
        </p:txBody>
      </p:sp>
      <p:sp>
        <p:nvSpPr>
          <p:cNvPr name="Freeform 11" id="11"/>
          <p:cNvSpPr/>
          <p:nvPr/>
        </p:nvSpPr>
        <p:spPr>
          <a:xfrm flipH="false" flipV="true" rot="0">
            <a:off x="17061389" y="-1259031"/>
            <a:ext cx="5539640" cy="5669356"/>
          </a:xfrm>
          <a:custGeom>
            <a:avLst/>
            <a:gdLst/>
            <a:ahLst/>
            <a:cxnLst/>
            <a:rect r="r" b="b" t="t" l="l"/>
            <a:pathLst>
              <a:path h="5669356" w="5539640">
                <a:moveTo>
                  <a:pt x="0" y="5669356"/>
                </a:moveTo>
                <a:lnTo>
                  <a:pt x="5539640" y="5669356"/>
                </a:lnTo>
                <a:lnTo>
                  <a:pt x="5539640" y="0"/>
                </a:lnTo>
                <a:lnTo>
                  <a:pt x="0" y="0"/>
                </a:lnTo>
                <a:lnTo>
                  <a:pt x="0" y="5669356"/>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true" flipV="false" rot="0">
            <a:off x="-4140456" y="5710261"/>
            <a:ext cx="5539640" cy="5669356"/>
          </a:xfrm>
          <a:custGeom>
            <a:avLst/>
            <a:gdLst/>
            <a:ahLst/>
            <a:cxnLst/>
            <a:rect r="r" b="b" t="t" l="l"/>
            <a:pathLst>
              <a:path h="5669356" w="5539640">
                <a:moveTo>
                  <a:pt x="5539641" y="0"/>
                </a:moveTo>
                <a:lnTo>
                  <a:pt x="0" y="0"/>
                </a:lnTo>
                <a:lnTo>
                  <a:pt x="0" y="5669356"/>
                </a:lnTo>
                <a:lnTo>
                  <a:pt x="5539641" y="5669356"/>
                </a:lnTo>
                <a:lnTo>
                  <a:pt x="5539641"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2005091" y="1203406"/>
            <a:ext cx="13835400" cy="1956063"/>
            <a:chOff x="0" y="0"/>
            <a:chExt cx="3643891" cy="515177"/>
          </a:xfrm>
        </p:grpSpPr>
        <p:sp>
          <p:nvSpPr>
            <p:cNvPr name="Freeform 5" id="5"/>
            <p:cNvSpPr/>
            <p:nvPr/>
          </p:nvSpPr>
          <p:spPr>
            <a:xfrm flipH="false" flipV="false" rot="0">
              <a:off x="0" y="0"/>
              <a:ext cx="3643892" cy="515177"/>
            </a:xfrm>
            <a:custGeom>
              <a:avLst/>
              <a:gdLst/>
              <a:ahLst/>
              <a:cxnLst/>
              <a:rect r="r" b="b" t="t" l="l"/>
              <a:pathLst>
                <a:path h="515177" w="3643892">
                  <a:moveTo>
                    <a:pt x="3440692" y="0"/>
                  </a:moveTo>
                  <a:cubicBezTo>
                    <a:pt x="3552916" y="0"/>
                    <a:pt x="3643892" y="115326"/>
                    <a:pt x="3643892" y="257588"/>
                  </a:cubicBezTo>
                  <a:cubicBezTo>
                    <a:pt x="3643892" y="399851"/>
                    <a:pt x="3552916" y="515177"/>
                    <a:pt x="3440692" y="515177"/>
                  </a:cubicBezTo>
                  <a:lnTo>
                    <a:pt x="203200" y="515177"/>
                  </a:lnTo>
                  <a:cubicBezTo>
                    <a:pt x="90976" y="515177"/>
                    <a:pt x="0" y="399851"/>
                    <a:pt x="0" y="257588"/>
                  </a:cubicBezTo>
                  <a:cubicBezTo>
                    <a:pt x="0" y="115326"/>
                    <a:pt x="90976" y="0"/>
                    <a:pt x="203200" y="0"/>
                  </a:cubicBezTo>
                  <a:close/>
                </a:path>
              </a:pathLst>
            </a:custGeom>
            <a:solidFill>
              <a:srgbClr val="000000">
                <a:alpha val="0"/>
              </a:srgbClr>
            </a:solidFill>
            <a:ln w="47625" cap="sq">
              <a:solidFill>
                <a:srgbClr val="DEDD91"/>
              </a:solidFill>
              <a:prstDash val="solid"/>
              <a:miter/>
            </a:ln>
          </p:spPr>
        </p:sp>
        <p:sp>
          <p:nvSpPr>
            <p:cNvPr name="TextBox 6" id="6"/>
            <p:cNvSpPr txBox="true"/>
            <p:nvPr/>
          </p:nvSpPr>
          <p:spPr>
            <a:xfrm>
              <a:off x="0" y="-38100"/>
              <a:ext cx="3643891" cy="553277"/>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4514113" y="990508"/>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355669" y="2901030"/>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481330">
            <a:off x="15427309" y="694509"/>
            <a:ext cx="4518875" cy="4114800"/>
          </a:xfrm>
          <a:custGeom>
            <a:avLst/>
            <a:gdLst/>
            <a:ahLst/>
            <a:cxnLst/>
            <a:rect r="r" b="b" t="t" l="l"/>
            <a:pathLst>
              <a:path h="4114800" w="4518875">
                <a:moveTo>
                  <a:pt x="4518875" y="0"/>
                </a:moveTo>
                <a:lnTo>
                  <a:pt x="0" y="0"/>
                </a:lnTo>
                <a:lnTo>
                  <a:pt x="0" y="4114800"/>
                </a:lnTo>
                <a:lnTo>
                  <a:pt x="4518875" y="4114800"/>
                </a:lnTo>
                <a:lnTo>
                  <a:pt x="451887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481330">
            <a:off x="-1230737" y="6750182"/>
            <a:ext cx="4518875" cy="4114800"/>
          </a:xfrm>
          <a:custGeom>
            <a:avLst/>
            <a:gdLst/>
            <a:ahLst/>
            <a:cxnLst/>
            <a:rect r="r" b="b" t="t" l="l"/>
            <a:pathLst>
              <a:path h="4114800" w="4518875">
                <a:moveTo>
                  <a:pt x="0" y="0"/>
                </a:moveTo>
                <a:lnTo>
                  <a:pt x="4518874" y="0"/>
                </a:lnTo>
                <a:lnTo>
                  <a:pt x="451887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1156156" y="3392725"/>
            <a:ext cx="8499996" cy="3190875"/>
          </a:xfrm>
          <a:prstGeom prst="rect">
            <a:avLst/>
          </a:prstGeom>
        </p:spPr>
        <p:txBody>
          <a:bodyPr anchor="t" rtlCol="false" tIns="0" lIns="0" bIns="0" rIns="0">
            <a:spAutoFit/>
          </a:bodyPr>
          <a:lstStyle/>
          <a:p>
            <a:pPr>
              <a:lnSpc>
                <a:spcPts val="4200"/>
              </a:lnSpc>
            </a:pPr>
          </a:p>
          <a:p>
            <a:pPr>
              <a:lnSpc>
                <a:spcPts val="4200"/>
              </a:lnSpc>
            </a:pPr>
            <a:r>
              <a:rPr lang="en-US" sz="3000">
                <a:solidFill>
                  <a:srgbClr val="C4791C"/>
                </a:solidFill>
                <a:latin typeface="Cagliostro"/>
              </a:rPr>
              <a:t>+Tác vụ này cho phép người quản lý thống kê các giao dịch trong khoảng thời gian nhập liệu của mỗi shipper. Thông tin về số lượng đơn vận chuyển, giá trị tổng cộng, và tổng đánh giá của khách hàng.</a:t>
            </a:r>
          </a:p>
          <a:p>
            <a:pPr>
              <a:lnSpc>
                <a:spcPts val="4200"/>
              </a:lnSpc>
            </a:pPr>
          </a:p>
        </p:txBody>
      </p:sp>
      <p:sp>
        <p:nvSpPr>
          <p:cNvPr name="TextBox 12" id="12"/>
          <p:cNvSpPr txBox="true"/>
          <p:nvPr/>
        </p:nvSpPr>
        <p:spPr>
          <a:xfrm rot="0">
            <a:off x="2005091" y="1373400"/>
            <a:ext cx="13835400" cy="1416050"/>
          </a:xfrm>
          <a:prstGeom prst="rect">
            <a:avLst/>
          </a:prstGeom>
        </p:spPr>
        <p:txBody>
          <a:bodyPr anchor="t" rtlCol="false" tIns="0" lIns="0" bIns="0" rIns="0">
            <a:spAutoFit/>
          </a:bodyPr>
          <a:lstStyle/>
          <a:p>
            <a:pPr algn="ctr">
              <a:lnSpc>
                <a:spcPts val="10000"/>
              </a:lnSpc>
            </a:pPr>
            <a:r>
              <a:rPr lang="en-US" sz="8000" spc="232">
                <a:solidFill>
                  <a:srgbClr val="797A1D"/>
                </a:solidFill>
                <a:latin typeface="Arial Bold"/>
              </a:rPr>
              <a:t>6.Thống kê</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333858" y="-1996974"/>
            <a:ext cx="13620284" cy="13620284"/>
          </a:xfrm>
          <a:custGeom>
            <a:avLst/>
            <a:gdLst/>
            <a:ahLst/>
            <a:cxnLst/>
            <a:rect r="r" b="b" t="t" l="l"/>
            <a:pathLst>
              <a:path h="13620284" w="13620284">
                <a:moveTo>
                  <a:pt x="0" y="0"/>
                </a:moveTo>
                <a:lnTo>
                  <a:pt x="13620284" y="0"/>
                </a:lnTo>
                <a:lnTo>
                  <a:pt x="13620284" y="13620284"/>
                </a:lnTo>
                <a:lnTo>
                  <a:pt x="0" y="136202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517442">
            <a:off x="-120582" y="2075771"/>
            <a:ext cx="2380000" cy="4936162"/>
          </a:xfrm>
          <a:custGeom>
            <a:avLst/>
            <a:gdLst/>
            <a:ahLst/>
            <a:cxnLst/>
            <a:rect r="r" b="b" t="t" l="l"/>
            <a:pathLst>
              <a:path h="4936162" w="2380000">
                <a:moveTo>
                  <a:pt x="0" y="0"/>
                </a:moveTo>
                <a:lnTo>
                  <a:pt x="2379999" y="0"/>
                </a:lnTo>
                <a:lnTo>
                  <a:pt x="2379999" y="4936162"/>
                </a:lnTo>
                <a:lnTo>
                  <a:pt x="0" y="49361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1135818">
            <a:off x="16477957" y="3659792"/>
            <a:ext cx="2404829" cy="4987659"/>
          </a:xfrm>
          <a:custGeom>
            <a:avLst/>
            <a:gdLst/>
            <a:ahLst/>
            <a:cxnLst/>
            <a:rect r="r" b="b" t="t" l="l"/>
            <a:pathLst>
              <a:path h="4987659" w="2404829">
                <a:moveTo>
                  <a:pt x="2404829" y="0"/>
                </a:moveTo>
                <a:lnTo>
                  <a:pt x="0" y="0"/>
                </a:lnTo>
                <a:lnTo>
                  <a:pt x="0" y="4987659"/>
                </a:lnTo>
                <a:lnTo>
                  <a:pt x="2404829" y="4987659"/>
                </a:lnTo>
                <a:lnTo>
                  <a:pt x="240482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4020387" y="3347439"/>
            <a:ext cx="10247227" cy="3473450"/>
          </a:xfrm>
          <a:prstGeom prst="rect">
            <a:avLst/>
          </a:prstGeom>
        </p:spPr>
        <p:txBody>
          <a:bodyPr anchor="t" rtlCol="false" tIns="0" lIns="0" bIns="0" rIns="0">
            <a:spAutoFit/>
          </a:bodyPr>
          <a:lstStyle/>
          <a:p>
            <a:pPr algn="ctr">
              <a:lnSpc>
                <a:spcPts val="13750"/>
              </a:lnSpc>
            </a:pPr>
            <a:r>
              <a:rPr lang="en-US" sz="11000" spc="319">
                <a:solidFill>
                  <a:srgbClr val="797A1D"/>
                </a:solidFill>
                <a:latin typeface="Cinzel Decorative Bold"/>
              </a:rPr>
              <a:t>Thank</a:t>
            </a:r>
          </a:p>
          <a:p>
            <a:pPr algn="ctr">
              <a:lnSpc>
                <a:spcPts val="13750"/>
              </a:lnSpc>
            </a:pPr>
            <a:r>
              <a:rPr lang="en-US" sz="11000" spc="319">
                <a:solidFill>
                  <a:srgbClr val="797A1D"/>
                </a:solidFill>
                <a:latin typeface="Cinzel Decorative Bold"/>
              </a:rPr>
              <a:t>You</a:t>
            </a:r>
          </a:p>
        </p:txBody>
      </p:sp>
      <p:sp>
        <p:nvSpPr>
          <p:cNvPr name="AutoShape 7" id="7"/>
          <p:cNvSpPr/>
          <p:nvPr/>
        </p:nvSpPr>
        <p:spPr>
          <a:xfrm flipV="true">
            <a:off x="-4207261" y="7452663"/>
            <a:ext cx="8414522" cy="28575"/>
          </a:xfrm>
          <a:prstGeom prst="line">
            <a:avLst/>
          </a:prstGeom>
          <a:ln cap="rnd" w="28575">
            <a:solidFill>
              <a:srgbClr val="797A1D"/>
            </a:solidFill>
            <a:prstDash val="solid"/>
            <a:headEnd type="none" len="sm" w="sm"/>
            <a:tailEnd type="none" len="sm" w="sm"/>
          </a:ln>
        </p:spPr>
      </p:sp>
      <p:sp>
        <p:nvSpPr>
          <p:cNvPr name="AutoShape 8" id="8"/>
          <p:cNvSpPr/>
          <p:nvPr/>
        </p:nvSpPr>
        <p:spPr>
          <a:xfrm flipV="true">
            <a:off x="13606431" y="2369676"/>
            <a:ext cx="8414522" cy="28575"/>
          </a:xfrm>
          <a:prstGeom prst="line">
            <a:avLst/>
          </a:prstGeom>
          <a:ln cap="rnd" w="28575">
            <a:solidFill>
              <a:srgbClr val="797A1D"/>
            </a:solidFill>
            <a:prstDash val="solid"/>
            <a:headEnd type="none" len="sm" w="sm"/>
            <a:tailEnd type="none" len="sm" w="sm"/>
          </a:ln>
        </p:spPr>
      </p:sp>
      <p:sp>
        <p:nvSpPr>
          <p:cNvPr name="Freeform 9" id="9"/>
          <p:cNvSpPr/>
          <p:nvPr/>
        </p:nvSpPr>
        <p:spPr>
          <a:xfrm flipH="false" flipV="true" rot="5285550">
            <a:off x="1171627" y="8237207"/>
            <a:ext cx="1488728" cy="1407094"/>
          </a:xfrm>
          <a:custGeom>
            <a:avLst/>
            <a:gdLst/>
            <a:ahLst/>
            <a:cxnLst/>
            <a:rect r="r" b="b" t="t" l="l"/>
            <a:pathLst>
              <a:path h="1407094" w="1488728">
                <a:moveTo>
                  <a:pt x="0" y="1407095"/>
                </a:moveTo>
                <a:lnTo>
                  <a:pt x="1488729" y="1407095"/>
                </a:lnTo>
                <a:lnTo>
                  <a:pt x="1488729" y="0"/>
                </a:lnTo>
                <a:lnTo>
                  <a:pt x="0" y="0"/>
                </a:lnTo>
                <a:lnTo>
                  <a:pt x="0" y="1407095"/>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5400000">
            <a:off x="15317265" y="729432"/>
            <a:ext cx="1273754" cy="1203908"/>
          </a:xfrm>
          <a:custGeom>
            <a:avLst/>
            <a:gdLst/>
            <a:ahLst/>
            <a:cxnLst/>
            <a:rect r="r" b="b" t="t" l="l"/>
            <a:pathLst>
              <a:path h="1203908" w="1273754">
                <a:moveTo>
                  <a:pt x="0" y="0"/>
                </a:moveTo>
                <a:lnTo>
                  <a:pt x="1273754" y="0"/>
                </a:lnTo>
                <a:lnTo>
                  <a:pt x="1273754" y="1203908"/>
                </a:lnTo>
                <a:lnTo>
                  <a:pt x="0" y="120390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9783" y="7446162"/>
            <a:ext cx="2675553" cy="2840838"/>
          </a:xfrm>
          <a:custGeom>
            <a:avLst/>
            <a:gdLst/>
            <a:ahLst/>
            <a:cxnLst/>
            <a:rect r="r" b="b" t="t" l="l"/>
            <a:pathLst>
              <a:path h="2840838" w="2675553">
                <a:moveTo>
                  <a:pt x="0" y="0"/>
                </a:moveTo>
                <a:lnTo>
                  <a:pt x="2675553" y="0"/>
                </a:lnTo>
                <a:lnTo>
                  <a:pt x="2675553" y="2840838"/>
                </a:lnTo>
                <a:lnTo>
                  <a:pt x="0" y="28408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5737731" y="342449"/>
            <a:ext cx="2675553" cy="2550160"/>
          </a:xfrm>
          <a:custGeom>
            <a:avLst/>
            <a:gdLst/>
            <a:ahLst/>
            <a:cxnLst/>
            <a:rect r="r" b="b" t="t" l="l"/>
            <a:pathLst>
              <a:path h="2550160" w="2675553">
                <a:moveTo>
                  <a:pt x="2675553" y="0"/>
                </a:moveTo>
                <a:lnTo>
                  <a:pt x="0" y="0"/>
                </a:lnTo>
                <a:lnTo>
                  <a:pt x="0" y="2550159"/>
                </a:lnTo>
                <a:lnTo>
                  <a:pt x="2675553" y="2550159"/>
                </a:lnTo>
                <a:lnTo>
                  <a:pt x="2675553" y="0"/>
                </a:lnTo>
                <a:close/>
              </a:path>
            </a:pathLst>
          </a:custGeom>
          <a:blipFill>
            <a:blip r:embed="rId4">
              <a:extLst>
                <a:ext uri="{96DAC541-7B7A-43D3-8B79-37D633B846F1}">
                  <asvg:svgBlip xmlns:asvg="http://schemas.microsoft.com/office/drawing/2016/SVG/main" r:embed="rId5"/>
                </a:ext>
              </a:extLst>
            </a:blip>
            <a:stretch>
              <a:fillRect l="0" t="0" r="0" b="-11398"/>
            </a:stretch>
          </a:blipFill>
        </p:spPr>
      </p:sp>
      <p:sp>
        <p:nvSpPr>
          <p:cNvPr name="Freeform 6" id="6"/>
          <p:cNvSpPr/>
          <p:nvPr/>
        </p:nvSpPr>
        <p:spPr>
          <a:xfrm flipH="false" flipV="false" rot="403289">
            <a:off x="-651107" y="3478613"/>
            <a:ext cx="1678929" cy="3329775"/>
          </a:xfrm>
          <a:custGeom>
            <a:avLst/>
            <a:gdLst/>
            <a:ahLst/>
            <a:cxnLst/>
            <a:rect r="r" b="b" t="t" l="l"/>
            <a:pathLst>
              <a:path h="3329775" w="1678929">
                <a:moveTo>
                  <a:pt x="0" y="0"/>
                </a:moveTo>
                <a:lnTo>
                  <a:pt x="1678930" y="0"/>
                </a:lnTo>
                <a:lnTo>
                  <a:pt x="1678930" y="3329774"/>
                </a:lnTo>
                <a:lnTo>
                  <a:pt x="0" y="33297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false" rot="-394180">
            <a:off x="17224758" y="3478613"/>
            <a:ext cx="1678929" cy="3329775"/>
          </a:xfrm>
          <a:custGeom>
            <a:avLst/>
            <a:gdLst/>
            <a:ahLst/>
            <a:cxnLst/>
            <a:rect r="r" b="b" t="t" l="l"/>
            <a:pathLst>
              <a:path h="3329775" w="1678929">
                <a:moveTo>
                  <a:pt x="1678929" y="0"/>
                </a:moveTo>
                <a:lnTo>
                  <a:pt x="0" y="0"/>
                </a:lnTo>
                <a:lnTo>
                  <a:pt x="0" y="3329774"/>
                </a:lnTo>
                <a:lnTo>
                  <a:pt x="1678929" y="3329774"/>
                </a:lnTo>
                <a:lnTo>
                  <a:pt x="1678929"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3341457" y="1203406"/>
            <a:ext cx="11605086" cy="1956063"/>
            <a:chOff x="0" y="0"/>
            <a:chExt cx="3056484" cy="515177"/>
          </a:xfrm>
        </p:grpSpPr>
        <p:sp>
          <p:nvSpPr>
            <p:cNvPr name="Freeform 9" id="9"/>
            <p:cNvSpPr/>
            <p:nvPr/>
          </p:nvSpPr>
          <p:spPr>
            <a:xfrm flipH="false" flipV="false" rot="0">
              <a:off x="0" y="0"/>
              <a:ext cx="3056484" cy="515177"/>
            </a:xfrm>
            <a:custGeom>
              <a:avLst/>
              <a:gdLst/>
              <a:ahLst/>
              <a:cxnLst/>
              <a:rect r="r" b="b" t="t" l="l"/>
              <a:pathLst>
                <a:path h="515177" w="3056484">
                  <a:moveTo>
                    <a:pt x="2853284" y="0"/>
                  </a:moveTo>
                  <a:cubicBezTo>
                    <a:pt x="2965508" y="0"/>
                    <a:pt x="3056484" y="115326"/>
                    <a:pt x="3056484" y="257588"/>
                  </a:cubicBezTo>
                  <a:cubicBezTo>
                    <a:pt x="3056484" y="399851"/>
                    <a:pt x="2965508" y="515177"/>
                    <a:pt x="2853284" y="515177"/>
                  </a:cubicBezTo>
                  <a:lnTo>
                    <a:pt x="203200" y="515177"/>
                  </a:lnTo>
                  <a:cubicBezTo>
                    <a:pt x="90976" y="515177"/>
                    <a:pt x="0" y="399851"/>
                    <a:pt x="0" y="257588"/>
                  </a:cubicBezTo>
                  <a:cubicBezTo>
                    <a:pt x="0" y="115326"/>
                    <a:pt x="90976" y="0"/>
                    <a:pt x="203200" y="0"/>
                  </a:cubicBezTo>
                  <a:close/>
                </a:path>
              </a:pathLst>
            </a:custGeom>
            <a:solidFill>
              <a:srgbClr val="000000">
                <a:alpha val="0"/>
              </a:srgbClr>
            </a:solidFill>
            <a:ln w="47625" cap="sq">
              <a:solidFill>
                <a:srgbClr val="DEDD91"/>
              </a:solidFill>
              <a:prstDash val="solid"/>
              <a:miter/>
            </a:ln>
          </p:spPr>
        </p:sp>
        <p:sp>
          <p:nvSpPr>
            <p:cNvPr name="TextBox 10" id="10"/>
            <p:cNvSpPr txBox="true"/>
            <p:nvPr/>
          </p:nvSpPr>
          <p:spPr>
            <a:xfrm>
              <a:off x="0" y="-38100"/>
              <a:ext cx="3056484" cy="553277"/>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4514113" y="990508"/>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13355669" y="2901030"/>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3341457" y="4163216"/>
            <a:ext cx="13331888" cy="5095084"/>
          </a:xfrm>
          <a:custGeom>
            <a:avLst/>
            <a:gdLst/>
            <a:ahLst/>
            <a:cxnLst/>
            <a:rect r="r" b="b" t="t" l="l"/>
            <a:pathLst>
              <a:path h="5095084" w="13331888">
                <a:moveTo>
                  <a:pt x="0" y="0"/>
                </a:moveTo>
                <a:lnTo>
                  <a:pt x="13331888" y="0"/>
                </a:lnTo>
                <a:lnTo>
                  <a:pt x="13331888" y="5095084"/>
                </a:lnTo>
                <a:lnTo>
                  <a:pt x="0" y="5095084"/>
                </a:lnTo>
                <a:lnTo>
                  <a:pt x="0" y="0"/>
                </a:lnTo>
                <a:close/>
              </a:path>
            </a:pathLst>
          </a:custGeom>
          <a:blipFill>
            <a:blip r:embed="rId10"/>
            <a:stretch>
              <a:fillRect l="0" t="0" r="0" b="0"/>
            </a:stretch>
          </a:blipFill>
        </p:spPr>
      </p:sp>
      <p:sp>
        <p:nvSpPr>
          <p:cNvPr name="TextBox 14" id="14"/>
          <p:cNvSpPr txBox="true"/>
          <p:nvPr/>
        </p:nvSpPr>
        <p:spPr>
          <a:xfrm rot="0">
            <a:off x="1216917" y="3463089"/>
            <a:ext cx="7646441" cy="2124075"/>
          </a:xfrm>
          <a:prstGeom prst="rect">
            <a:avLst/>
          </a:prstGeom>
        </p:spPr>
        <p:txBody>
          <a:bodyPr anchor="t" rtlCol="false" tIns="0" lIns="0" bIns="0" rIns="0">
            <a:spAutoFit/>
          </a:bodyPr>
          <a:lstStyle/>
          <a:p>
            <a:pPr>
              <a:lnSpc>
                <a:spcPts val="4200"/>
              </a:lnSpc>
            </a:pPr>
            <a:r>
              <a:rPr lang="en-US" sz="3000" spc="120">
                <a:solidFill>
                  <a:srgbClr val="C4791C"/>
                </a:solidFill>
                <a:latin typeface="Cagliostro"/>
              </a:rPr>
              <a:t>Giải pháp giao hàng an toàn tiện lợi cho mọi người,</a:t>
            </a:r>
          </a:p>
          <a:p>
            <a:pPr algn="ctr">
              <a:lnSpc>
                <a:spcPts val="4200"/>
              </a:lnSpc>
            </a:pPr>
          </a:p>
          <a:p>
            <a:pPr algn="ctr">
              <a:lnSpc>
                <a:spcPts val="4200"/>
              </a:lnSpc>
            </a:pPr>
          </a:p>
        </p:txBody>
      </p:sp>
      <p:sp>
        <p:nvSpPr>
          <p:cNvPr name="TextBox 15" id="15"/>
          <p:cNvSpPr txBox="true"/>
          <p:nvPr/>
        </p:nvSpPr>
        <p:spPr>
          <a:xfrm rot="0">
            <a:off x="3899202" y="1610041"/>
            <a:ext cx="10489597" cy="1254125"/>
          </a:xfrm>
          <a:prstGeom prst="rect">
            <a:avLst/>
          </a:prstGeom>
        </p:spPr>
        <p:txBody>
          <a:bodyPr anchor="t" rtlCol="false" tIns="0" lIns="0" bIns="0" rIns="0">
            <a:spAutoFit/>
          </a:bodyPr>
          <a:lstStyle/>
          <a:p>
            <a:pPr algn="ctr">
              <a:lnSpc>
                <a:spcPts val="10000"/>
              </a:lnSpc>
            </a:pPr>
            <a:r>
              <a:rPr lang="en-US" sz="8000" spc="232">
                <a:solidFill>
                  <a:srgbClr val="797A1D"/>
                </a:solidFill>
                <a:latin typeface="Cinzel Decorative Bold"/>
              </a:rPr>
              <a:t>Introduction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9783" y="7446162"/>
            <a:ext cx="2675553" cy="2840838"/>
          </a:xfrm>
          <a:custGeom>
            <a:avLst/>
            <a:gdLst/>
            <a:ahLst/>
            <a:cxnLst/>
            <a:rect r="r" b="b" t="t" l="l"/>
            <a:pathLst>
              <a:path h="2840838" w="2675553">
                <a:moveTo>
                  <a:pt x="0" y="0"/>
                </a:moveTo>
                <a:lnTo>
                  <a:pt x="2675553" y="0"/>
                </a:lnTo>
                <a:lnTo>
                  <a:pt x="2675553" y="2840838"/>
                </a:lnTo>
                <a:lnTo>
                  <a:pt x="0" y="28408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5737731" y="342449"/>
            <a:ext cx="2675553" cy="2550160"/>
          </a:xfrm>
          <a:custGeom>
            <a:avLst/>
            <a:gdLst/>
            <a:ahLst/>
            <a:cxnLst/>
            <a:rect r="r" b="b" t="t" l="l"/>
            <a:pathLst>
              <a:path h="2550160" w="2675553">
                <a:moveTo>
                  <a:pt x="2675553" y="0"/>
                </a:moveTo>
                <a:lnTo>
                  <a:pt x="0" y="0"/>
                </a:lnTo>
                <a:lnTo>
                  <a:pt x="0" y="2550159"/>
                </a:lnTo>
                <a:lnTo>
                  <a:pt x="2675553" y="2550159"/>
                </a:lnTo>
                <a:lnTo>
                  <a:pt x="2675553" y="0"/>
                </a:lnTo>
                <a:close/>
              </a:path>
            </a:pathLst>
          </a:custGeom>
          <a:blipFill>
            <a:blip r:embed="rId4">
              <a:extLst>
                <a:ext uri="{96DAC541-7B7A-43D3-8B79-37D633B846F1}">
                  <asvg:svgBlip xmlns:asvg="http://schemas.microsoft.com/office/drawing/2016/SVG/main" r:embed="rId5"/>
                </a:ext>
              </a:extLst>
            </a:blip>
            <a:stretch>
              <a:fillRect l="0" t="0" r="0" b="-11398"/>
            </a:stretch>
          </a:blipFill>
        </p:spPr>
      </p:sp>
      <p:sp>
        <p:nvSpPr>
          <p:cNvPr name="Freeform 6" id="6"/>
          <p:cNvSpPr/>
          <p:nvPr/>
        </p:nvSpPr>
        <p:spPr>
          <a:xfrm flipH="false" flipV="false" rot="403289">
            <a:off x="-651107" y="3478613"/>
            <a:ext cx="1678929" cy="3329775"/>
          </a:xfrm>
          <a:custGeom>
            <a:avLst/>
            <a:gdLst/>
            <a:ahLst/>
            <a:cxnLst/>
            <a:rect r="r" b="b" t="t" l="l"/>
            <a:pathLst>
              <a:path h="3329775" w="1678929">
                <a:moveTo>
                  <a:pt x="0" y="0"/>
                </a:moveTo>
                <a:lnTo>
                  <a:pt x="1678930" y="0"/>
                </a:lnTo>
                <a:lnTo>
                  <a:pt x="1678930" y="3329774"/>
                </a:lnTo>
                <a:lnTo>
                  <a:pt x="0" y="33297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false" rot="-394180">
            <a:off x="17224758" y="3478613"/>
            <a:ext cx="1678929" cy="3329775"/>
          </a:xfrm>
          <a:custGeom>
            <a:avLst/>
            <a:gdLst/>
            <a:ahLst/>
            <a:cxnLst/>
            <a:rect r="r" b="b" t="t" l="l"/>
            <a:pathLst>
              <a:path h="3329775" w="1678929">
                <a:moveTo>
                  <a:pt x="1678929" y="0"/>
                </a:moveTo>
                <a:lnTo>
                  <a:pt x="0" y="0"/>
                </a:lnTo>
                <a:lnTo>
                  <a:pt x="0" y="3329774"/>
                </a:lnTo>
                <a:lnTo>
                  <a:pt x="1678929" y="3329774"/>
                </a:lnTo>
                <a:lnTo>
                  <a:pt x="1678929"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3341457" y="1203406"/>
            <a:ext cx="11605086" cy="1956063"/>
            <a:chOff x="0" y="0"/>
            <a:chExt cx="3056484" cy="515177"/>
          </a:xfrm>
        </p:grpSpPr>
        <p:sp>
          <p:nvSpPr>
            <p:cNvPr name="Freeform 9" id="9"/>
            <p:cNvSpPr/>
            <p:nvPr/>
          </p:nvSpPr>
          <p:spPr>
            <a:xfrm flipH="false" flipV="false" rot="0">
              <a:off x="0" y="0"/>
              <a:ext cx="3056484" cy="515177"/>
            </a:xfrm>
            <a:custGeom>
              <a:avLst/>
              <a:gdLst/>
              <a:ahLst/>
              <a:cxnLst/>
              <a:rect r="r" b="b" t="t" l="l"/>
              <a:pathLst>
                <a:path h="515177" w="3056484">
                  <a:moveTo>
                    <a:pt x="2853284" y="0"/>
                  </a:moveTo>
                  <a:cubicBezTo>
                    <a:pt x="2965508" y="0"/>
                    <a:pt x="3056484" y="115326"/>
                    <a:pt x="3056484" y="257588"/>
                  </a:cubicBezTo>
                  <a:cubicBezTo>
                    <a:pt x="3056484" y="399851"/>
                    <a:pt x="2965508" y="515177"/>
                    <a:pt x="2853284" y="515177"/>
                  </a:cubicBezTo>
                  <a:lnTo>
                    <a:pt x="203200" y="515177"/>
                  </a:lnTo>
                  <a:cubicBezTo>
                    <a:pt x="90976" y="515177"/>
                    <a:pt x="0" y="399851"/>
                    <a:pt x="0" y="257588"/>
                  </a:cubicBezTo>
                  <a:cubicBezTo>
                    <a:pt x="0" y="115326"/>
                    <a:pt x="90976" y="0"/>
                    <a:pt x="203200" y="0"/>
                  </a:cubicBezTo>
                  <a:close/>
                </a:path>
              </a:pathLst>
            </a:custGeom>
            <a:solidFill>
              <a:srgbClr val="000000">
                <a:alpha val="0"/>
              </a:srgbClr>
            </a:solidFill>
            <a:ln w="47625" cap="sq">
              <a:solidFill>
                <a:srgbClr val="DEDD91"/>
              </a:solidFill>
              <a:prstDash val="solid"/>
              <a:miter/>
            </a:ln>
          </p:spPr>
        </p:sp>
        <p:sp>
          <p:nvSpPr>
            <p:cNvPr name="TextBox 10" id="10"/>
            <p:cNvSpPr txBox="true"/>
            <p:nvPr/>
          </p:nvSpPr>
          <p:spPr>
            <a:xfrm>
              <a:off x="0" y="-38100"/>
              <a:ext cx="3056484" cy="553277"/>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4514113" y="990508"/>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13355669" y="2901030"/>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3025573" y="3403026"/>
            <a:ext cx="11670897" cy="6302789"/>
          </a:xfrm>
          <a:custGeom>
            <a:avLst/>
            <a:gdLst/>
            <a:ahLst/>
            <a:cxnLst/>
            <a:rect r="r" b="b" t="t" l="l"/>
            <a:pathLst>
              <a:path h="6302789" w="11670897">
                <a:moveTo>
                  <a:pt x="0" y="0"/>
                </a:moveTo>
                <a:lnTo>
                  <a:pt x="11670897" y="0"/>
                </a:lnTo>
                <a:lnTo>
                  <a:pt x="11670897" y="6302789"/>
                </a:lnTo>
                <a:lnTo>
                  <a:pt x="0" y="6302789"/>
                </a:lnTo>
                <a:lnTo>
                  <a:pt x="0" y="0"/>
                </a:lnTo>
                <a:close/>
              </a:path>
            </a:pathLst>
          </a:custGeom>
          <a:blipFill>
            <a:blip r:embed="rId10"/>
            <a:stretch>
              <a:fillRect l="0" t="0" r="0" b="0"/>
            </a:stretch>
          </a:blipFill>
        </p:spPr>
      </p:sp>
      <p:sp>
        <p:nvSpPr>
          <p:cNvPr name="TextBox 14" id="14"/>
          <p:cNvSpPr txBox="true"/>
          <p:nvPr/>
        </p:nvSpPr>
        <p:spPr>
          <a:xfrm rot="0">
            <a:off x="3899202" y="1610041"/>
            <a:ext cx="11047342" cy="1254125"/>
          </a:xfrm>
          <a:prstGeom prst="rect">
            <a:avLst/>
          </a:prstGeom>
        </p:spPr>
        <p:txBody>
          <a:bodyPr anchor="t" rtlCol="false" tIns="0" lIns="0" bIns="0" rIns="0">
            <a:spAutoFit/>
          </a:bodyPr>
          <a:lstStyle/>
          <a:p>
            <a:pPr algn="ctr">
              <a:lnSpc>
                <a:spcPts val="10000"/>
              </a:lnSpc>
            </a:pPr>
            <a:r>
              <a:rPr lang="en-US" sz="8000" spc="232">
                <a:solidFill>
                  <a:srgbClr val="797A1D"/>
                </a:solidFill>
                <a:latin typeface="Cinzel Decorative Bold"/>
              </a:rPr>
              <a:t>Database Design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9783" y="7446162"/>
            <a:ext cx="2675553" cy="2840838"/>
          </a:xfrm>
          <a:custGeom>
            <a:avLst/>
            <a:gdLst/>
            <a:ahLst/>
            <a:cxnLst/>
            <a:rect r="r" b="b" t="t" l="l"/>
            <a:pathLst>
              <a:path h="2840838" w="2675553">
                <a:moveTo>
                  <a:pt x="0" y="0"/>
                </a:moveTo>
                <a:lnTo>
                  <a:pt x="2675553" y="0"/>
                </a:lnTo>
                <a:lnTo>
                  <a:pt x="2675553" y="2840838"/>
                </a:lnTo>
                <a:lnTo>
                  <a:pt x="0" y="28408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5737731" y="342449"/>
            <a:ext cx="2675553" cy="2550160"/>
          </a:xfrm>
          <a:custGeom>
            <a:avLst/>
            <a:gdLst/>
            <a:ahLst/>
            <a:cxnLst/>
            <a:rect r="r" b="b" t="t" l="l"/>
            <a:pathLst>
              <a:path h="2550160" w="2675553">
                <a:moveTo>
                  <a:pt x="2675553" y="0"/>
                </a:moveTo>
                <a:lnTo>
                  <a:pt x="0" y="0"/>
                </a:lnTo>
                <a:lnTo>
                  <a:pt x="0" y="2550159"/>
                </a:lnTo>
                <a:lnTo>
                  <a:pt x="2675553" y="2550159"/>
                </a:lnTo>
                <a:lnTo>
                  <a:pt x="2675553" y="0"/>
                </a:lnTo>
                <a:close/>
              </a:path>
            </a:pathLst>
          </a:custGeom>
          <a:blipFill>
            <a:blip r:embed="rId4">
              <a:extLst>
                <a:ext uri="{96DAC541-7B7A-43D3-8B79-37D633B846F1}">
                  <asvg:svgBlip xmlns:asvg="http://schemas.microsoft.com/office/drawing/2016/SVG/main" r:embed="rId5"/>
                </a:ext>
              </a:extLst>
            </a:blip>
            <a:stretch>
              <a:fillRect l="0" t="0" r="0" b="-11398"/>
            </a:stretch>
          </a:blipFill>
        </p:spPr>
      </p:sp>
      <p:sp>
        <p:nvSpPr>
          <p:cNvPr name="Freeform 6" id="6"/>
          <p:cNvSpPr/>
          <p:nvPr/>
        </p:nvSpPr>
        <p:spPr>
          <a:xfrm flipH="false" flipV="false" rot="403289">
            <a:off x="-651107" y="3478613"/>
            <a:ext cx="1678929" cy="3329775"/>
          </a:xfrm>
          <a:custGeom>
            <a:avLst/>
            <a:gdLst/>
            <a:ahLst/>
            <a:cxnLst/>
            <a:rect r="r" b="b" t="t" l="l"/>
            <a:pathLst>
              <a:path h="3329775" w="1678929">
                <a:moveTo>
                  <a:pt x="0" y="0"/>
                </a:moveTo>
                <a:lnTo>
                  <a:pt x="1678930" y="0"/>
                </a:lnTo>
                <a:lnTo>
                  <a:pt x="1678930" y="3329774"/>
                </a:lnTo>
                <a:lnTo>
                  <a:pt x="0" y="33297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false" rot="-394180">
            <a:off x="17224758" y="3478613"/>
            <a:ext cx="1678929" cy="3329775"/>
          </a:xfrm>
          <a:custGeom>
            <a:avLst/>
            <a:gdLst/>
            <a:ahLst/>
            <a:cxnLst/>
            <a:rect r="r" b="b" t="t" l="l"/>
            <a:pathLst>
              <a:path h="3329775" w="1678929">
                <a:moveTo>
                  <a:pt x="1678929" y="0"/>
                </a:moveTo>
                <a:lnTo>
                  <a:pt x="0" y="0"/>
                </a:lnTo>
                <a:lnTo>
                  <a:pt x="0" y="3329774"/>
                </a:lnTo>
                <a:lnTo>
                  <a:pt x="1678929" y="3329774"/>
                </a:lnTo>
                <a:lnTo>
                  <a:pt x="1678929"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3341457" y="1203406"/>
            <a:ext cx="11605086" cy="1956063"/>
            <a:chOff x="0" y="0"/>
            <a:chExt cx="3056484" cy="515177"/>
          </a:xfrm>
        </p:grpSpPr>
        <p:sp>
          <p:nvSpPr>
            <p:cNvPr name="Freeform 9" id="9"/>
            <p:cNvSpPr/>
            <p:nvPr/>
          </p:nvSpPr>
          <p:spPr>
            <a:xfrm flipH="false" flipV="false" rot="0">
              <a:off x="0" y="0"/>
              <a:ext cx="3056484" cy="515177"/>
            </a:xfrm>
            <a:custGeom>
              <a:avLst/>
              <a:gdLst/>
              <a:ahLst/>
              <a:cxnLst/>
              <a:rect r="r" b="b" t="t" l="l"/>
              <a:pathLst>
                <a:path h="515177" w="3056484">
                  <a:moveTo>
                    <a:pt x="2853284" y="0"/>
                  </a:moveTo>
                  <a:cubicBezTo>
                    <a:pt x="2965508" y="0"/>
                    <a:pt x="3056484" y="115326"/>
                    <a:pt x="3056484" y="257588"/>
                  </a:cubicBezTo>
                  <a:cubicBezTo>
                    <a:pt x="3056484" y="399851"/>
                    <a:pt x="2965508" y="515177"/>
                    <a:pt x="2853284" y="515177"/>
                  </a:cubicBezTo>
                  <a:lnTo>
                    <a:pt x="203200" y="515177"/>
                  </a:lnTo>
                  <a:cubicBezTo>
                    <a:pt x="90976" y="515177"/>
                    <a:pt x="0" y="399851"/>
                    <a:pt x="0" y="257588"/>
                  </a:cubicBezTo>
                  <a:cubicBezTo>
                    <a:pt x="0" y="115326"/>
                    <a:pt x="90976" y="0"/>
                    <a:pt x="203200" y="0"/>
                  </a:cubicBezTo>
                  <a:close/>
                </a:path>
              </a:pathLst>
            </a:custGeom>
            <a:solidFill>
              <a:srgbClr val="000000">
                <a:alpha val="0"/>
              </a:srgbClr>
            </a:solidFill>
            <a:ln w="47625" cap="sq">
              <a:solidFill>
                <a:srgbClr val="DEDD91"/>
              </a:solidFill>
              <a:prstDash val="solid"/>
              <a:miter/>
            </a:ln>
          </p:spPr>
        </p:sp>
        <p:sp>
          <p:nvSpPr>
            <p:cNvPr name="TextBox 10" id="10"/>
            <p:cNvSpPr txBox="true"/>
            <p:nvPr/>
          </p:nvSpPr>
          <p:spPr>
            <a:xfrm>
              <a:off x="0" y="-38100"/>
              <a:ext cx="3056484" cy="553277"/>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4514113" y="990508"/>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13355669" y="2901030"/>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3" id="13"/>
          <p:cNvSpPr txBox="true"/>
          <p:nvPr/>
        </p:nvSpPr>
        <p:spPr>
          <a:xfrm rot="0">
            <a:off x="3776648" y="1326950"/>
            <a:ext cx="10489597" cy="1673225"/>
          </a:xfrm>
          <a:prstGeom prst="rect">
            <a:avLst/>
          </a:prstGeom>
        </p:spPr>
        <p:txBody>
          <a:bodyPr anchor="t" rtlCol="false" tIns="0" lIns="0" bIns="0" rIns="0">
            <a:spAutoFit/>
          </a:bodyPr>
          <a:lstStyle/>
          <a:p>
            <a:pPr algn="ctr">
              <a:lnSpc>
                <a:spcPts val="6250"/>
              </a:lnSpc>
            </a:pPr>
            <a:r>
              <a:rPr lang="en-US" sz="5000" spc="145">
                <a:solidFill>
                  <a:srgbClr val="797A1D"/>
                </a:solidFill>
                <a:latin typeface="Arial Bold"/>
              </a:rPr>
              <a:t>Các chức năng chính trong website</a:t>
            </a:r>
          </a:p>
        </p:txBody>
      </p:sp>
      <p:sp>
        <p:nvSpPr>
          <p:cNvPr name="TextBox 14" id="14"/>
          <p:cNvSpPr txBox="true"/>
          <p:nvPr/>
        </p:nvSpPr>
        <p:spPr>
          <a:xfrm rot="0">
            <a:off x="2526821" y="3269676"/>
            <a:ext cx="10489597" cy="4835525"/>
          </a:xfrm>
          <a:prstGeom prst="rect">
            <a:avLst/>
          </a:prstGeom>
        </p:spPr>
        <p:txBody>
          <a:bodyPr anchor="t" rtlCol="false" tIns="0" lIns="0" bIns="0" rIns="0">
            <a:spAutoFit/>
          </a:bodyPr>
          <a:lstStyle/>
          <a:p>
            <a:pPr>
              <a:lnSpc>
                <a:spcPts val="6250"/>
              </a:lnSpc>
            </a:pPr>
            <a:r>
              <a:rPr lang="en-US" sz="5000" spc="145">
                <a:solidFill>
                  <a:srgbClr val="797A1D"/>
                </a:solidFill>
                <a:latin typeface="Arial Bold"/>
              </a:rPr>
              <a:t>1.Tạo đơn hàng</a:t>
            </a:r>
          </a:p>
          <a:p>
            <a:pPr>
              <a:lnSpc>
                <a:spcPts val="6250"/>
              </a:lnSpc>
            </a:pPr>
            <a:r>
              <a:rPr lang="en-US" sz="5000" spc="145">
                <a:solidFill>
                  <a:srgbClr val="797A1D"/>
                </a:solidFill>
                <a:latin typeface="Arial Bold"/>
              </a:rPr>
              <a:t>2.Login</a:t>
            </a:r>
          </a:p>
          <a:p>
            <a:pPr>
              <a:lnSpc>
                <a:spcPts val="6250"/>
              </a:lnSpc>
            </a:pPr>
            <a:r>
              <a:rPr lang="en-US" sz="5000" spc="145">
                <a:solidFill>
                  <a:srgbClr val="797A1D"/>
                </a:solidFill>
                <a:latin typeface="Arial Bold"/>
              </a:rPr>
              <a:t>3.Upload dịch vụ shipping </a:t>
            </a:r>
          </a:p>
          <a:p>
            <a:pPr>
              <a:lnSpc>
                <a:spcPts val="6250"/>
              </a:lnSpc>
            </a:pPr>
            <a:r>
              <a:rPr lang="en-US" sz="5000" spc="145">
                <a:solidFill>
                  <a:srgbClr val="797A1D"/>
                </a:solidFill>
                <a:latin typeface="Arial Bold"/>
              </a:rPr>
              <a:t>4.Đăng ký shipper</a:t>
            </a:r>
          </a:p>
          <a:p>
            <a:pPr>
              <a:lnSpc>
                <a:spcPts val="6250"/>
              </a:lnSpc>
            </a:pPr>
            <a:r>
              <a:rPr lang="en-US" sz="5000" spc="145">
                <a:solidFill>
                  <a:srgbClr val="797A1D"/>
                </a:solidFill>
                <a:latin typeface="Arial Bold"/>
              </a:rPr>
              <a:t>5.Upload Shipping result</a:t>
            </a:r>
          </a:p>
          <a:p>
            <a:pPr>
              <a:lnSpc>
                <a:spcPts val="6250"/>
              </a:lnSpc>
            </a:pPr>
            <a:r>
              <a:rPr lang="en-US" sz="5000" spc="145">
                <a:solidFill>
                  <a:srgbClr val="797A1D"/>
                </a:solidFill>
                <a:latin typeface="Arial Bold"/>
              </a:rPr>
              <a:t>6.Thống kê</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3341457" y="1203406"/>
            <a:ext cx="11605086" cy="1956063"/>
            <a:chOff x="0" y="0"/>
            <a:chExt cx="3056484" cy="515177"/>
          </a:xfrm>
        </p:grpSpPr>
        <p:sp>
          <p:nvSpPr>
            <p:cNvPr name="Freeform 5" id="5"/>
            <p:cNvSpPr/>
            <p:nvPr/>
          </p:nvSpPr>
          <p:spPr>
            <a:xfrm flipH="false" flipV="false" rot="0">
              <a:off x="0" y="0"/>
              <a:ext cx="3056484" cy="515177"/>
            </a:xfrm>
            <a:custGeom>
              <a:avLst/>
              <a:gdLst/>
              <a:ahLst/>
              <a:cxnLst/>
              <a:rect r="r" b="b" t="t" l="l"/>
              <a:pathLst>
                <a:path h="515177" w="3056484">
                  <a:moveTo>
                    <a:pt x="2853284" y="0"/>
                  </a:moveTo>
                  <a:cubicBezTo>
                    <a:pt x="2965508" y="0"/>
                    <a:pt x="3056484" y="115326"/>
                    <a:pt x="3056484" y="257588"/>
                  </a:cubicBezTo>
                  <a:cubicBezTo>
                    <a:pt x="3056484" y="399851"/>
                    <a:pt x="2965508" y="515177"/>
                    <a:pt x="2853284" y="515177"/>
                  </a:cubicBezTo>
                  <a:lnTo>
                    <a:pt x="203200" y="515177"/>
                  </a:lnTo>
                  <a:cubicBezTo>
                    <a:pt x="90976" y="515177"/>
                    <a:pt x="0" y="399851"/>
                    <a:pt x="0" y="257588"/>
                  </a:cubicBezTo>
                  <a:cubicBezTo>
                    <a:pt x="0" y="115326"/>
                    <a:pt x="90976" y="0"/>
                    <a:pt x="203200" y="0"/>
                  </a:cubicBezTo>
                  <a:close/>
                </a:path>
              </a:pathLst>
            </a:custGeom>
            <a:solidFill>
              <a:srgbClr val="000000">
                <a:alpha val="0"/>
              </a:srgbClr>
            </a:solidFill>
            <a:ln w="47625" cap="sq">
              <a:solidFill>
                <a:srgbClr val="DEDD91"/>
              </a:solidFill>
              <a:prstDash val="solid"/>
              <a:miter/>
            </a:ln>
          </p:spPr>
        </p:sp>
        <p:sp>
          <p:nvSpPr>
            <p:cNvPr name="TextBox 6" id="6"/>
            <p:cNvSpPr txBox="true"/>
            <p:nvPr/>
          </p:nvSpPr>
          <p:spPr>
            <a:xfrm>
              <a:off x="0" y="-38100"/>
              <a:ext cx="3056484" cy="553277"/>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4514113" y="990508"/>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355669" y="2901030"/>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481330">
            <a:off x="15427309" y="694509"/>
            <a:ext cx="4518875" cy="4114800"/>
          </a:xfrm>
          <a:custGeom>
            <a:avLst/>
            <a:gdLst/>
            <a:ahLst/>
            <a:cxnLst/>
            <a:rect r="r" b="b" t="t" l="l"/>
            <a:pathLst>
              <a:path h="4114800" w="4518875">
                <a:moveTo>
                  <a:pt x="4518875" y="0"/>
                </a:moveTo>
                <a:lnTo>
                  <a:pt x="0" y="0"/>
                </a:lnTo>
                <a:lnTo>
                  <a:pt x="0" y="4114800"/>
                </a:lnTo>
                <a:lnTo>
                  <a:pt x="4518875" y="4114800"/>
                </a:lnTo>
                <a:lnTo>
                  <a:pt x="451887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481330">
            <a:off x="-1230737" y="6750182"/>
            <a:ext cx="4518875" cy="4114800"/>
          </a:xfrm>
          <a:custGeom>
            <a:avLst/>
            <a:gdLst/>
            <a:ahLst/>
            <a:cxnLst/>
            <a:rect r="r" b="b" t="t" l="l"/>
            <a:pathLst>
              <a:path h="4114800" w="4518875">
                <a:moveTo>
                  <a:pt x="0" y="0"/>
                </a:moveTo>
                <a:lnTo>
                  <a:pt x="4518874" y="0"/>
                </a:lnTo>
                <a:lnTo>
                  <a:pt x="451887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4554014" y="4074584"/>
            <a:ext cx="11811676" cy="5899781"/>
          </a:xfrm>
          <a:custGeom>
            <a:avLst/>
            <a:gdLst/>
            <a:ahLst/>
            <a:cxnLst/>
            <a:rect r="r" b="b" t="t" l="l"/>
            <a:pathLst>
              <a:path h="5899781" w="11811676">
                <a:moveTo>
                  <a:pt x="0" y="0"/>
                </a:moveTo>
                <a:lnTo>
                  <a:pt x="11811676" y="0"/>
                </a:lnTo>
                <a:lnTo>
                  <a:pt x="11811676" y="5899780"/>
                </a:lnTo>
                <a:lnTo>
                  <a:pt x="0" y="5899780"/>
                </a:lnTo>
                <a:lnTo>
                  <a:pt x="0" y="0"/>
                </a:lnTo>
                <a:close/>
              </a:path>
            </a:pathLst>
          </a:custGeom>
          <a:blipFill>
            <a:blip r:embed="rId8"/>
            <a:stretch>
              <a:fillRect l="0" t="0" r="0" b="0"/>
            </a:stretch>
          </a:blipFill>
        </p:spPr>
      </p:sp>
      <p:sp>
        <p:nvSpPr>
          <p:cNvPr name="TextBox 12" id="12"/>
          <p:cNvSpPr txBox="true"/>
          <p:nvPr/>
        </p:nvSpPr>
        <p:spPr>
          <a:xfrm rot="0">
            <a:off x="2009794" y="3362797"/>
            <a:ext cx="8450058" cy="1057275"/>
          </a:xfrm>
          <a:prstGeom prst="rect">
            <a:avLst/>
          </a:prstGeom>
        </p:spPr>
        <p:txBody>
          <a:bodyPr anchor="t" rtlCol="false" tIns="0" lIns="0" bIns="0" rIns="0">
            <a:spAutoFit/>
          </a:bodyPr>
          <a:lstStyle/>
          <a:p>
            <a:pPr>
              <a:lnSpc>
                <a:spcPts val="4200"/>
              </a:lnSpc>
            </a:pPr>
            <a:r>
              <a:rPr lang="en-US" sz="3000">
                <a:solidFill>
                  <a:srgbClr val="C4791C"/>
                </a:solidFill>
                <a:latin typeface="Cagliostro"/>
              </a:rPr>
              <a:t>Chức năng này giúp người dùng tạo 1 order để gửi  lên hệ thống </a:t>
            </a:r>
          </a:p>
        </p:txBody>
      </p:sp>
      <p:sp>
        <p:nvSpPr>
          <p:cNvPr name="TextBox 13" id="13"/>
          <p:cNvSpPr txBox="true"/>
          <p:nvPr/>
        </p:nvSpPr>
        <p:spPr>
          <a:xfrm rot="0">
            <a:off x="3899202" y="1448116"/>
            <a:ext cx="10489597" cy="1416050"/>
          </a:xfrm>
          <a:prstGeom prst="rect">
            <a:avLst/>
          </a:prstGeom>
        </p:spPr>
        <p:txBody>
          <a:bodyPr anchor="t" rtlCol="false" tIns="0" lIns="0" bIns="0" rIns="0">
            <a:spAutoFit/>
          </a:bodyPr>
          <a:lstStyle/>
          <a:p>
            <a:pPr algn="ctr">
              <a:lnSpc>
                <a:spcPts val="10000"/>
              </a:lnSpc>
            </a:pPr>
            <a:r>
              <a:rPr lang="en-US" sz="8000" spc="232">
                <a:solidFill>
                  <a:srgbClr val="797A1D"/>
                </a:solidFill>
                <a:latin typeface="Arial Bold"/>
              </a:rPr>
              <a:t>1.Tạo Đơn hàng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2005091" y="1203406"/>
            <a:ext cx="13835400" cy="1956063"/>
            <a:chOff x="0" y="0"/>
            <a:chExt cx="3643891" cy="515177"/>
          </a:xfrm>
        </p:grpSpPr>
        <p:sp>
          <p:nvSpPr>
            <p:cNvPr name="Freeform 5" id="5"/>
            <p:cNvSpPr/>
            <p:nvPr/>
          </p:nvSpPr>
          <p:spPr>
            <a:xfrm flipH="false" flipV="false" rot="0">
              <a:off x="0" y="0"/>
              <a:ext cx="3643892" cy="515177"/>
            </a:xfrm>
            <a:custGeom>
              <a:avLst/>
              <a:gdLst/>
              <a:ahLst/>
              <a:cxnLst/>
              <a:rect r="r" b="b" t="t" l="l"/>
              <a:pathLst>
                <a:path h="515177" w="3643892">
                  <a:moveTo>
                    <a:pt x="3440692" y="0"/>
                  </a:moveTo>
                  <a:cubicBezTo>
                    <a:pt x="3552916" y="0"/>
                    <a:pt x="3643892" y="115326"/>
                    <a:pt x="3643892" y="257588"/>
                  </a:cubicBezTo>
                  <a:cubicBezTo>
                    <a:pt x="3643892" y="399851"/>
                    <a:pt x="3552916" y="515177"/>
                    <a:pt x="3440692" y="515177"/>
                  </a:cubicBezTo>
                  <a:lnTo>
                    <a:pt x="203200" y="515177"/>
                  </a:lnTo>
                  <a:cubicBezTo>
                    <a:pt x="90976" y="515177"/>
                    <a:pt x="0" y="399851"/>
                    <a:pt x="0" y="257588"/>
                  </a:cubicBezTo>
                  <a:cubicBezTo>
                    <a:pt x="0" y="115326"/>
                    <a:pt x="90976" y="0"/>
                    <a:pt x="203200" y="0"/>
                  </a:cubicBezTo>
                  <a:close/>
                </a:path>
              </a:pathLst>
            </a:custGeom>
            <a:solidFill>
              <a:srgbClr val="000000">
                <a:alpha val="0"/>
              </a:srgbClr>
            </a:solidFill>
            <a:ln w="47625" cap="sq">
              <a:solidFill>
                <a:srgbClr val="DEDD91"/>
              </a:solidFill>
              <a:prstDash val="solid"/>
              <a:miter/>
            </a:ln>
          </p:spPr>
        </p:sp>
        <p:sp>
          <p:nvSpPr>
            <p:cNvPr name="TextBox 6" id="6"/>
            <p:cNvSpPr txBox="true"/>
            <p:nvPr/>
          </p:nvSpPr>
          <p:spPr>
            <a:xfrm>
              <a:off x="0" y="-38100"/>
              <a:ext cx="3643891" cy="553277"/>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4514113" y="990508"/>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355669" y="2901030"/>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481330">
            <a:off x="15427309" y="694509"/>
            <a:ext cx="4518875" cy="4114800"/>
          </a:xfrm>
          <a:custGeom>
            <a:avLst/>
            <a:gdLst/>
            <a:ahLst/>
            <a:cxnLst/>
            <a:rect r="r" b="b" t="t" l="l"/>
            <a:pathLst>
              <a:path h="4114800" w="4518875">
                <a:moveTo>
                  <a:pt x="4518875" y="0"/>
                </a:moveTo>
                <a:lnTo>
                  <a:pt x="0" y="0"/>
                </a:lnTo>
                <a:lnTo>
                  <a:pt x="0" y="4114800"/>
                </a:lnTo>
                <a:lnTo>
                  <a:pt x="4518875" y="4114800"/>
                </a:lnTo>
                <a:lnTo>
                  <a:pt x="451887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481330">
            <a:off x="-1230737" y="6750182"/>
            <a:ext cx="4518875" cy="4114800"/>
          </a:xfrm>
          <a:custGeom>
            <a:avLst/>
            <a:gdLst/>
            <a:ahLst/>
            <a:cxnLst/>
            <a:rect r="r" b="b" t="t" l="l"/>
            <a:pathLst>
              <a:path h="4114800" w="4518875">
                <a:moveTo>
                  <a:pt x="0" y="0"/>
                </a:moveTo>
                <a:lnTo>
                  <a:pt x="4518874" y="0"/>
                </a:lnTo>
                <a:lnTo>
                  <a:pt x="451887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648091" y="5360654"/>
            <a:ext cx="7880809" cy="4085628"/>
          </a:xfrm>
          <a:custGeom>
            <a:avLst/>
            <a:gdLst/>
            <a:ahLst/>
            <a:cxnLst/>
            <a:rect r="r" b="b" t="t" l="l"/>
            <a:pathLst>
              <a:path h="4085628" w="7880809">
                <a:moveTo>
                  <a:pt x="0" y="0"/>
                </a:moveTo>
                <a:lnTo>
                  <a:pt x="7880809" y="0"/>
                </a:lnTo>
                <a:lnTo>
                  <a:pt x="7880809" y="4085628"/>
                </a:lnTo>
                <a:lnTo>
                  <a:pt x="0" y="4085628"/>
                </a:lnTo>
                <a:lnTo>
                  <a:pt x="0" y="0"/>
                </a:lnTo>
                <a:close/>
              </a:path>
            </a:pathLst>
          </a:custGeom>
          <a:blipFill>
            <a:blip r:embed="rId8"/>
            <a:stretch>
              <a:fillRect l="-2528" t="-2601" r="-1685" b="0"/>
            </a:stretch>
          </a:blipFill>
        </p:spPr>
      </p:sp>
      <p:sp>
        <p:nvSpPr>
          <p:cNvPr name="Freeform 12" id="12"/>
          <p:cNvSpPr/>
          <p:nvPr/>
        </p:nvSpPr>
        <p:spPr>
          <a:xfrm flipH="false" flipV="false" rot="0">
            <a:off x="10208934" y="4035769"/>
            <a:ext cx="5826223" cy="5410065"/>
          </a:xfrm>
          <a:custGeom>
            <a:avLst/>
            <a:gdLst/>
            <a:ahLst/>
            <a:cxnLst/>
            <a:rect r="r" b="b" t="t" l="l"/>
            <a:pathLst>
              <a:path h="5410065" w="5826223">
                <a:moveTo>
                  <a:pt x="0" y="0"/>
                </a:moveTo>
                <a:lnTo>
                  <a:pt x="5826223" y="0"/>
                </a:lnTo>
                <a:lnTo>
                  <a:pt x="5826223" y="5410064"/>
                </a:lnTo>
                <a:lnTo>
                  <a:pt x="0" y="5410064"/>
                </a:lnTo>
                <a:lnTo>
                  <a:pt x="0" y="0"/>
                </a:lnTo>
                <a:close/>
              </a:path>
            </a:pathLst>
          </a:custGeom>
          <a:blipFill>
            <a:blip r:embed="rId9"/>
            <a:stretch>
              <a:fillRect l="0" t="0" r="0" b="0"/>
            </a:stretch>
          </a:blipFill>
        </p:spPr>
      </p:sp>
      <p:sp>
        <p:nvSpPr>
          <p:cNvPr name="TextBox 13" id="13"/>
          <p:cNvSpPr txBox="true"/>
          <p:nvPr/>
        </p:nvSpPr>
        <p:spPr>
          <a:xfrm rot="0">
            <a:off x="422796" y="3207094"/>
            <a:ext cx="8499996" cy="1590675"/>
          </a:xfrm>
          <a:prstGeom prst="rect">
            <a:avLst/>
          </a:prstGeom>
        </p:spPr>
        <p:txBody>
          <a:bodyPr anchor="t" rtlCol="false" tIns="0" lIns="0" bIns="0" rIns="0">
            <a:spAutoFit/>
          </a:bodyPr>
          <a:lstStyle/>
          <a:p>
            <a:pPr>
              <a:lnSpc>
                <a:spcPts val="4200"/>
              </a:lnSpc>
            </a:pPr>
            <a:r>
              <a:rPr lang="en-US" sz="3000">
                <a:solidFill>
                  <a:srgbClr val="C4791C"/>
                </a:solidFill>
                <a:latin typeface="Cagliostro"/>
              </a:rPr>
              <a:t>Chức năng này cho phép người dùng và shipper có thể đăng nhập và đăng ký vào và sử dụng các chức năng khác của website </a:t>
            </a:r>
          </a:p>
        </p:txBody>
      </p:sp>
      <p:sp>
        <p:nvSpPr>
          <p:cNvPr name="TextBox 14" id="14"/>
          <p:cNvSpPr txBox="true"/>
          <p:nvPr/>
        </p:nvSpPr>
        <p:spPr>
          <a:xfrm rot="0">
            <a:off x="2005091" y="1373400"/>
            <a:ext cx="13835400" cy="1416050"/>
          </a:xfrm>
          <a:prstGeom prst="rect">
            <a:avLst/>
          </a:prstGeom>
        </p:spPr>
        <p:txBody>
          <a:bodyPr anchor="t" rtlCol="false" tIns="0" lIns="0" bIns="0" rIns="0">
            <a:spAutoFit/>
          </a:bodyPr>
          <a:lstStyle/>
          <a:p>
            <a:pPr algn="ctr">
              <a:lnSpc>
                <a:spcPts val="10000"/>
              </a:lnSpc>
            </a:pPr>
            <a:r>
              <a:rPr lang="en-US" sz="8000" spc="232">
                <a:solidFill>
                  <a:srgbClr val="797A1D"/>
                </a:solidFill>
                <a:latin typeface="Arial Bold"/>
              </a:rPr>
              <a:t>2.Login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2005091" y="1203406"/>
            <a:ext cx="13835400" cy="1956063"/>
            <a:chOff x="0" y="0"/>
            <a:chExt cx="3643891" cy="515177"/>
          </a:xfrm>
        </p:grpSpPr>
        <p:sp>
          <p:nvSpPr>
            <p:cNvPr name="Freeform 5" id="5"/>
            <p:cNvSpPr/>
            <p:nvPr/>
          </p:nvSpPr>
          <p:spPr>
            <a:xfrm flipH="false" flipV="false" rot="0">
              <a:off x="0" y="0"/>
              <a:ext cx="3643892" cy="515177"/>
            </a:xfrm>
            <a:custGeom>
              <a:avLst/>
              <a:gdLst/>
              <a:ahLst/>
              <a:cxnLst/>
              <a:rect r="r" b="b" t="t" l="l"/>
              <a:pathLst>
                <a:path h="515177" w="3643892">
                  <a:moveTo>
                    <a:pt x="3440692" y="0"/>
                  </a:moveTo>
                  <a:cubicBezTo>
                    <a:pt x="3552916" y="0"/>
                    <a:pt x="3643892" y="115326"/>
                    <a:pt x="3643892" y="257588"/>
                  </a:cubicBezTo>
                  <a:cubicBezTo>
                    <a:pt x="3643892" y="399851"/>
                    <a:pt x="3552916" y="515177"/>
                    <a:pt x="3440692" y="515177"/>
                  </a:cubicBezTo>
                  <a:lnTo>
                    <a:pt x="203200" y="515177"/>
                  </a:lnTo>
                  <a:cubicBezTo>
                    <a:pt x="90976" y="515177"/>
                    <a:pt x="0" y="399851"/>
                    <a:pt x="0" y="257588"/>
                  </a:cubicBezTo>
                  <a:cubicBezTo>
                    <a:pt x="0" y="115326"/>
                    <a:pt x="90976" y="0"/>
                    <a:pt x="203200" y="0"/>
                  </a:cubicBezTo>
                  <a:close/>
                </a:path>
              </a:pathLst>
            </a:custGeom>
            <a:solidFill>
              <a:srgbClr val="000000">
                <a:alpha val="0"/>
              </a:srgbClr>
            </a:solidFill>
            <a:ln w="47625" cap="sq">
              <a:solidFill>
                <a:srgbClr val="DEDD91"/>
              </a:solidFill>
              <a:prstDash val="solid"/>
              <a:miter/>
            </a:ln>
          </p:spPr>
        </p:sp>
        <p:sp>
          <p:nvSpPr>
            <p:cNvPr name="TextBox 6" id="6"/>
            <p:cNvSpPr txBox="true"/>
            <p:nvPr/>
          </p:nvSpPr>
          <p:spPr>
            <a:xfrm>
              <a:off x="0" y="-38100"/>
              <a:ext cx="3643891" cy="553277"/>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4514113" y="990508"/>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355669" y="2901030"/>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481330">
            <a:off x="15427309" y="694509"/>
            <a:ext cx="4518875" cy="4114800"/>
          </a:xfrm>
          <a:custGeom>
            <a:avLst/>
            <a:gdLst/>
            <a:ahLst/>
            <a:cxnLst/>
            <a:rect r="r" b="b" t="t" l="l"/>
            <a:pathLst>
              <a:path h="4114800" w="4518875">
                <a:moveTo>
                  <a:pt x="4518875" y="0"/>
                </a:moveTo>
                <a:lnTo>
                  <a:pt x="0" y="0"/>
                </a:lnTo>
                <a:lnTo>
                  <a:pt x="0" y="4114800"/>
                </a:lnTo>
                <a:lnTo>
                  <a:pt x="4518875" y="4114800"/>
                </a:lnTo>
                <a:lnTo>
                  <a:pt x="451887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481330">
            <a:off x="-1230737" y="6750182"/>
            <a:ext cx="4518875" cy="4114800"/>
          </a:xfrm>
          <a:custGeom>
            <a:avLst/>
            <a:gdLst/>
            <a:ahLst/>
            <a:cxnLst/>
            <a:rect r="r" b="b" t="t" l="l"/>
            <a:pathLst>
              <a:path h="4114800" w="4518875">
                <a:moveTo>
                  <a:pt x="0" y="0"/>
                </a:moveTo>
                <a:lnTo>
                  <a:pt x="4518874" y="0"/>
                </a:lnTo>
                <a:lnTo>
                  <a:pt x="451887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4393189" y="5143500"/>
            <a:ext cx="11765450" cy="4384411"/>
          </a:xfrm>
          <a:custGeom>
            <a:avLst/>
            <a:gdLst/>
            <a:ahLst/>
            <a:cxnLst/>
            <a:rect r="r" b="b" t="t" l="l"/>
            <a:pathLst>
              <a:path h="4384411" w="11765450">
                <a:moveTo>
                  <a:pt x="0" y="0"/>
                </a:moveTo>
                <a:lnTo>
                  <a:pt x="11765450" y="0"/>
                </a:lnTo>
                <a:lnTo>
                  <a:pt x="11765450" y="4384411"/>
                </a:lnTo>
                <a:lnTo>
                  <a:pt x="0" y="4384411"/>
                </a:lnTo>
                <a:lnTo>
                  <a:pt x="0" y="0"/>
                </a:lnTo>
                <a:close/>
              </a:path>
            </a:pathLst>
          </a:custGeom>
          <a:blipFill>
            <a:blip r:embed="rId8"/>
            <a:stretch>
              <a:fillRect l="0" t="0" r="0" b="0"/>
            </a:stretch>
          </a:blipFill>
        </p:spPr>
      </p:sp>
      <p:sp>
        <p:nvSpPr>
          <p:cNvPr name="TextBox 12" id="12"/>
          <p:cNvSpPr txBox="true"/>
          <p:nvPr/>
        </p:nvSpPr>
        <p:spPr>
          <a:xfrm rot="0">
            <a:off x="2176252" y="3978558"/>
            <a:ext cx="8499996" cy="1590675"/>
          </a:xfrm>
          <a:prstGeom prst="rect">
            <a:avLst/>
          </a:prstGeom>
        </p:spPr>
        <p:txBody>
          <a:bodyPr anchor="t" rtlCol="false" tIns="0" lIns="0" bIns="0" rIns="0">
            <a:spAutoFit/>
          </a:bodyPr>
          <a:lstStyle/>
          <a:p>
            <a:pPr>
              <a:lnSpc>
                <a:spcPts val="4200"/>
              </a:lnSpc>
            </a:pPr>
            <a:r>
              <a:rPr lang="en-US" sz="3000">
                <a:solidFill>
                  <a:srgbClr val="C4791C"/>
                </a:solidFill>
                <a:latin typeface="Cagliostro"/>
              </a:rPr>
              <a:t>Chức năng này cho phép các shipper có thể upload lên hệ thống những dịch vụ vận chuyển họ có thể cung cấp</a:t>
            </a:r>
          </a:p>
        </p:txBody>
      </p:sp>
      <p:sp>
        <p:nvSpPr>
          <p:cNvPr name="TextBox 13" id="13"/>
          <p:cNvSpPr txBox="true"/>
          <p:nvPr/>
        </p:nvSpPr>
        <p:spPr>
          <a:xfrm rot="0">
            <a:off x="2005091" y="1373400"/>
            <a:ext cx="13835400" cy="1416050"/>
          </a:xfrm>
          <a:prstGeom prst="rect">
            <a:avLst/>
          </a:prstGeom>
        </p:spPr>
        <p:txBody>
          <a:bodyPr anchor="t" rtlCol="false" tIns="0" lIns="0" bIns="0" rIns="0">
            <a:spAutoFit/>
          </a:bodyPr>
          <a:lstStyle/>
          <a:p>
            <a:pPr algn="ctr">
              <a:lnSpc>
                <a:spcPts val="10000"/>
              </a:lnSpc>
            </a:pPr>
            <a:r>
              <a:rPr lang="en-US" sz="8000" spc="232">
                <a:solidFill>
                  <a:srgbClr val="797A1D"/>
                </a:solidFill>
                <a:latin typeface="Arial Bold"/>
              </a:rPr>
              <a:t>3.Upload dịch vụ shipping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2005091" y="1203406"/>
            <a:ext cx="13835400" cy="1956063"/>
            <a:chOff x="0" y="0"/>
            <a:chExt cx="3643891" cy="515177"/>
          </a:xfrm>
        </p:grpSpPr>
        <p:sp>
          <p:nvSpPr>
            <p:cNvPr name="Freeform 5" id="5"/>
            <p:cNvSpPr/>
            <p:nvPr/>
          </p:nvSpPr>
          <p:spPr>
            <a:xfrm flipH="false" flipV="false" rot="0">
              <a:off x="0" y="0"/>
              <a:ext cx="3643892" cy="515177"/>
            </a:xfrm>
            <a:custGeom>
              <a:avLst/>
              <a:gdLst/>
              <a:ahLst/>
              <a:cxnLst/>
              <a:rect r="r" b="b" t="t" l="l"/>
              <a:pathLst>
                <a:path h="515177" w="3643892">
                  <a:moveTo>
                    <a:pt x="3440692" y="0"/>
                  </a:moveTo>
                  <a:cubicBezTo>
                    <a:pt x="3552916" y="0"/>
                    <a:pt x="3643892" y="115326"/>
                    <a:pt x="3643892" y="257588"/>
                  </a:cubicBezTo>
                  <a:cubicBezTo>
                    <a:pt x="3643892" y="399851"/>
                    <a:pt x="3552916" y="515177"/>
                    <a:pt x="3440692" y="515177"/>
                  </a:cubicBezTo>
                  <a:lnTo>
                    <a:pt x="203200" y="515177"/>
                  </a:lnTo>
                  <a:cubicBezTo>
                    <a:pt x="90976" y="515177"/>
                    <a:pt x="0" y="399851"/>
                    <a:pt x="0" y="257588"/>
                  </a:cubicBezTo>
                  <a:cubicBezTo>
                    <a:pt x="0" y="115326"/>
                    <a:pt x="90976" y="0"/>
                    <a:pt x="203200" y="0"/>
                  </a:cubicBezTo>
                  <a:close/>
                </a:path>
              </a:pathLst>
            </a:custGeom>
            <a:solidFill>
              <a:srgbClr val="000000">
                <a:alpha val="0"/>
              </a:srgbClr>
            </a:solidFill>
            <a:ln w="47625" cap="sq">
              <a:solidFill>
                <a:srgbClr val="DEDD91"/>
              </a:solidFill>
              <a:prstDash val="solid"/>
              <a:miter/>
            </a:ln>
          </p:spPr>
        </p:sp>
        <p:sp>
          <p:nvSpPr>
            <p:cNvPr name="TextBox 6" id="6"/>
            <p:cNvSpPr txBox="true"/>
            <p:nvPr/>
          </p:nvSpPr>
          <p:spPr>
            <a:xfrm>
              <a:off x="0" y="-38100"/>
              <a:ext cx="3643891" cy="553277"/>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4514113" y="990508"/>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355669" y="2901030"/>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481330">
            <a:off x="15427309" y="694509"/>
            <a:ext cx="4518875" cy="4114800"/>
          </a:xfrm>
          <a:custGeom>
            <a:avLst/>
            <a:gdLst/>
            <a:ahLst/>
            <a:cxnLst/>
            <a:rect r="r" b="b" t="t" l="l"/>
            <a:pathLst>
              <a:path h="4114800" w="4518875">
                <a:moveTo>
                  <a:pt x="4518875" y="0"/>
                </a:moveTo>
                <a:lnTo>
                  <a:pt x="0" y="0"/>
                </a:lnTo>
                <a:lnTo>
                  <a:pt x="0" y="4114800"/>
                </a:lnTo>
                <a:lnTo>
                  <a:pt x="4518875" y="4114800"/>
                </a:lnTo>
                <a:lnTo>
                  <a:pt x="451887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481330">
            <a:off x="-1230737" y="6750182"/>
            <a:ext cx="4518875" cy="4114800"/>
          </a:xfrm>
          <a:custGeom>
            <a:avLst/>
            <a:gdLst/>
            <a:ahLst/>
            <a:cxnLst/>
            <a:rect r="r" b="b" t="t" l="l"/>
            <a:pathLst>
              <a:path h="4114800" w="4518875">
                <a:moveTo>
                  <a:pt x="0" y="0"/>
                </a:moveTo>
                <a:lnTo>
                  <a:pt x="4518874" y="0"/>
                </a:lnTo>
                <a:lnTo>
                  <a:pt x="451887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5722729" y="4174325"/>
            <a:ext cx="11398060" cy="5704875"/>
          </a:xfrm>
          <a:custGeom>
            <a:avLst/>
            <a:gdLst/>
            <a:ahLst/>
            <a:cxnLst/>
            <a:rect r="r" b="b" t="t" l="l"/>
            <a:pathLst>
              <a:path h="5704875" w="11398060">
                <a:moveTo>
                  <a:pt x="0" y="0"/>
                </a:moveTo>
                <a:lnTo>
                  <a:pt x="11398061" y="0"/>
                </a:lnTo>
                <a:lnTo>
                  <a:pt x="11398061" y="5704876"/>
                </a:lnTo>
                <a:lnTo>
                  <a:pt x="0" y="5704876"/>
                </a:lnTo>
                <a:lnTo>
                  <a:pt x="0" y="0"/>
                </a:lnTo>
                <a:close/>
              </a:path>
            </a:pathLst>
          </a:custGeom>
          <a:blipFill>
            <a:blip r:embed="rId8"/>
            <a:stretch>
              <a:fillRect l="0" t="0" r="0" b="0"/>
            </a:stretch>
          </a:blipFill>
        </p:spPr>
      </p:sp>
      <p:sp>
        <p:nvSpPr>
          <p:cNvPr name="TextBox 12" id="12"/>
          <p:cNvSpPr txBox="true"/>
          <p:nvPr/>
        </p:nvSpPr>
        <p:spPr>
          <a:xfrm rot="0">
            <a:off x="1028700" y="3512476"/>
            <a:ext cx="8499996" cy="1057275"/>
          </a:xfrm>
          <a:prstGeom prst="rect">
            <a:avLst/>
          </a:prstGeom>
        </p:spPr>
        <p:txBody>
          <a:bodyPr anchor="t" rtlCol="false" tIns="0" lIns="0" bIns="0" rIns="0">
            <a:spAutoFit/>
          </a:bodyPr>
          <a:lstStyle/>
          <a:p>
            <a:pPr>
              <a:lnSpc>
                <a:spcPts val="4200"/>
              </a:lnSpc>
            </a:pPr>
            <a:r>
              <a:rPr lang="en-US" sz="3000">
                <a:solidFill>
                  <a:srgbClr val="C4791C"/>
                </a:solidFill>
                <a:latin typeface="Cagliostro"/>
              </a:rPr>
              <a:t>Chức năng này cho phép người dùng có thể đăng kí làm shipper cho hệ thống</a:t>
            </a:r>
          </a:p>
        </p:txBody>
      </p:sp>
      <p:sp>
        <p:nvSpPr>
          <p:cNvPr name="TextBox 13" id="13"/>
          <p:cNvSpPr txBox="true"/>
          <p:nvPr/>
        </p:nvSpPr>
        <p:spPr>
          <a:xfrm rot="0">
            <a:off x="2005091" y="1373400"/>
            <a:ext cx="13835400" cy="1416050"/>
          </a:xfrm>
          <a:prstGeom prst="rect">
            <a:avLst/>
          </a:prstGeom>
        </p:spPr>
        <p:txBody>
          <a:bodyPr anchor="t" rtlCol="false" tIns="0" lIns="0" bIns="0" rIns="0">
            <a:spAutoFit/>
          </a:bodyPr>
          <a:lstStyle/>
          <a:p>
            <a:pPr algn="ctr">
              <a:lnSpc>
                <a:spcPts val="10000"/>
              </a:lnSpc>
            </a:pPr>
            <a:r>
              <a:rPr lang="en-US" sz="8000" spc="232">
                <a:solidFill>
                  <a:srgbClr val="797A1D"/>
                </a:solidFill>
                <a:latin typeface="Arial Bold"/>
              </a:rPr>
              <a:t>4.Đăng ký shipper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2005091" y="1203406"/>
            <a:ext cx="13835400" cy="1956063"/>
            <a:chOff x="0" y="0"/>
            <a:chExt cx="3643891" cy="515177"/>
          </a:xfrm>
        </p:grpSpPr>
        <p:sp>
          <p:nvSpPr>
            <p:cNvPr name="Freeform 5" id="5"/>
            <p:cNvSpPr/>
            <p:nvPr/>
          </p:nvSpPr>
          <p:spPr>
            <a:xfrm flipH="false" flipV="false" rot="0">
              <a:off x="0" y="0"/>
              <a:ext cx="3643892" cy="515177"/>
            </a:xfrm>
            <a:custGeom>
              <a:avLst/>
              <a:gdLst/>
              <a:ahLst/>
              <a:cxnLst/>
              <a:rect r="r" b="b" t="t" l="l"/>
              <a:pathLst>
                <a:path h="515177" w="3643892">
                  <a:moveTo>
                    <a:pt x="3440692" y="0"/>
                  </a:moveTo>
                  <a:cubicBezTo>
                    <a:pt x="3552916" y="0"/>
                    <a:pt x="3643892" y="115326"/>
                    <a:pt x="3643892" y="257588"/>
                  </a:cubicBezTo>
                  <a:cubicBezTo>
                    <a:pt x="3643892" y="399851"/>
                    <a:pt x="3552916" y="515177"/>
                    <a:pt x="3440692" y="515177"/>
                  </a:cubicBezTo>
                  <a:lnTo>
                    <a:pt x="203200" y="515177"/>
                  </a:lnTo>
                  <a:cubicBezTo>
                    <a:pt x="90976" y="515177"/>
                    <a:pt x="0" y="399851"/>
                    <a:pt x="0" y="257588"/>
                  </a:cubicBezTo>
                  <a:cubicBezTo>
                    <a:pt x="0" y="115326"/>
                    <a:pt x="90976" y="0"/>
                    <a:pt x="203200" y="0"/>
                  </a:cubicBezTo>
                  <a:close/>
                </a:path>
              </a:pathLst>
            </a:custGeom>
            <a:solidFill>
              <a:srgbClr val="000000">
                <a:alpha val="0"/>
              </a:srgbClr>
            </a:solidFill>
            <a:ln w="47625" cap="sq">
              <a:solidFill>
                <a:srgbClr val="DEDD91"/>
              </a:solidFill>
              <a:prstDash val="solid"/>
              <a:miter/>
            </a:ln>
          </p:spPr>
        </p:sp>
        <p:sp>
          <p:nvSpPr>
            <p:cNvPr name="TextBox 6" id="6"/>
            <p:cNvSpPr txBox="true"/>
            <p:nvPr/>
          </p:nvSpPr>
          <p:spPr>
            <a:xfrm>
              <a:off x="0" y="-38100"/>
              <a:ext cx="3643891" cy="553277"/>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4514113" y="990508"/>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355669" y="2901030"/>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481330">
            <a:off x="15427309" y="694509"/>
            <a:ext cx="4518875" cy="4114800"/>
          </a:xfrm>
          <a:custGeom>
            <a:avLst/>
            <a:gdLst/>
            <a:ahLst/>
            <a:cxnLst/>
            <a:rect r="r" b="b" t="t" l="l"/>
            <a:pathLst>
              <a:path h="4114800" w="4518875">
                <a:moveTo>
                  <a:pt x="4518875" y="0"/>
                </a:moveTo>
                <a:lnTo>
                  <a:pt x="0" y="0"/>
                </a:lnTo>
                <a:lnTo>
                  <a:pt x="0" y="4114800"/>
                </a:lnTo>
                <a:lnTo>
                  <a:pt x="4518875" y="4114800"/>
                </a:lnTo>
                <a:lnTo>
                  <a:pt x="451887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481330">
            <a:off x="-1230737" y="6750182"/>
            <a:ext cx="4518875" cy="4114800"/>
          </a:xfrm>
          <a:custGeom>
            <a:avLst/>
            <a:gdLst/>
            <a:ahLst/>
            <a:cxnLst/>
            <a:rect r="r" b="b" t="t" l="l"/>
            <a:pathLst>
              <a:path h="4114800" w="4518875">
                <a:moveTo>
                  <a:pt x="0" y="0"/>
                </a:moveTo>
                <a:lnTo>
                  <a:pt x="4518874" y="0"/>
                </a:lnTo>
                <a:lnTo>
                  <a:pt x="451887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2305161" y="5780769"/>
            <a:ext cx="15130804" cy="1882003"/>
          </a:xfrm>
          <a:custGeom>
            <a:avLst/>
            <a:gdLst/>
            <a:ahLst/>
            <a:cxnLst/>
            <a:rect r="r" b="b" t="t" l="l"/>
            <a:pathLst>
              <a:path h="1882003" w="15130804">
                <a:moveTo>
                  <a:pt x="0" y="0"/>
                </a:moveTo>
                <a:lnTo>
                  <a:pt x="15130805" y="0"/>
                </a:lnTo>
                <a:lnTo>
                  <a:pt x="15130805" y="1882003"/>
                </a:lnTo>
                <a:lnTo>
                  <a:pt x="0" y="1882003"/>
                </a:lnTo>
                <a:lnTo>
                  <a:pt x="0" y="0"/>
                </a:lnTo>
                <a:close/>
              </a:path>
            </a:pathLst>
          </a:custGeom>
          <a:blipFill>
            <a:blip r:embed="rId8"/>
            <a:stretch>
              <a:fillRect l="0" t="0" r="0" b="0"/>
            </a:stretch>
          </a:blipFill>
        </p:spPr>
      </p:sp>
      <p:sp>
        <p:nvSpPr>
          <p:cNvPr name="TextBox 12" id="12"/>
          <p:cNvSpPr txBox="true"/>
          <p:nvPr/>
        </p:nvSpPr>
        <p:spPr>
          <a:xfrm rot="0">
            <a:off x="1189448" y="3603497"/>
            <a:ext cx="8499996" cy="1057275"/>
          </a:xfrm>
          <a:prstGeom prst="rect">
            <a:avLst/>
          </a:prstGeom>
        </p:spPr>
        <p:txBody>
          <a:bodyPr anchor="t" rtlCol="false" tIns="0" lIns="0" bIns="0" rIns="0">
            <a:spAutoFit/>
          </a:bodyPr>
          <a:lstStyle/>
          <a:p>
            <a:pPr>
              <a:lnSpc>
                <a:spcPts val="4200"/>
              </a:lnSpc>
            </a:pPr>
            <a:r>
              <a:rPr lang="en-US" sz="3000">
                <a:solidFill>
                  <a:srgbClr val="C4791C"/>
                </a:solidFill>
                <a:latin typeface="Cagliostro"/>
              </a:rPr>
              <a:t>Chức năng này cho phép người dùng có thể xem được kết quả của đơn hàng của họ</a:t>
            </a:r>
          </a:p>
        </p:txBody>
      </p:sp>
      <p:sp>
        <p:nvSpPr>
          <p:cNvPr name="TextBox 13" id="13"/>
          <p:cNvSpPr txBox="true"/>
          <p:nvPr/>
        </p:nvSpPr>
        <p:spPr>
          <a:xfrm rot="0">
            <a:off x="2005091" y="1373400"/>
            <a:ext cx="13835400" cy="1416050"/>
          </a:xfrm>
          <a:prstGeom prst="rect">
            <a:avLst/>
          </a:prstGeom>
        </p:spPr>
        <p:txBody>
          <a:bodyPr anchor="t" rtlCol="false" tIns="0" lIns="0" bIns="0" rIns="0">
            <a:spAutoFit/>
          </a:bodyPr>
          <a:lstStyle/>
          <a:p>
            <a:pPr algn="ctr">
              <a:lnSpc>
                <a:spcPts val="10000"/>
              </a:lnSpc>
            </a:pPr>
            <a:r>
              <a:rPr lang="en-US" sz="8000" spc="232">
                <a:solidFill>
                  <a:srgbClr val="797A1D"/>
                </a:solidFill>
                <a:latin typeface="Arial Bold"/>
              </a:rPr>
              <a:t>5.Upload Shipping result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DAF_xdVw7xg</dc:identifier>
  <dcterms:modified xsi:type="dcterms:W3CDTF">2011-08-01T06:04:30Z</dcterms:modified>
  <cp:revision>1</cp:revision>
  <dc:title>SHIPPING FOR EVERYONE</dc:title>
</cp:coreProperties>
</file>