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Source Code Pro"/>
      <p:regular r:id="rId14"/>
      <p:bold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solidFill>
            <a:srgbClr val="3C78D8"/>
          </a:solidFill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PEDAC1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 Chung, Tyler Maklebust, Wan Kim,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CJ Cummings, Mark Velez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27837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468825"/>
            <a:ext cx="8520600" cy="332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Members: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Project Manager: Sam Chung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Project Facilitator: Tyler Maklebust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Customer Liaison: Wan Kim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Configuration Manager: Mark Velez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Security/Safety Expert: CJ Cummings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Client:</a:t>
            </a:r>
            <a:r>
              <a:rPr lang="en"/>
              <a:t> 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David Agnew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Professor:</a:t>
            </a:r>
            <a:r>
              <a:rPr lang="en"/>
              <a:t> 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Betty H.C. Cheng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0" name="Shape 70"/>
          <p:cNvSpPr txBox="1"/>
          <p:nvPr/>
        </p:nvSpPr>
        <p:spPr>
          <a:xfrm>
            <a:off x="6109350" y="384025"/>
            <a:ext cx="27228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Software Engineering CSE 435</a:t>
            </a:r>
          </a:p>
          <a:p>
            <a:pPr lvl="0" algn="r">
              <a:spcBef>
                <a:spcPts val="0"/>
              </a:spcBef>
              <a:buNone/>
            </a:pPr>
            <a:r>
              <a:rPr lang="en"/>
              <a:t>Michigan State University</a:t>
            </a:r>
          </a:p>
          <a:p>
            <a:pPr lvl="0" algn="r">
              <a:spcBef>
                <a:spcPts val="0"/>
              </a:spcBef>
              <a:buNone/>
            </a:pPr>
            <a:r>
              <a:rPr lang="en"/>
              <a:t>Fall 2016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Overview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</a:pPr>
            <a:r>
              <a:rPr lang="en"/>
              <a:t>A</a:t>
            </a:r>
            <a:r>
              <a:rPr lang="en"/>
              <a:t>utonomous driving systems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28571"/>
              <a:buFont typeface="Source Code Pro"/>
            </a:pPr>
            <a:r>
              <a:rPr lang="en"/>
              <a:t>Must exhibit basic driving capabilities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Stay in lane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Brake at intersections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Remain in control during maneuvers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PEDAC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Implemented in fully autonomous vehicles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Avoids collisions with pedestrians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Minimizes the time lost while doing so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This type of system is required with a vehicle that is fully autonomous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Ensuring safety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All pedestrian collisions must be avoided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Maximizing efficiency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Measured by time lost from avoiding any collisions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Avoiding collisions while minimizing time lost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Uses camera sensor output to determine if a pedestrian collision is possible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If a possible collision is detected, speed is reduced enough to maintain a safe stopping distance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Minimum deceleration amount needed is calculated in order to reduce time lost and increase efficiency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Domain Research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Investigated technology used in avoiding collisions in autonomous vehicles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Toyota Automatic Pedestrian Collision Avoidance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781075" y="656200"/>
            <a:ext cx="31158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CLASS DIAGRAM</a:t>
            </a:r>
          </a:p>
        </p:txBody>
      </p:sp>
      <p:pic>
        <p:nvPicPr>
          <p:cNvPr descr="PDAC1 Domain Model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00" y="1472324"/>
            <a:ext cx="8582001" cy="28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0" y="0"/>
            <a:ext cx="9144000" cy="20016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0" y="570200"/>
            <a:ext cx="91440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</a:rPr>
              <a:t>Demonstration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128550" y="4677900"/>
            <a:ext cx="72615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http://www.cse.msu.edu/~cse435/Projects/F2016/Groups/PEDAC1/web/prototype.html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238" y="2001600"/>
            <a:ext cx="6806636" cy="26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372500"/>
            <a:ext cx="54021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Acknowledgements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We gratefully acknowledge and appreciate the participation of our customer, Mr. David Agnew from Hyundai Mobis NA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Special thanks to Dr. Betty Cheng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