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AF7C00-D359-43FE-9E0B-99F33C2FA26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DA22E2B-74DE-4307-8BA0-F9C2E5ECA5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92162"/>
          </a:xfrm>
        </p:spPr>
        <p:txBody>
          <a:bodyPr/>
          <a:lstStyle/>
          <a:p>
            <a:r>
              <a:rPr lang="en-US" dirty="0" smtClean="0"/>
              <a:t>OJT Report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165776"/>
              </p:ext>
            </p:extLst>
          </p:nvPr>
        </p:nvGraphicFramePr>
        <p:xfrm>
          <a:off x="444450" y="3207714"/>
          <a:ext cx="8318550" cy="3421686"/>
        </p:xfrm>
        <a:graphic>
          <a:graphicData uri="http://schemas.openxmlformats.org/drawingml/2006/table">
            <a:tbl>
              <a:tblPr/>
              <a:tblGrid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  <a:gridCol w="332742"/>
              </a:tblGrid>
              <a:tr h="28729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2015B</a:t>
                      </a:r>
                    </a:p>
                  </a:txBody>
                  <a:tcPr marL="8230" marR="8230" marT="8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2016A</a:t>
                      </a:r>
                    </a:p>
                  </a:txBody>
                  <a:tcPr marL="8230" marR="8230" marT="8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2016B</a:t>
                      </a:r>
                    </a:p>
                  </a:txBody>
                  <a:tcPr marL="8230" marR="8230" marT="8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2017A</a:t>
                      </a:r>
                    </a:p>
                  </a:txBody>
                  <a:tcPr marL="8230" marR="8230" marT="82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Oct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Nov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Dec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Jan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Feb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Mar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Apr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May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Jun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Jul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Aug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Sep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Oct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Nov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Dec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Jan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Feb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Mar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Apr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Apr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May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Jun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Aug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Sep</a:t>
                      </a:r>
                    </a:p>
                  </a:txBody>
                  <a:tcPr marL="8230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  <a:tr h="287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29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Training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HORN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TS FPGA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FPGA R&amp;D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H.265 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AMBASSADOR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HRCP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Renesas</a:t>
                      </a:r>
                      <a:endParaRPr lang="en-US" sz="1000" b="0" i="0" u="none" strike="noStrike" dirty="0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11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595959"/>
                        </a:solidFill>
                        <a:effectLst/>
                        <a:latin typeface="Arial"/>
                      </a:endParaRP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8755" marR="8230" marT="82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94097" y="2705099"/>
            <a:ext cx="20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Trainer: Ishihara-san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1" y="990600"/>
            <a:ext cx="1714499" cy="17144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38800" y="2705099"/>
            <a:ext cx="2197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Trainee: Vu </a:t>
            </a:r>
            <a:r>
              <a:rPr lang="en-US" dirty="0" err="1" smtClean="0"/>
              <a:t>Tien</a:t>
            </a:r>
            <a:r>
              <a:rPr lang="en-US" dirty="0" smtClean="0"/>
              <a:t> Luan</a:t>
            </a:r>
          </a:p>
        </p:txBody>
      </p:sp>
    </p:spTree>
    <p:extLst>
      <p:ext uri="{BB962C8B-B14F-4D97-AF65-F5344CB8AC3E}">
        <p14:creationId xmlns:p14="http://schemas.microsoft.com/office/powerpoint/2010/main" val="36019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HORN Verification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1066800"/>
            <a:ext cx="4343400" cy="1676400"/>
            <a:chOff x="609600" y="914400"/>
            <a:chExt cx="8229600" cy="1676400"/>
          </a:xfrm>
        </p:grpSpPr>
        <p:sp>
          <p:nvSpPr>
            <p:cNvPr id="6" name="Rounded Rectangle 5"/>
            <p:cNvSpPr/>
            <p:nvPr/>
          </p:nvSpPr>
          <p:spPr>
            <a:xfrm>
              <a:off x="609600" y="914400"/>
              <a:ext cx="8229600" cy="304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What I have Done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121920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Perl Scripting: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Spyglass report processing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Create image for test pattern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Verification Environment Investigation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Create test image vector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24400" y="2895600"/>
            <a:ext cx="4343400" cy="1181100"/>
            <a:chOff x="609600" y="838200"/>
            <a:chExt cx="8229600" cy="1181100"/>
          </a:xfrm>
        </p:grpSpPr>
        <p:sp>
          <p:nvSpPr>
            <p:cNvPr id="11" name="Rounded Rectangle 10"/>
            <p:cNvSpPr/>
            <p:nvPr/>
          </p:nvSpPr>
          <p:spPr>
            <a:xfrm>
              <a:off x="609600" y="838200"/>
              <a:ext cx="8229600" cy="304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accent3">
                      <a:lumMod val="50000"/>
                    </a:schemeClr>
                  </a:solidFill>
                </a:rPr>
                <a:t>What I have Acquired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1219200"/>
              <a:ext cx="8229600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Verification Environment Components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Basic Perl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Verilog coding skill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8600" y="4876800"/>
            <a:ext cx="4343400" cy="1447800"/>
            <a:chOff x="609600" y="825286"/>
            <a:chExt cx="8229600" cy="1194014"/>
          </a:xfrm>
        </p:grpSpPr>
        <p:sp>
          <p:nvSpPr>
            <p:cNvPr id="14" name="Rounded Rectangle 13"/>
            <p:cNvSpPr/>
            <p:nvPr/>
          </p:nvSpPr>
          <p:spPr>
            <a:xfrm>
              <a:off x="609600" y="825286"/>
              <a:ext cx="8229600" cy="304800"/>
            </a:xfrm>
            <a:prstGeom prst="round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I need to Learn	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" y="1219200"/>
              <a:ext cx="8229600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Fundamental of Digital Image Processing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Perl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 Shell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06822"/>
            <a:ext cx="2577897" cy="16363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88" y="3048000"/>
            <a:ext cx="1616112" cy="16161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88" y="2941093"/>
            <a:ext cx="1616112" cy="16161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88" y="2819400"/>
            <a:ext cx="1616112" cy="161611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84343"/>
            <a:ext cx="4305914" cy="22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90600"/>
          </a:xfrm>
        </p:spPr>
        <p:txBody>
          <a:bodyPr/>
          <a:lstStyle/>
          <a:p>
            <a:r>
              <a:rPr lang="en-US" dirty="0" smtClean="0"/>
              <a:t>DCDC Controller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799" y="1143000"/>
            <a:ext cx="8534399" cy="1676400"/>
            <a:chOff x="609600" y="914400"/>
            <a:chExt cx="8229600" cy="16764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914400"/>
              <a:ext cx="8229600" cy="304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What I have Done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121920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Duty Calculation: porting C software model to Verilog module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Verilog module verification:</a:t>
              </a:r>
            </a:p>
            <a:p>
              <a:pPr lvl="1"/>
              <a:r>
                <a:rPr lang="en-US" dirty="0" smtClean="0">
                  <a:solidFill>
                    <a:schemeClr val="tx1"/>
                  </a:solidFill>
                </a:rPr>
                <a:t>(1) Direct test derived from Software Test Specification</a:t>
              </a:r>
            </a:p>
            <a:p>
              <a:pPr lvl="1"/>
              <a:r>
                <a:rPr lang="en-US" dirty="0" smtClean="0">
                  <a:solidFill>
                    <a:schemeClr val="tx1"/>
                  </a:solidFill>
                </a:rPr>
                <a:t>(2) Using SystemVerilog DPI-C</a:t>
              </a:r>
            </a:p>
            <a:p>
              <a:pPr marL="285750" lvl="1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Capture module: RTL coding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2954" y="5676900"/>
            <a:ext cx="8566243" cy="1181100"/>
            <a:chOff x="609600" y="838200"/>
            <a:chExt cx="8229600" cy="11811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838200"/>
              <a:ext cx="8229600" cy="304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accent3">
                      <a:lumMod val="50000"/>
                    </a:schemeClr>
                  </a:solidFill>
                </a:rPr>
                <a:t>What I have Acquired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" y="1219200"/>
              <a:ext cx="8229600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Data dependency: from SW to HW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SystemVerilog DPI-C API, Assertion API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88" y="3053687"/>
            <a:ext cx="6408820" cy="22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FPGA R&amp;D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143000"/>
            <a:ext cx="4665372" cy="1948543"/>
            <a:chOff x="609600" y="914400"/>
            <a:chExt cx="8229600" cy="22733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914400"/>
              <a:ext cx="8229600" cy="41295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What I have Done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1358900"/>
              <a:ext cx="7997780" cy="182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High Level Synthesis Evaluation:</a:t>
              </a:r>
            </a:p>
            <a:p>
              <a:pPr marL="742950" lvl="1" indent="-285750">
                <a:buFont typeface="Wingdings" pitchFamily="2" charset="2"/>
                <a:buChar char="ü"/>
              </a:pPr>
              <a:r>
                <a:rPr lang="en-US" dirty="0" smtClean="0">
                  <a:solidFill>
                    <a:schemeClr val="tx1"/>
                  </a:solidFill>
                </a:rPr>
                <a:t>Xilinx platform: SDSoC, Zynq</a:t>
              </a:r>
            </a:p>
            <a:p>
              <a:pPr marL="742950" lvl="1" indent="-285750">
                <a:buFont typeface="Wingdings" pitchFamily="2" charset="2"/>
                <a:buChar char="ü"/>
              </a:pPr>
              <a:r>
                <a:rPr lang="en-US" dirty="0" smtClean="0">
                  <a:solidFill>
                    <a:schemeClr val="tx1"/>
                  </a:solidFill>
                </a:rPr>
                <a:t>FocusNavi SW: tunning target Zynq</a:t>
              </a:r>
            </a:p>
            <a:p>
              <a:pPr marL="742950" lvl="1" indent="-285750">
                <a:buFont typeface="Wingdings" pitchFamily="2" charset="2"/>
                <a:buChar char="ü"/>
              </a:pPr>
              <a:r>
                <a:rPr lang="en-US" dirty="0" smtClean="0">
                  <a:solidFill>
                    <a:schemeClr val="tx1"/>
                  </a:solidFill>
                </a:rPr>
                <a:t>Speedup evaluation: SW to HW</a:t>
              </a:r>
            </a:p>
            <a:p>
              <a:pPr marL="742950" lvl="1" indent="-285750">
                <a:buFont typeface="Arial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33953" y="1143000"/>
            <a:ext cx="4610047" cy="1371600"/>
            <a:chOff x="368114" y="838200"/>
            <a:chExt cx="8471086" cy="1181100"/>
          </a:xfrm>
        </p:grpSpPr>
        <p:sp>
          <p:nvSpPr>
            <p:cNvPr id="10" name="Rounded Rectangle 9"/>
            <p:cNvSpPr/>
            <p:nvPr/>
          </p:nvSpPr>
          <p:spPr>
            <a:xfrm>
              <a:off x="368114" y="838200"/>
              <a:ext cx="8471086" cy="304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accent3">
                      <a:lumMod val="50000"/>
                    </a:schemeClr>
                  </a:solidFill>
                </a:rPr>
                <a:t>What I have Acquired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" y="1219200"/>
              <a:ext cx="8229600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Basic of High Level Synthesis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Write/tune efficient C code target for HLS on Xilinx platform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33" y="2971800"/>
            <a:ext cx="665433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2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HEVC Power Optimization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799" y="1066800"/>
            <a:ext cx="8534399" cy="1981200"/>
            <a:chOff x="609600" y="914400"/>
            <a:chExt cx="8229600" cy="1981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914400"/>
              <a:ext cx="8229600" cy="304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What I have Done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1219200"/>
              <a:ext cx="8229600" cy="1676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SystemC tuning (reduce bit-width) TME module</a:t>
              </a:r>
            </a:p>
            <a:p>
              <a:pPr marL="285750" lvl="1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Synthesis:</a:t>
              </a:r>
            </a:p>
            <a:p>
              <a:pPr marL="742950" lvl="2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SystemC to Verilog</a:t>
              </a:r>
            </a:p>
            <a:p>
              <a:pPr marL="742950" lvl="2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Verilog to Gate-Level Netlist </a:t>
              </a:r>
            </a:p>
            <a:p>
              <a:pPr marL="285750" lvl="1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SystemC/Verilog/Gate Simulation</a:t>
              </a:r>
            </a:p>
            <a:p>
              <a:pPr marL="285750" lvl="1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Power Estimation and Report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4799" y="3276600"/>
            <a:ext cx="8534399" cy="2286000"/>
            <a:chOff x="609600" y="838200"/>
            <a:chExt cx="8301789" cy="18669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838200"/>
              <a:ext cx="8301789" cy="304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accent3">
                      <a:lumMod val="50000"/>
                    </a:schemeClr>
                  </a:solidFill>
                </a:rPr>
                <a:t>What I have Acquired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1789" y="1219200"/>
              <a:ext cx="8229600" cy="148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Basic SystemC and HLS flow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Power model estimation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Static analysis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Dynamic analysis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EDA tools hand-on: Cynthesizer</a:t>
              </a:r>
            </a:p>
            <a:p>
              <a:pPr lvl="1"/>
              <a:r>
                <a:rPr lang="en-US" dirty="0" smtClean="0">
                  <a:solidFill>
                    <a:schemeClr val="tx1"/>
                  </a:solidFill>
                </a:rPr>
                <a:t>Design Compiler, PrimeTime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3657600"/>
            <a:ext cx="4933950" cy="323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55" y="1293125"/>
            <a:ext cx="3810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1823</TotalTime>
  <Words>259</Words>
  <Application>Microsoft Office PowerPoint</Application>
  <PresentationFormat>On-screen Show (4:3)</PresentationFormat>
  <Paragraphs>319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OJT Report </vt:lpstr>
      <vt:lpstr>HORN Verification</vt:lpstr>
      <vt:lpstr>DCDC Controller</vt:lpstr>
      <vt:lpstr>FPGA R&amp;D</vt:lpstr>
      <vt:lpstr>HEVC Power Optimization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tlv</dc:creator>
  <cp:lastModifiedBy>tlv</cp:lastModifiedBy>
  <cp:revision>34</cp:revision>
  <dcterms:created xsi:type="dcterms:W3CDTF">2017-02-11T13:37:17Z</dcterms:created>
  <dcterms:modified xsi:type="dcterms:W3CDTF">2017-02-21T14:22:44Z</dcterms:modified>
</cp:coreProperties>
</file>