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607" r:id="rId2"/>
    <p:sldId id="608" r:id="rId3"/>
    <p:sldId id="609" r:id="rId4"/>
    <p:sldId id="610" r:id="rId5"/>
    <p:sldId id="611" r:id="rId6"/>
    <p:sldId id="580" r:id="rId7"/>
    <p:sldId id="597" r:id="rId8"/>
    <p:sldId id="585" r:id="rId9"/>
    <p:sldId id="606" r:id="rId10"/>
    <p:sldId id="509" r:id="rId11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0. GIỚI THIỆU" id="{1E6488F7-C9BD-4BD1-9651-8257B458F83D}">
          <p14:sldIdLst>
            <p14:sldId id="607"/>
            <p14:sldId id="608"/>
            <p14:sldId id="609"/>
            <p14:sldId id="610"/>
            <p14:sldId id="611"/>
            <p14:sldId id="580"/>
            <p14:sldId id="597"/>
            <p14:sldId id="585"/>
            <p14:sldId id="606"/>
            <p14:sldId id="5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ohd" initials="t" lastIdx="10" clrIdx="0"/>
  <p:cmAuthor id="1" name="My Kiều" initials="MK" lastIdx="1" clrIdx="1">
    <p:extLst>
      <p:ext uri="{19B8F6BF-5375-455C-9EA6-DF929625EA0E}">
        <p15:presenceInfo xmlns:p15="http://schemas.microsoft.com/office/powerpoint/2012/main" userId="e93ab7a482d06c49" providerId="Windows Live"/>
      </p:ext>
    </p:extLst>
  </p:cmAuthor>
  <p:cmAuthor id="2" name="Tiệp Cao minh" initials="TCm" lastIdx="3" clrIdx="2">
    <p:extLst>
      <p:ext uri="{19B8F6BF-5375-455C-9EA6-DF929625EA0E}">
        <p15:presenceInfo xmlns:p15="http://schemas.microsoft.com/office/powerpoint/2012/main" userId="4bc8e0bf12b72d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87AF9A"/>
    <a:srgbClr val="66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87353" autoAdjust="0"/>
  </p:normalViewPr>
  <p:slideViewPr>
    <p:cSldViewPr snapToGrid="0" showGuides="1">
      <p:cViewPr varScale="1">
        <p:scale>
          <a:sx n="79" d="100"/>
          <a:sy n="79" d="100"/>
        </p:scale>
        <p:origin x="19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740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A7EFD5-4F5F-435C-A322-1F76531EC361}" type="doc">
      <dgm:prSet loTypeId="urn:microsoft.com/office/officeart/2005/8/layout/process4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4A8173B-92F8-4DF7-B28D-433E117ECD3E}" type="pres">
      <dgm:prSet presAssocID="{B2A7EFD5-4F5F-435C-A322-1F76531EC36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</dgm:ptLst>
  <dgm:cxnLst>
    <dgm:cxn modelId="{798B0F01-462D-4B74-8360-A27627E5B48F}" type="presOf" srcId="{B2A7EFD5-4F5F-435C-A322-1F76531EC361}" destId="{24A8173B-92F8-4DF7-B28D-433E117ECD3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DC4ED-5EF0-450F-9552-CD0E73795E66}" type="datetime1">
              <a:rPr lang="zh-CN" altLang="en-US" smtClean="0"/>
              <a:t>2022/6/26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12344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720D0-3319-42B9-93F0-4E2DB219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15634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9A78D-F1A5-47FB-B323-E46AA3DE9F10}" type="datetime1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/>
              <a:t>12344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04242-42E4-462F-B9A6-468AC33D6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36166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97980A-659A-46A7-BC4C-EA977080384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104242-42E4-462F-B9A6-468AC33D61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F5FF-ABF6-4057-9BAB-72191FFF00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12344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309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97980A-659A-46A7-BC4C-EA977080384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104242-42E4-462F-B9A6-468AC33D61A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F5FF-ABF6-4057-9BAB-72191FFF00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12344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1751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sẵn</a:t>
            </a:r>
            <a:r>
              <a:rPr lang="en-US" baseline="0" dirty="0" smtClean="0"/>
              <a:t> sang,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ty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monolithic sang </a:t>
            </a:r>
            <a:r>
              <a:rPr lang="en-US" baseline="0" dirty="0" err="1" smtClean="0"/>
              <a:t>microservice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UI, </a:t>
            </a:r>
            <a:r>
              <a:rPr lang="en-US" baseline="0" dirty="0" err="1" smtClean="0"/>
              <a:t>Bussiness</a:t>
            </a:r>
            <a:r>
              <a:rPr lang="en-US" baseline="0" dirty="0" smtClean="0"/>
              <a:t> logic,</a:t>
            </a:r>
          </a:p>
          <a:p>
            <a:r>
              <a:rPr lang="en-US" baseline="0" dirty="0" smtClean="0"/>
              <a:t>DB,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microservices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UI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Bussiness</a:t>
            </a:r>
            <a:r>
              <a:rPr lang="en-US" baseline="0" dirty="0" smtClean="0"/>
              <a:t> logic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microservices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riêng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DB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microservices</a:t>
            </a:r>
            <a:r>
              <a:rPr lang="en-US" baseline="0" dirty="0" smtClean="0"/>
              <a:t>.</a:t>
            </a:r>
          </a:p>
          <a:p>
            <a:r>
              <a:rPr lang="en-US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traefik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1 he thong </a:t>
            </a:r>
            <a:r>
              <a:rPr lang="en-US" baseline="0" dirty="0" err="1" smtClean="0"/>
              <a:t>microservice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traefik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API Gate way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Microservices</a:t>
            </a:r>
            <a:r>
              <a:rPr lang="en-US" baseline="0" dirty="0" smtClean="0"/>
              <a:t>. </a:t>
            </a:r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traefik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microservice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revert proxy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tải</a:t>
            </a:r>
            <a:r>
              <a:rPr lang="en-US" baseline="0" dirty="0" smtClean="0"/>
              <a:t>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559A78D-F1A5-47FB-B323-E46AA3DE9F10}" type="datetime1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12344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514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Economic.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Traefik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API Gate way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microservices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Order </a:t>
            </a:r>
            <a:r>
              <a:rPr lang="en-US" baseline="0" dirty="0" err="1" smtClean="0"/>
              <a:t>serveic</a:t>
            </a:r>
            <a:r>
              <a:rPr lang="en-US" baseline="0" dirty="0" smtClean="0"/>
              <a:t>, Product service. </a:t>
            </a:r>
            <a:r>
              <a:rPr lang="en-US" baseline="0" dirty="0" err="1" smtClean="0"/>
              <a:t>Traefik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revert proxy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load balancer. Revert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foward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request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path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Service </a:t>
            </a:r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LB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route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traefik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service.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559A78D-F1A5-47FB-B323-E46AA3DE9F10}" type="datetime1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12344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502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54DE591-FA09-4FF7-B45D-C93B87FA8F11}" type="datetime1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6D7FD-D0EE-4A86-9713-18CF4AAA00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12344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571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9"/>
          <a:stretch/>
        </p:blipFill>
        <p:spPr>
          <a:xfrm>
            <a:off x="4419600" y="940460"/>
            <a:ext cx="7772400" cy="591754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8265776" y="42398"/>
            <a:ext cx="3883832" cy="965199"/>
            <a:chOff x="8308168" y="0"/>
            <a:chExt cx="3883832" cy="965199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185328" y="0"/>
              <a:ext cx="1006672" cy="96519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308168" y="265786"/>
              <a:ext cx="2877160" cy="433625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 userDrawn="1"/>
        </p:nvSpPr>
        <p:spPr>
          <a:xfrm>
            <a:off x="0" y="6530112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môn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Khoa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 –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Khoa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</a:t>
            </a:r>
            <a:endParaRPr lang="en-US" sz="1400" b="0" i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530112"/>
            <a:ext cx="12149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0" i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/>
            <a:fld id="{F7CE68C9-1898-4F91-91CD-5C5ED7667076}" type="datetime3">
              <a:rPr lang="en-US" sz="1400" smtClean="0">
                <a:solidFill>
                  <a:schemeClr val="bg1"/>
                </a:solidFill>
              </a:rPr>
              <a:pPr lvl="0" algn="r"/>
              <a:t>26 June 2022</a:t>
            </a:fld>
            <a:r>
              <a:rPr lang="en-US" sz="1400">
                <a:solidFill>
                  <a:schemeClr val="bg1"/>
                </a:solidFill>
              </a:rPr>
              <a:t> | Page </a:t>
            </a:r>
            <a:fld id="{ABE13A69-7510-48BA-B518-3F4112F4C1A0}" type="slidenum">
              <a:rPr lang="en-US" sz="1400" smtClean="0">
                <a:solidFill>
                  <a:schemeClr val="bg1"/>
                </a:solidFill>
              </a:rPr>
              <a:pPr lvl="0" algn="r"/>
              <a:t>‹#›</a:t>
            </a:fld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55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" y="188415"/>
            <a:ext cx="4463844" cy="6669586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8265776" y="42398"/>
            <a:ext cx="3883832" cy="965199"/>
            <a:chOff x="8308168" y="0"/>
            <a:chExt cx="3883832" cy="965199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185328" y="0"/>
              <a:ext cx="1006672" cy="96519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308168" y="265786"/>
              <a:ext cx="2877160" cy="433625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 userDrawn="1"/>
        </p:nvSpPr>
        <p:spPr>
          <a:xfrm>
            <a:off x="0" y="6530112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i="1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môn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Khoa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 –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Khoa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</a:t>
            </a:r>
            <a:endParaRPr lang="en-US" sz="1400" b="0" i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530112"/>
            <a:ext cx="12149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0" i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l"/>
            <a:fld id="{F7CE68C9-1898-4F91-91CD-5C5ED7667076}" type="datetime3">
              <a:rPr lang="en-US" sz="1400" smtClean="0">
                <a:solidFill>
                  <a:schemeClr val="bg1"/>
                </a:solidFill>
              </a:rPr>
              <a:pPr lvl="0" algn="l"/>
              <a:t>26 June 2022</a:t>
            </a:fld>
            <a:r>
              <a:rPr lang="en-US" sz="1400">
                <a:solidFill>
                  <a:schemeClr val="bg1"/>
                </a:solidFill>
              </a:rPr>
              <a:t> | Page </a:t>
            </a:r>
            <a:fld id="{ABE13A69-7510-48BA-B518-3F4112F4C1A0}" type="slidenum">
              <a:rPr lang="en-US" sz="1400" smtClean="0">
                <a:solidFill>
                  <a:schemeClr val="bg1"/>
                </a:solidFill>
              </a:rPr>
              <a:pPr lvl="0" algn="l"/>
              <a:t>‹#›</a:t>
            </a:fld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60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57925"/>
            <a:ext cx="6096000" cy="5550800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8265776" y="42398"/>
            <a:ext cx="3883832" cy="965199"/>
            <a:chOff x="8308168" y="0"/>
            <a:chExt cx="3883832" cy="965199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185328" y="0"/>
              <a:ext cx="1006672" cy="96519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308168" y="265786"/>
              <a:ext cx="2877160" cy="433625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 userDrawn="1"/>
        </p:nvSpPr>
        <p:spPr>
          <a:xfrm>
            <a:off x="0" y="6530112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môn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Khoa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 –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Khoa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</a:t>
            </a:r>
            <a:endParaRPr lang="en-US" sz="1400" b="0" i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30112"/>
            <a:ext cx="12149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0" i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/>
            <a:fld id="{F7CE68C9-1898-4F91-91CD-5C5ED7667076}" type="datetime3">
              <a:rPr lang="en-US" sz="1400" smtClean="0"/>
              <a:pPr lvl="0" algn="r"/>
              <a:t>26 June 2022</a:t>
            </a:fld>
            <a:r>
              <a:rPr lang="en-US" sz="1400"/>
              <a:t> | Page </a:t>
            </a:r>
            <a:fld id="{ABE13A69-7510-48BA-B518-3F4112F4C1A0}" type="slidenum">
              <a:rPr lang="en-US" sz="1400" smtClean="0"/>
              <a:pPr lvl="0" algn="r"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93834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3;p11"/>
          <p:cNvSpPr txBox="1">
            <a:spLocks noGrp="1"/>
          </p:cNvSpPr>
          <p:nvPr>
            <p:ph type="body" idx="1" hasCustomPrompt="1"/>
          </p:nvPr>
        </p:nvSpPr>
        <p:spPr>
          <a:xfrm>
            <a:off x="960583" y="1086667"/>
            <a:ext cx="11074400" cy="5351078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70" lvl="0" indent="-45717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  <a:defRPr sz="3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uli"/>
              </a:defRPr>
            </a:lvl1pPr>
            <a:lvl2pPr marL="1219140" lvl="1" indent="-423312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q"/>
              <a:defRPr sz="2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uli"/>
              </a:defRPr>
            </a:lvl2pPr>
            <a:lvl3pPr marL="1828709" lvl="2" indent="-423312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■"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uli"/>
              </a:defRPr>
            </a:lvl3pPr>
            <a:lvl4pPr marL="2438278" lvl="3" indent="-423312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uli"/>
              </a:defRPr>
            </a:lvl4pPr>
            <a:lvl5pPr marL="3047848" lvl="4" indent="-423312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3657418" lvl="5" indent="-423312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4266987" lvl="6" indent="-423312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4876557" lvl="7" indent="-423312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5486126" lvl="8" indent="-423312" rtl="0">
              <a:spcBef>
                <a:spcPts val="2133"/>
              </a:spcBef>
              <a:spcAft>
                <a:spcPts val="2133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/>
              <a:t>Click to add content</a:t>
            </a:r>
          </a:p>
          <a:p>
            <a:pPr lvl="1"/>
            <a:r>
              <a:rPr lang="en-US"/>
              <a:t>Click to add content</a:t>
            </a:r>
          </a:p>
          <a:p>
            <a:pPr lvl="2"/>
            <a:r>
              <a:rPr lang="en-US"/>
              <a:t>Click to add content</a:t>
            </a:r>
          </a:p>
          <a:p>
            <a:pPr lvl="3"/>
            <a:r>
              <a:rPr lang="en-US"/>
              <a:t>Click to add content</a:t>
            </a:r>
            <a:endParaRPr/>
          </a:p>
        </p:txBody>
      </p:sp>
      <p:sp>
        <p:nvSpPr>
          <p:cNvPr id="9" name="Google Shape;92;p11"/>
          <p:cNvSpPr txBox="1">
            <a:spLocks noGrp="1"/>
          </p:cNvSpPr>
          <p:nvPr>
            <p:ph type="title"/>
          </p:nvPr>
        </p:nvSpPr>
        <p:spPr>
          <a:xfrm>
            <a:off x="1108365" y="175490"/>
            <a:ext cx="11016587" cy="711205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 sz="44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581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6305553" y="1936274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8802129" y="1936274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8802129" y="3797188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6305553" y="3797188"/>
            <a:ext cx="2294499" cy="1622543"/>
          </a:xfrm>
          <a:custGeom>
            <a:avLst/>
            <a:gdLst>
              <a:gd name="connsiteX0" fmla="*/ 0 w 2294499"/>
              <a:gd name="connsiteY0" fmla="*/ 0 h 1622543"/>
              <a:gd name="connsiteX1" fmla="*/ 2294499 w 2294499"/>
              <a:gd name="connsiteY1" fmla="*/ 0 h 1622543"/>
              <a:gd name="connsiteX2" fmla="*/ 2294499 w 2294499"/>
              <a:gd name="connsiteY2" fmla="*/ 1622543 h 1622543"/>
              <a:gd name="connsiteX3" fmla="*/ 0 w 2294499"/>
              <a:gd name="connsiteY3" fmla="*/ 1622543 h 162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4499" h="1622543">
                <a:moveTo>
                  <a:pt x="0" y="0"/>
                </a:moveTo>
                <a:lnTo>
                  <a:pt x="2294499" y="0"/>
                </a:lnTo>
                <a:lnTo>
                  <a:pt x="2294499" y="1622543"/>
                </a:lnTo>
                <a:lnTo>
                  <a:pt x="0" y="1622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7BEC6-7C2B-4B03-B4DD-37A8D3CA46A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Google Shape;92;p11"/>
          <p:cNvSpPr txBox="1">
            <a:spLocks noGrp="1"/>
          </p:cNvSpPr>
          <p:nvPr>
            <p:ph type="title"/>
          </p:nvPr>
        </p:nvSpPr>
        <p:spPr>
          <a:xfrm>
            <a:off x="1108365" y="175490"/>
            <a:ext cx="11016587" cy="711205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 sz="44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091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698623" y="2746373"/>
            <a:ext cx="2187580" cy="2187580"/>
          </a:xfrm>
          <a:custGeom>
            <a:avLst/>
            <a:gdLst>
              <a:gd name="connsiteX0" fmla="*/ 1093790 w 2187580"/>
              <a:gd name="connsiteY0" fmla="*/ 0 h 2187580"/>
              <a:gd name="connsiteX1" fmla="*/ 2187580 w 2187580"/>
              <a:gd name="connsiteY1" fmla="*/ 1093790 h 2187580"/>
              <a:gd name="connsiteX2" fmla="*/ 1093790 w 2187580"/>
              <a:gd name="connsiteY2" fmla="*/ 2187580 h 2187580"/>
              <a:gd name="connsiteX3" fmla="*/ 0 w 2187580"/>
              <a:gd name="connsiteY3" fmla="*/ 1093790 h 2187580"/>
              <a:gd name="connsiteX4" fmla="*/ 1093790 w 2187580"/>
              <a:gd name="connsiteY4" fmla="*/ 0 h 218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7580" h="2187580">
                <a:moveTo>
                  <a:pt x="1093790" y="0"/>
                </a:moveTo>
                <a:cubicBezTo>
                  <a:pt x="1697874" y="0"/>
                  <a:pt x="2187580" y="489706"/>
                  <a:pt x="2187580" y="1093790"/>
                </a:cubicBezTo>
                <a:cubicBezTo>
                  <a:pt x="2187580" y="1697874"/>
                  <a:pt x="1697874" y="2187580"/>
                  <a:pt x="1093790" y="2187580"/>
                </a:cubicBezTo>
                <a:cubicBezTo>
                  <a:pt x="489706" y="2187580"/>
                  <a:pt x="0" y="1697874"/>
                  <a:pt x="0" y="1093790"/>
                </a:cubicBezTo>
                <a:cubicBezTo>
                  <a:pt x="0" y="489706"/>
                  <a:pt x="489706" y="0"/>
                  <a:pt x="109379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Google Shape;92;p11"/>
          <p:cNvSpPr txBox="1">
            <a:spLocks noGrp="1"/>
          </p:cNvSpPr>
          <p:nvPr>
            <p:ph type="title"/>
          </p:nvPr>
        </p:nvSpPr>
        <p:spPr>
          <a:xfrm>
            <a:off x="1108365" y="175490"/>
            <a:ext cx="11016587" cy="711205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 sz="44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456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6530112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môn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Khoa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 –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Khoa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</a:t>
            </a:r>
            <a:endParaRPr lang="en-US" sz="1400" b="0" i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530112"/>
            <a:ext cx="12149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0" i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/>
            <a:fld id="{F7CE68C9-1898-4F91-91CD-5C5ED7667076}" type="datetime3">
              <a:rPr lang="en-US" sz="1400" smtClean="0"/>
              <a:pPr lvl="0" algn="r"/>
              <a:t>26 June 2022</a:t>
            </a:fld>
            <a:r>
              <a:rPr lang="en-US" sz="1400"/>
              <a:t> | Page </a:t>
            </a:r>
            <a:fld id="{ABE13A69-7510-48BA-B518-3F4112F4C1A0}" type="slidenum">
              <a:rPr lang="en-US" sz="1400" smtClean="0"/>
              <a:pPr lvl="0" algn="r"/>
              <a:t>‹#›</a:t>
            </a:fld>
            <a:endParaRPr lang="en-US" sz="1400"/>
          </a:p>
        </p:txBody>
      </p:sp>
      <p:sp>
        <p:nvSpPr>
          <p:cNvPr id="10" name="Rectangle 2"/>
          <p:cNvSpPr/>
          <p:nvPr userDrawn="1"/>
        </p:nvSpPr>
        <p:spPr>
          <a:xfrm>
            <a:off x="692732" y="907633"/>
            <a:ext cx="11499273" cy="4571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0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1600" y="64661"/>
            <a:ext cx="1006672" cy="9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4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2" r:id="rId4"/>
    <p:sldLayoutId id="2147483666" r:id="rId5"/>
    <p:sldLayoutId id="2147483670" r:id="rId6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9704C9-B58C-474E-856B-FC738B9DD48C}"/>
              </a:ext>
            </a:extLst>
          </p:cNvPr>
          <p:cNvSpPr txBox="1"/>
          <p:nvPr/>
        </p:nvSpPr>
        <p:spPr>
          <a:xfrm>
            <a:off x="357813" y="993736"/>
            <a:ext cx="3878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ĐỒ ÁN TỐT NGHIỆP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5E0D85-FE15-4391-B368-64A263B751CA}"/>
              </a:ext>
            </a:extLst>
          </p:cNvPr>
          <p:cNvSpPr/>
          <p:nvPr/>
        </p:nvSpPr>
        <p:spPr>
          <a:xfrm>
            <a:off x="812839" y="1823407"/>
            <a:ext cx="11083157" cy="1363922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719275-AAAB-4D51-856F-42F72A83FCBC}"/>
              </a:ext>
            </a:extLst>
          </p:cNvPr>
          <p:cNvSpPr txBox="1"/>
          <p:nvPr/>
        </p:nvSpPr>
        <p:spPr>
          <a:xfrm>
            <a:off x="930862" y="1814594"/>
            <a:ext cx="10707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GIẢI PHÁP TRAEFIK CHO CÂN BẰNG TẢI VÀ REVERSE PROXY CHO MICROSERVICES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C56A2D-81B0-4AF7-B8AB-CA7E66D8E911}"/>
              </a:ext>
            </a:extLst>
          </p:cNvPr>
          <p:cNvSpPr txBox="1"/>
          <p:nvPr/>
        </p:nvSpPr>
        <p:spPr>
          <a:xfrm>
            <a:off x="6032938" y="4633494"/>
            <a:ext cx="615906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Giảng</a:t>
            </a:r>
            <a:r>
              <a:rPr kumimoji="0" lang="en-US" sz="20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</a:t>
            </a:r>
            <a:r>
              <a:rPr kumimoji="0" lang="en-US" sz="2000" b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viên</a:t>
            </a:r>
            <a:r>
              <a:rPr kumimoji="0" lang="en-US" sz="20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</a:t>
            </a:r>
            <a:r>
              <a:rPr kumimoji="0" lang="en-US" sz="2000" b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hướng</a:t>
            </a:r>
            <a:r>
              <a:rPr kumimoji="0" lang="en-US" sz="20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</a:t>
            </a:r>
            <a:r>
              <a:rPr kumimoji="0" lang="en-US" sz="2000" b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dẫn</a:t>
            </a:r>
            <a:r>
              <a:rPr kumimoji="0" lang="en-US" sz="20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: </a:t>
            </a:r>
            <a:r>
              <a:rPr kumimoji="0" lang="en-US" sz="2000" b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Th.S</a:t>
            </a:r>
            <a:r>
              <a:rPr kumimoji="0" lang="en-US" sz="2000" b="1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</a:t>
            </a:r>
            <a:r>
              <a:rPr kumimoji="0" lang="en-US" sz="2000" b="1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Nguyễn</a:t>
            </a:r>
            <a:r>
              <a:rPr kumimoji="0" lang="en-US" sz="2000" b="1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</a:t>
            </a:r>
            <a:r>
              <a:rPr kumimoji="0" lang="en-US" sz="2000" b="1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Xuân</a:t>
            </a:r>
            <a:r>
              <a:rPr kumimoji="0" lang="en-US" sz="2000" b="1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Thu</a:t>
            </a:r>
            <a:endParaRPr kumimoji="0" lang="en-US" sz="20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Đại</a:t>
            </a:r>
            <a:r>
              <a:rPr 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học</a:t>
            </a:r>
            <a:r>
              <a:rPr 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Kỹ</a:t>
            </a:r>
            <a:r>
              <a:rPr 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thuật</a:t>
            </a: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– </a:t>
            </a:r>
            <a:r>
              <a:rPr lang="en-US" sz="2000" b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Hậu</a:t>
            </a:r>
            <a:r>
              <a:rPr 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cần</a:t>
            </a: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CAND</a:t>
            </a:r>
            <a:endParaRPr kumimoji="0" lang="en-US" sz="20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  <a:p>
            <a:pPr marL="18288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solidFill>
                <a:prstClr val="black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  <a:p>
            <a:pPr lvl="1" algn="ctr" defTabSz="914400">
              <a:defRPr/>
            </a:pPr>
            <a:r>
              <a:rPr lang="en-US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 Minh Tiệp</a:t>
            </a:r>
            <a:endParaRPr lang="en-US" sz="2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 defTabSz="914400">
              <a:defRPr/>
            </a:pPr>
            <a:r>
              <a:rPr lang="en-US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AT14A</a:t>
            </a:r>
            <a:endParaRPr kumimoji="0" lang="en-US" sz="20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87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B87360-E6ED-4876-B363-9AEE6D89639C}"/>
              </a:ext>
            </a:extLst>
          </p:cNvPr>
          <p:cNvSpPr txBox="1"/>
          <p:nvPr/>
        </p:nvSpPr>
        <p:spPr>
          <a:xfrm>
            <a:off x="1428350" y="1784279"/>
            <a:ext cx="10263541" cy="246926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360036" algn="ctr">
              <a:lnSpc>
                <a:spcPct val="115000"/>
              </a:lnSpc>
              <a:spcAft>
                <a:spcPts val="1800"/>
              </a:spcAft>
            </a:pPr>
            <a:r>
              <a:rPr lang="en-US" sz="4600" b="1" kern="0" cap="all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 XIN CHÂN THÀNH CẢM ƠN CÁC THẦY/ CÔ TRONG HỘI ĐỒNG ĐÃ LẮNG NGHE VÀ GÓP Ý!</a:t>
            </a:r>
          </a:p>
        </p:txBody>
      </p:sp>
    </p:spTree>
    <p:extLst>
      <p:ext uri="{BB962C8B-B14F-4D97-AF65-F5344CB8AC3E}">
        <p14:creationId xmlns:p14="http://schemas.microsoft.com/office/powerpoint/2010/main" val="198561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08333E-6 3.7037E-6 L -2.08333E-6 -0.07223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47;p43">
            <a:extLst>
              <a:ext uri="{FF2B5EF4-FFF2-40B4-BE49-F238E27FC236}">
                <a16:creationId xmlns:a16="http://schemas.microsoft.com/office/drawing/2014/main" id="{D01CC6D7-B2F2-49FF-A7E9-2965FDFD9B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8075" y="176213"/>
            <a:ext cx="11017250" cy="71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endParaRPr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1942;p43">
            <a:extLst>
              <a:ext uri="{FF2B5EF4-FFF2-40B4-BE49-F238E27FC236}">
                <a16:creationId xmlns:a16="http://schemas.microsoft.com/office/drawing/2014/main" id="{CC214030-06AF-4BB1-9C4D-907EF12177E2}"/>
              </a:ext>
            </a:extLst>
          </p:cNvPr>
          <p:cNvSpPr txBox="1">
            <a:spLocks/>
          </p:cNvSpPr>
          <p:nvPr/>
        </p:nvSpPr>
        <p:spPr>
          <a:xfrm>
            <a:off x="322172" y="3362341"/>
            <a:ext cx="3115200" cy="10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en-US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Tổng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Microservices</a:t>
            </a:r>
            <a:endParaRPr lang="en-US" dirty="0"/>
          </a:p>
        </p:txBody>
      </p:sp>
      <p:sp>
        <p:nvSpPr>
          <p:cNvPr id="6" name="Google Shape;1943;p43">
            <a:extLst>
              <a:ext uri="{FF2B5EF4-FFF2-40B4-BE49-F238E27FC236}">
                <a16:creationId xmlns:a16="http://schemas.microsoft.com/office/drawing/2014/main" id="{334AEA8B-9AC2-4912-8398-A31BE8433384}"/>
              </a:ext>
            </a:extLst>
          </p:cNvPr>
          <p:cNvSpPr txBox="1">
            <a:spLocks/>
          </p:cNvSpPr>
          <p:nvPr/>
        </p:nvSpPr>
        <p:spPr>
          <a:xfrm>
            <a:off x="3825450" y="4072903"/>
            <a:ext cx="3577425" cy="10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en-US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Nghiên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cứu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giải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pháp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Traefik</a:t>
            </a:r>
            <a:endParaRPr lang="en-US" dirty="0"/>
          </a:p>
        </p:txBody>
      </p:sp>
      <p:sp>
        <p:nvSpPr>
          <p:cNvPr id="7" name="Google Shape;1944;p43">
            <a:extLst>
              <a:ext uri="{FF2B5EF4-FFF2-40B4-BE49-F238E27FC236}">
                <a16:creationId xmlns:a16="http://schemas.microsoft.com/office/drawing/2014/main" id="{8C27F662-AA46-4FEE-8489-299BB9CA6B92}"/>
              </a:ext>
            </a:extLst>
          </p:cNvPr>
          <p:cNvSpPr txBox="1">
            <a:spLocks/>
          </p:cNvSpPr>
          <p:nvPr/>
        </p:nvSpPr>
        <p:spPr>
          <a:xfrm>
            <a:off x="8086536" y="4777262"/>
            <a:ext cx="4105464" cy="10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en-US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khai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giải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pháp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Traefik</a:t>
            </a:r>
            <a:endParaRPr lang="en-US" dirty="0"/>
          </a:p>
        </p:txBody>
      </p:sp>
      <p:sp>
        <p:nvSpPr>
          <p:cNvPr id="8" name="Google Shape;1948;p43">
            <a:extLst>
              <a:ext uri="{FF2B5EF4-FFF2-40B4-BE49-F238E27FC236}">
                <a16:creationId xmlns:a16="http://schemas.microsoft.com/office/drawing/2014/main" id="{28178F2F-4138-4BD3-9E44-E7D093971A3B}"/>
              </a:ext>
            </a:extLst>
          </p:cNvPr>
          <p:cNvSpPr/>
          <p:nvPr/>
        </p:nvSpPr>
        <p:spPr>
          <a:xfrm>
            <a:off x="322173" y="1210333"/>
            <a:ext cx="1423478" cy="1458038"/>
          </a:xfrm>
          <a:prstGeom prst="ellipse">
            <a:avLst/>
          </a:prstGeom>
          <a:solidFill>
            <a:schemeClr val="bg1"/>
          </a:solidFill>
          <a:ln>
            <a:noFill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941;p43">
            <a:extLst>
              <a:ext uri="{FF2B5EF4-FFF2-40B4-BE49-F238E27FC236}">
                <a16:creationId xmlns:a16="http://schemas.microsoft.com/office/drawing/2014/main" id="{651B3513-A18B-4DC6-B8A6-6E8D717B7A3A}"/>
              </a:ext>
            </a:extLst>
          </p:cNvPr>
          <p:cNvSpPr txBox="1">
            <a:spLocks/>
          </p:cNvSpPr>
          <p:nvPr/>
        </p:nvSpPr>
        <p:spPr>
          <a:xfrm>
            <a:off x="322172" y="2966430"/>
            <a:ext cx="23364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333" b="1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defTabSz="914400"/>
            <a:r>
              <a:rPr lang="en-US" sz="35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5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5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5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57E4D2-2DDF-4C61-86CE-088368EBDE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066" b="59890" l="12088" r="33516">
                        <a14:foregroundMark x1="21978" y1="34432" x2="21978" y2="34432"/>
                        <a14:foregroundMark x1="32967" y1="47253" x2="32967" y2="47253"/>
                        <a14:foregroundMark x1="24176" y1="40842" x2="24176" y2="40842"/>
                        <a14:foregroundMark x1="22940" y1="47802" x2="22940" y2="47802"/>
                        <a14:foregroundMark x1="15659" y1="38095" x2="15659" y2="38095"/>
                        <a14:foregroundMark x1="14011" y1="40476" x2="14011" y2="40476"/>
                        <a14:foregroundMark x1="13599" y1="42491" x2="13599" y2="42491"/>
                        <a14:foregroundMark x1="13049" y1="43956" x2="13049" y2="43956"/>
                        <a14:foregroundMark x1="13049" y1="45604" x2="13049" y2="45604"/>
                        <a14:foregroundMark x1="16484" y1="57509" x2="12775" y2="49084"/>
                        <a14:foregroundMark x1="12775" y1="49084" x2="16484" y2="37912"/>
                        <a14:foregroundMark x1="16484" y1="37912" x2="23901" y2="34432"/>
                        <a14:foregroundMark x1="23901" y1="34432" x2="30495" y2="37912"/>
                        <a14:foregroundMark x1="30495" y1="37912" x2="33516" y2="47070"/>
                        <a14:foregroundMark x1="33516" y1="47070" x2="31456" y2="56410"/>
                        <a14:foregroundMark x1="31456" y1="56410" x2="31181" y2="46337"/>
                        <a14:foregroundMark x1="31181" y1="46337" x2="26374" y2="39194"/>
                        <a14:foregroundMark x1="26374" y1="39194" x2="21566" y2="37179"/>
                        <a14:foregroundMark x1="18132" y1="41941" x2="18132" y2="41941"/>
                        <a14:foregroundMark x1="19368" y1="40476" x2="19368" y2="40476"/>
                        <a14:foregroundMark x1="20742" y1="39377" x2="20742" y2="39377"/>
                        <a14:foregroundMark x1="16071" y1="43407" x2="16071" y2="43407"/>
                        <a14:foregroundMark x1="16209" y1="45421" x2="16209" y2="45421"/>
                        <a14:foregroundMark x1="16621" y1="48352" x2="16621" y2="48352"/>
                        <a14:foregroundMark x1="15934" y1="46337" x2="15934" y2="46337"/>
                        <a14:foregroundMark x1="16346" y1="51282" x2="16346" y2="51282"/>
                        <a14:foregroundMark x1="17995" y1="53663" x2="17995" y2="53663"/>
                        <a14:foregroundMark x1="19093" y1="56777" x2="19093" y2="56777"/>
                        <a14:foregroundMark x1="18269" y1="58974" x2="18269" y2="58974"/>
                        <a14:foregroundMark x1="15934" y1="56593" x2="15934" y2="56593"/>
                        <a14:foregroundMark x1="16346" y1="58059" x2="16346" y2="58059"/>
                        <a14:foregroundMark x1="15659" y1="57143" x2="15659" y2="57143"/>
                        <a14:foregroundMark x1="14973" y1="56044" x2="14973" y2="56044"/>
                        <a14:foregroundMark x1="15247" y1="56410" x2="15247" y2="56410"/>
                        <a14:foregroundMark x1="14423" y1="54579" x2="14423" y2="54579"/>
                        <a14:foregroundMark x1="14148" y1="53663" x2="14148" y2="53663"/>
                        <a14:foregroundMark x1="13736" y1="52747" x2="13736" y2="52747"/>
                        <a14:foregroundMark x1="13736" y1="52747" x2="13736" y2="52747"/>
                        <a14:foregroundMark x1="13736" y1="52747" x2="13736" y2="52747"/>
                        <a14:foregroundMark x1="13462" y1="50733" x2="13462" y2="50733"/>
                        <a14:foregroundMark x1="29808" y1="51099" x2="29808" y2="51099"/>
                        <a14:foregroundMark x1="29945" y1="48535" x2="29945" y2="48535"/>
                        <a14:foregroundMark x1="29533" y1="52564" x2="29533" y2="52564"/>
                        <a14:foregroundMark x1="28709" y1="54029" x2="28709" y2="54029"/>
                        <a14:foregroundMark x1="28022" y1="56044" x2="28022" y2="56044"/>
                        <a14:foregroundMark x1="27885" y1="58608" x2="27885" y2="58608"/>
                        <a14:foregroundMark x1="28846" y1="59341" x2="28846" y2="59341"/>
                        <a14:foregroundMark x1="30769" y1="56960" x2="30769" y2="56960"/>
                        <a14:foregroundMark x1="32143" y1="54579" x2="32143" y2="54579"/>
                        <a14:foregroundMark x1="32830" y1="53114" x2="32830" y2="53114"/>
                        <a14:foregroundMark x1="33104" y1="51648" x2="33104" y2="51648"/>
                        <a14:foregroundMark x1="33104" y1="52930" x2="33104" y2="52930"/>
                        <a14:foregroundMark x1="33104" y1="52747" x2="33104" y2="52747"/>
                      </a14:backgroundRemoval>
                    </a14:imgEffect>
                  </a14:imgLayer>
                </a14:imgProps>
              </a:ext>
            </a:extLst>
          </a:blip>
          <a:srcRect l="9626" t="31548" r="64915" b="36360"/>
          <a:stretch/>
        </p:blipFill>
        <p:spPr>
          <a:xfrm>
            <a:off x="523050" y="1480572"/>
            <a:ext cx="1021724" cy="965955"/>
          </a:xfrm>
          <a:prstGeom prst="rect">
            <a:avLst/>
          </a:prstGeom>
        </p:spPr>
      </p:pic>
      <p:sp>
        <p:nvSpPr>
          <p:cNvPr id="14" name="Google Shape;1948;p43">
            <a:extLst>
              <a:ext uri="{FF2B5EF4-FFF2-40B4-BE49-F238E27FC236}">
                <a16:creationId xmlns:a16="http://schemas.microsoft.com/office/drawing/2014/main" id="{1A50F9A1-4013-429A-93A9-DF52A17816EA}"/>
              </a:ext>
            </a:extLst>
          </p:cNvPr>
          <p:cNvSpPr/>
          <p:nvPr/>
        </p:nvSpPr>
        <p:spPr>
          <a:xfrm>
            <a:off x="3825450" y="1911634"/>
            <a:ext cx="1423478" cy="1458038"/>
          </a:xfrm>
          <a:prstGeom prst="ellipse">
            <a:avLst/>
          </a:prstGeom>
          <a:ln>
            <a:noFill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5" name="Google Shape;2627;p52">
            <a:extLst>
              <a:ext uri="{FF2B5EF4-FFF2-40B4-BE49-F238E27FC236}">
                <a16:creationId xmlns:a16="http://schemas.microsoft.com/office/drawing/2014/main" id="{C34C5053-2739-46D5-AABD-1169EF45720A}"/>
              </a:ext>
            </a:extLst>
          </p:cNvPr>
          <p:cNvGrpSpPr/>
          <p:nvPr/>
        </p:nvGrpSpPr>
        <p:grpSpPr>
          <a:xfrm>
            <a:off x="4215180" y="2162464"/>
            <a:ext cx="644018" cy="907227"/>
            <a:chOff x="7051419" y="3037940"/>
            <a:chExt cx="464469" cy="697977"/>
          </a:xfrm>
        </p:grpSpPr>
        <p:sp>
          <p:nvSpPr>
            <p:cNvPr id="16" name="Google Shape;2628;p52">
              <a:extLst>
                <a:ext uri="{FF2B5EF4-FFF2-40B4-BE49-F238E27FC236}">
                  <a16:creationId xmlns:a16="http://schemas.microsoft.com/office/drawing/2014/main" id="{14FFC3F3-0108-4AD8-80D2-81BF0C202D29}"/>
                </a:ext>
              </a:extLst>
            </p:cNvPr>
            <p:cNvSpPr/>
            <p:nvPr/>
          </p:nvSpPr>
          <p:spPr>
            <a:xfrm>
              <a:off x="7188466" y="3487685"/>
              <a:ext cx="178388" cy="95234"/>
            </a:xfrm>
            <a:custGeom>
              <a:avLst/>
              <a:gdLst/>
              <a:ahLst/>
              <a:cxnLst/>
              <a:rect l="l" t="t" r="r" b="b"/>
              <a:pathLst>
                <a:path w="1890" h="1009" extrusionOk="0">
                  <a:moveTo>
                    <a:pt x="1445" y="1"/>
                  </a:moveTo>
                  <a:lnTo>
                    <a:pt x="0" y="712"/>
                  </a:lnTo>
                  <a:lnTo>
                    <a:pt x="444" y="1009"/>
                  </a:lnTo>
                  <a:lnTo>
                    <a:pt x="1890" y="297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29;p52">
              <a:extLst>
                <a:ext uri="{FF2B5EF4-FFF2-40B4-BE49-F238E27FC236}">
                  <a16:creationId xmlns:a16="http://schemas.microsoft.com/office/drawing/2014/main" id="{1ABD4C43-086E-48E8-9167-6D073EA9D1F9}"/>
                </a:ext>
              </a:extLst>
            </p:cNvPr>
            <p:cNvSpPr/>
            <p:nvPr/>
          </p:nvSpPr>
          <p:spPr>
            <a:xfrm>
              <a:off x="7187806" y="3486363"/>
              <a:ext cx="179048" cy="97217"/>
            </a:xfrm>
            <a:custGeom>
              <a:avLst/>
              <a:gdLst/>
              <a:ahLst/>
              <a:cxnLst/>
              <a:rect l="l" t="t" r="r" b="b"/>
              <a:pathLst>
                <a:path w="1897" h="1030" extrusionOk="0">
                  <a:moveTo>
                    <a:pt x="1452" y="22"/>
                  </a:moveTo>
                  <a:lnTo>
                    <a:pt x="1875" y="304"/>
                  </a:lnTo>
                  <a:lnTo>
                    <a:pt x="458" y="1008"/>
                  </a:lnTo>
                  <a:lnTo>
                    <a:pt x="28" y="726"/>
                  </a:lnTo>
                  <a:lnTo>
                    <a:pt x="1452" y="22"/>
                  </a:lnTo>
                  <a:close/>
                  <a:moveTo>
                    <a:pt x="1445" y="0"/>
                  </a:moveTo>
                  <a:lnTo>
                    <a:pt x="7" y="712"/>
                  </a:lnTo>
                  <a:cubicBezTo>
                    <a:pt x="0" y="719"/>
                    <a:pt x="0" y="719"/>
                    <a:pt x="0" y="726"/>
                  </a:cubicBezTo>
                  <a:cubicBezTo>
                    <a:pt x="0" y="726"/>
                    <a:pt x="0" y="734"/>
                    <a:pt x="7" y="734"/>
                  </a:cubicBezTo>
                  <a:cubicBezTo>
                    <a:pt x="7" y="734"/>
                    <a:pt x="412" y="1004"/>
                    <a:pt x="455" y="1028"/>
                  </a:cubicBezTo>
                  <a:lnTo>
                    <a:pt x="455" y="1028"/>
                  </a:lnTo>
                  <a:lnTo>
                    <a:pt x="1889" y="318"/>
                  </a:lnTo>
                  <a:cubicBezTo>
                    <a:pt x="1897" y="318"/>
                    <a:pt x="1897" y="311"/>
                    <a:pt x="1897" y="311"/>
                  </a:cubicBezTo>
                  <a:cubicBezTo>
                    <a:pt x="1897" y="304"/>
                    <a:pt x="1897" y="304"/>
                    <a:pt x="1897" y="296"/>
                  </a:cubicBezTo>
                  <a:lnTo>
                    <a:pt x="1459" y="0"/>
                  </a:lnTo>
                  <a:close/>
                  <a:moveTo>
                    <a:pt x="455" y="1028"/>
                  </a:moveTo>
                  <a:lnTo>
                    <a:pt x="451" y="1030"/>
                  </a:lnTo>
                  <a:lnTo>
                    <a:pt x="458" y="1030"/>
                  </a:lnTo>
                  <a:cubicBezTo>
                    <a:pt x="458" y="1030"/>
                    <a:pt x="457" y="1029"/>
                    <a:pt x="455" y="1028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630;p52">
              <a:extLst>
                <a:ext uri="{FF2B5EF4-FFF2-40B4-BE49-F238E27FC236}">
                  <a16:creationId xmlns:a16="http://schemas.microsoft.com/office/drawing/2014/main" id="{7C35A6B6-450B-4D17-A753-A66CBABD77C9}"/>
                </a:ext>
              </a:extLst>
            </p:cNvPr>
            <p:cNvSpPr/>
            <p:nvPr/>
          </p:nvSpPr>
          <p:spPr>
            <a:xfrm>
              <a:off x="7184502" y="3363946"/>
              <a:ext cx="149128" cy="191035"/>
            </a:xfrm>
            <a:custGeom>
              <a:avLst/>
              <a:gdLst/>
              <a:ahLst/>
              <a:cxnLst/>
              <a:rect l="l" t="t" r="r" b="b"/>
              <a:pathLst>
                <a:path w="1580" h="2024" extrusionOk="0">
                  <a:moveTo>
                    <a:pt x="1544" y="0"/>
                  </a:moveTo>
                  <a:lnTo>
                    <a:pt x="106" y="712"/>
                  </a:lnTo>
                  <a:cubicBezTo>
                    <a:pt x="99" y="719"/>
                    <a:pt x="85" y="726"/>
                    <a:pt x="78" y="733"/>
                  </a:cubicBezTo>
                  <a:lnTo>
                    <a:pt x="70" y="741"/>
                  </a:lnTo>
                  <a:cubicBezTo>
                    <a:pt x="56" y="748"/>
                    <a:pt x="49" y="755"/>
                    <a:pt x="42" y="769"/>
                  </a:cubicBezTo>
                  <a:cubicBezTo>
                    <a:pt x="35" y="776"/>
                    <a:pt x="28" y="783"/>
                    <a:pt x="28" y="790"/>
                  </a:cubicBezTo>
                  <a:lnTo>
                    <a:pt x="14" y="811"/>
                  </a:lnTo>
                  <a:cubicBezTo>
                    <a:pt x="14" y="818"/>
                    <a:pt x="14" y="818"/>
                    <a:pt x="14" y="818"/>
                  </a:cubicBezTo>
                  <a:cubicBezTo>
                    <a:pt x="7" y="839"/>
                    <a:pt x="7" y="846"/>
                    <a:pt x="7" y="846"/>
                  </a:cubicBezTo>
                  <a:cubicBezTo>
                    <a:pt x="0" y="860"/>
                    <a:pt x="0" y="874"/>
                    <a:pt x="0" y="882"/>
                  </a:cubicBezTo>
                  <a:cubicBezTo>
                    <a:pt x="0" y="889"/>
                    <a:pt x="0" y="889"/>
                    <a:pt x="0" y="896"/>
                  </a:cubicBezTo>
                  <a:cubicBezTo>
                    <a:pt x="0" y="903"/>
                    <a:pt x="0" y="910"/>
                    <a:pt x="0" y="917"/>
                  </a:cubicBezTo>
                  <a:cubicBezTo>
                    <a:pt x="0" y="924"/>
                    <a:pt x="0" y="931"/>
                    <a:pt x="0" y="938"/>
                  </a:cubicBezTo>
                  <a:cubicBezTo>
                    <a:pt x="0" y="945"/>
                    <a:pt x="0" y="945"/>
                    <a:pt x="0" y="952"/>
                  </a:cubicBezTo>
                  <a:lnTo>
                    <a:pt x="0" y="973"/>
                  </a:lnTo>
                  <a:cubicBezTo>
                    <a:pt x="0" y="980"/>
                    <a:pt x="0" y="980"/>
                    <a:pt x="0" y="987"/>
                  </a:cubicBezTo>
                  <a:lnTo>
                    <a:pt x="0" y="1023"/>
                  </a:lnTo>
                  <a:cubicBezTo>
                    <a:pt x="0" y="1030"/>
                    <a:pt x="0" y="1037"/>
                    <a:pt x="0" y="1044"/>
                  </a:cubicBezTo>
                  <a:lnTo>
                    <a:pt x="0" y="1058"/>
                  </a:lnTo>
                  <a:lnTo>
                    <a:pt x="0" y="1086"/>
                  </a:lnTo>
                  <a:lnTo>
                    <a:pt x="0" y="1107"/>
                  </a:lnTo>
                  <a:lnTo>
                    <a:pt x="0" y="1121"/>
                  </a:lnTo>
                  <a:cubicBezTo>
                    <a:pt x="0" y="1128"/>
                    <a:pt x="7" y="1149"/>
                    <a:pt x="7" y="1156"/>
                  </a:cubicBezTo>
                  <a:cubicBezTo>
                    <a:pt x="7" y="1163"/>
                    <a:pt x="14" y="1171"/>
                    <a:pt x="14" y="1185"/>
                  </a:cubicBezTo>
                  <a:cubicBezTo>
                    <a:pt x="21" y="1192"/>
                    <a:pt x="21" y="1206"/>
                    <a:pt x="28" y="1220"/>
                  </a:cubicBezTo>
                  <a:cubicBezTo>
                    <a:pt x="28" y="1227"/>
                    <a:pt x="35" y="1234"/>
                    <a:pt x="35" y="1241"/>
                  </a:cubicBezTo>
                  <a:lnTo>
                    <a:pt x="35" y="1255"/>
                  </a:lnTo>
                  <a:lnTo>
                    <a:pt x="42" y="1269"/>
                  </a:lnTo>
                  <a:cubicBezTo>
                    <a:pt x="56" y="1290"/>
                    <a:pt x="63" y="1312"/>
                    <a:pt x="78" y="1333"/>
                  </a:cubicBezTo>
                  <a:cubicBezTo>
                    <a:pt x="78" y="1340"/>
                    <a:pt x="85" y="1347"/>
                    <a:pt x="85" y="1354"/>
                  </a:cubicBezTo>
                  <a:cubicBezTo>
                    <a:pt x="99" y="1375"/>
                    <a:pt x="113" y="1396"/>
                    <a:pt x="127" y="1417"/>
                  </a:cubicBezTo>
                  <a:cubicBezTo>
                    <a:pt x="141" y="1431"/>
                    <a:pt x="49" y="1925"/>
                    <a:pt x="49" y="1925"/>
                  </a:cubicBezTo>
                  <a:lnTo>
                    <a:pt x="35" y="2023"/>
                  </a:lnTo>
                  <a:lnTo>
                    <a:pt x="35" y="2023"/>
                  </a:lnTo>
                  <a:lnTo>
                    <a:pt x="1473" y="1304"/>
                  </a:lnTo>
                  <a:lnTo>
                    <a:pt x="1487" y="1213"/>
                  </a:lnTo>
                  <a:lnTo>
                    <a:pt x="1572" y="712"/>
                  </a:lnTo>
                  <a:cubicBezTo>
                    <a:pt x="1572" y="712"/>
                    <a:pt x="1579" y="705"/>
                    <a:pt x="1579" y="705"/>
                  </a:cubicBezTo>
                  <a:cubicBezTo>
                    <a:pt x="1565" y="684"/>
                    <a:pt x="1551" y="663"/>
                    <a:pt x="1537" y="642"/>
                  </a:cubicBezTo>
                  <a:cubicBezTo>
                    <a:pt x="1537" y="635"/>
                    <a:pt x="1530" y="628"/>
                    <a:pt x="1523" y="621"/>
                  </a:cubicBezTo>
                  <a:cubicBezTo>
                    <a:pt x="1516" y="600"/>
                    <a:pt x="1502" y="578"/>
                    <a:pt x="1494" y="557"/>
                  </a:cubicBezTo>
                  <a:lnTo>
                    <a:pt x="1487" y="543"/>
                  </a:lnTo>
                  <a:cubicBezTo>
                    <a:pt x="1487" y="536"/>
                    <a:pt x="1487" y="536"/>
                    <a:pt x="1487" y="529"/>
                  </a:cubicBezTo>
                  <a:cubicBezTo>
                    <a:pt x="1480" y="508"/>
                    <a:pt x="1473" y="494"/>
                    <a:pt x="1466" y="480"/>
                  </a:cubicBezTo>
                  <a:cubicBezTo>
                    <a:pt x="1459" y="459"/>
                    <a:pt x="1452" y="437"/>
                    <a:pt x="1452" y="409"/>
                  </a:cubicBezTo>
                  <a:cubicBezTo>
                    <a:pt x="1445" y="388"/>
                    <a:pt x="1438" y="367"/>
                    <a:pt x="1438" y="346"/>
                  </a:cubicBezTo>
                  <a:cubicBezTo>
                    <a:pt x="1431" y="325"/>
                    <a:pt x="1431" y="311"/>
                    <a:pt x="1431" y="289"/>
                  </a:cubicBezTo>
                  <a:cubicBezTo>
                    <a:pt x="1431" y="268"/>
                    <a:pt x="1431" y="247"/>
                    <a:pt x="1431" y="226"/>
                  </a:cubicBezTo>
                  <a:cubicBezTo>
                    <a:pt x="1431" y="212"/>
                    <a:pt x="1431" y="198"/>
                    <a:pt x="1431" y="184"/>
                  </a:cubicBezTo>
                  <a:cubicBezTo>
                    <a:pt x="1431" y="170"/>
                    <a:pt x="1438" y="162"/>
                    <a:pt x="1438" y="148"/>
                  </a:cubicBezTo>
                  <a:cubicBezTo>
                    <a:pt x="1438" y="134"/>
                    <a:pt x="1445" y="127"/>
                    <a:pt x="1452" y="113"/>
                  </a:cubicBezTo>
                  <a:cubicBezTo>
                    <a:pt x="1452" y="99"/>
                    <a:pt x="1459" y="92"/>
                    <a:pt x="1466" y="85"/>
                  </a:cubicBezTo>
                  <a:cubicBezTo>
                    <a:pt x="1466" y="71"/>
                    <a:pt x="1473" y="64"/>
                    <a:pt x="1480" y="57"/>
                  </a:cubicBezTo>
                  <a:cubicBezTo>
                    <a:pt x="1487" y="43"/>
                    <a:pt x="1502" y="36"/>
                    <a:pt x="1509" y="29"/>
                  </a:cubicBezTo>
                  <a:cubicBezTo>
                    <a:pt x="1509" y="22"/>
                    <a:pt x="1516" y="22"/>
                    <a:pt x="1516" y="22"/>
                  </a:cubicBezTo>
                  <a:cubicBezTo>
                    <a:pt x="1523" y="14"/>
                    <a:pt x="1537" y="7"/>
                    <a:pt x="154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631;p52">
              <a:extLst>
                <a:ext uri="{FF2B5EF4-FFF2-40B4-BE49-F238E27FC236}">
                  <a16:creationId xmlns:a16="http://schemas.microsoft.com/office/drawing/2014/main" id="{C327135D-C784-480A-9979-D4F72E89188A}"/>
                </a:ext>
              </a:extLst>
            </p:cNvPr>
            <p:cNvSpPr/>
            <p:nvPr/>
          </p:nvSpPr>
          <p:spPr>
            <a:xfrm>
              <a:off x="7183747" y="3362436"/>
              <a:ext cx="151865" cy="193206"/>
            </a:xfrm>
            <a:custGeom>
              <a:avLst/>
              <a:gdLst/>
              <a:ahLst/>
              <a:cxnLst/>
              <a:rect l="l" t="t" r="r" b="b"/>
              <a:pathLst>
                <a:path w="1609" h="2047" extrusionOk="0">
                  <a:moveTo>
                    <a:pt x="1474" y="59"/>
                  </a:moveTo>
                  <a:cubicBezTo>
                    <a:pt x="1467" y="73"/>
                    <a:pt x="1460" y="80"/>
                    <a:pt x="1460" y="94"/>
                  </a:cubicBezTo>
                  <a:cubicBezTo>
                    <a:pt x="1453" y="101"/>
                    <a:pt x="1446" y="108"/>
                    <a:pt x="1446" y="122"/>
                  </a:cubicBezTo>
                  <a:cubicBezTo>
                    <a:pt x="1439" y="136"/>
                    <a:pt x="1432" y="143"/>
                    <a:pt x="1432" y="157"/>
                  </a:cubicBezTo>
                  <a:cubicBezTo>
                    <a:pt x="1432" y="171"/>
                    <a:pt x="1425" y="178"/>
                    <a:pt x="1425" y="193"/>
                  </a:cubicBezTo>
                  <a:cubicBezTo>
                    <a:pt x="1425" y="207"/>
                    <a:pt x="1425" y="221"/>
                    <a:pt x="1425" y="235"/>
                  </a:cubicBezTo>
                  <a:cubicBezTo>
                    <a:pt x="1425" y="256"/>
                    <a:pt x="1425" y="277"/>
                    <a:pt x="1425" y="298"/>
                  </a:cubicBezTo>
                  <a:cubicBezTo>
                    <a:pt x="1425" y="319"/>
                    <a:pt x="1425" y="341"/>
                    <a:pt x="1432" y="362"/>
                  </a:cubicBezTo>
                  <a:cubicBezTo>
                    <a:pt x="1432" y="383"/>
                    <a:pt x="1439" y="404"/>
                    <a:pt x="1446" y="425"/>
                  </a:cubicBezTo>
                  <a:cubicBezTo>
                    <a:pt x="1446" y="446"/>
                    <a:pt x="1453" y="475"/>
                    <a:pt x="1460" y="496"/>
                  </a:cubicBezTo>
                  <a:cubicBezTo>
                    <a:pt x="1467" y="510"/>
                    <a:pt x="1474" y="524"/>
                    <a:pt x="1481" y="545"/>
                  </a:cubicBezTo>
                  <a:lnTo>
                    <a:pt x="1488" y="559"/>
                  </a:lnTo>
                  <a:lnTo>
                    <a:pt x="1495" y="573"/>
                  </a:lnTo>
                  <a:cubicBezTo>
                    <a:pt x="1502" y="594"/>
                    <a:pt x="1510" y="616"/>
                    <a:pt x="1524" y="637"/>
                  </a:cubicBezTo>
                  <a:lnTo>
                    <a:pt x="1538" y="658"/>
                  </a:lnTo>
                  <a:cubicBezTo>
                    <a:pt x="1552" y="679"/>
                    <a:pt x="1566" y="700"/>
                    <a:pt x="1580" y="728"/>
                  </a:cubicBezTo>
                  <a:lnTo>
                    <a:pt x="1502" y="1222"/>
                  </a:lnTo>
                  <a:lnTo>
                    <a:pt x="1481" y="1313"/>
                  </a:lnTo>
                  <a:lnTo>
                    <a:pt x="64" y="2018"/>
                  </a:lnTo>
                  <a:lnTo>
                    <a:pt x="163" y="1447"/>
                  </a:lnTo>
                  <a:cubicBezTo>
                    <a:pt x="163" y="1440"/>
                    <a:pt x="170" y="1447"/>
                    <a:pt x="156" y="1426"/>
                  </a:cubicBezTo>
                  <a:cubicBezTo>
                    <a:pt x="142" y="1405"/>
                    <a:pt x="128" y="1384"/>
                    <a:pt x="114" y="1363"/>
                  </a:cubicBezTo>
                  <a:lnTo>
                    <a:pt x="100" y="1342"/>
                  </a:lnTo>
                  <a:cubicBezTo>
                    <a:pt x="93" y="1328"/>
                    <a:pt x="86" y="1306"/>
                    <a:pt x="64" y="1271"/>
                  </a:cubicBezTo>
                  <a:lnTo>
                    <a:pt x="57" y="1250"/>
                  </a:lnTo>
                  <a:cubicBezTo>
                    <a:pt x="57" y="1243"/>
                    <a:pt x="50" y="1236"/>
                    <a:pt x="50" y="1229"/>
                  </a:cubicBezTo>
                  <a:cubicBezTo>
                    <a:pt x="50" y="1222"/>
                    <a:pt x="43" y="1215"/>
                    <a:pt x="43" y="1201"/>
                  </a:cubicBezTo>
                  <a:lnTo>
                    <a:pt x="36" y="1201"/>
                  </a:lnTo>
                  <a:lnTo>
                    <a:pt x="22" y="1172"/>
                  </a:lnTo>
                  <a:cubicBezTo>
                    <a:pt x="22" y="1158"/>
                    <a:pt x="15" y="1151"/>
                    <a:pt x="15" y="1137"/>
                  </a:cubicBezTo>
                  <a:lnTo>
                    <a:pt x="8" y="1137"/>
                  </a:lnTo>
                  <a:lnTo>
                    <a:pt x="15" y="1130"/>
                  </a:lnTo>
                  <a:lnTo>
                    <a:pt x="15" y="1116"/>
                  </a:lnTo>
                  <a:lnTo>
                    <a:pt x="15" y="1095"/>
                  </a:lnTo>
                  <a:lnTo>
                    <a:pt x="15" y="1074"/>
                  </a:lnTo>
                  <a:lnTo>
                    <a:pt x="15" y="1060"/>
                  </a:lnTo>
                  <a:cubicBezTo>
                    <a:pt x="15" y="1053"/>
                    <a:pt x="15" y="1046"/>
                    <a:pt x="15" y="1039"/>
                  </a:cubicBezTo>
                  <a:lnTo>
                    <a:pt x="15" y="1017"/>
                  </a:lnTo>
                  <a:lnTo>
                    <a:pt x="8" y="1017"/>
                  </a:lnTo>
                  <a:cubicBezTo>
                    <a:pt x="8" y="1017"/>
                    <a:pt x="15" y="1010"/>
                    <a:pt x="15" y="1003"/>
                  </a:cubicBezTo>
                  <a:lnTo>
                    <a:pt x="15" y="989"/>
                  </a:lnTo>
                  <a:cubicBezTo>
                    <a:pt x="15" y="982"/>
                    <a:pt x="15" y="975"/>
                    <a:pt x="15" y="968"/>
                  </a:cubicBezTo>
                  <a:cubicBezTo>
                    <a:pt x="15" y="961"/>
                    <a:pt x="15" y="961"/>
                    <a:pt x="15" y="954"/>
                  </a:cubicBezTo>
                  <a:cubicBezTo>
                    <a:pt x="15" y="947"/>
                    <a:pt x="15" y="940"/>
                    <a:pt x="15" y="933"/>
                  </a:cubicBezTo>
                  <a:cubicBezTo>
                    <a:pt x="15" y="926"/>
                    <a:pt x="15" y="912"/>
                    <a:pt x="15" y="905"/>
                  </a:cubicBezTo>
                  <a:lnTo>
                    <a:pt x="15" y="883"/>
                  </a:lnTo>
                  <a:lnTo>
                    <a:pt x="15" y="869"/>
                  </a:lnTo>
                  <a:lnTo>
                    <a:pt x="22" y="848"/>
                  </a:lnTo>
                  <a:lnTo>
                    <a:pt x="29" y="834"/>
                  </a:lnTo>
                  <a:lnTo>
                    <a:pt x="36" y="820"/>
                  </a:lnTo>
                  <a:lnTo>
                    <a:pt x="29" y="813"/>
                  </a:lnTo>
                  <a:lnTo>
                    <a:pt x="36" y="813"/>
                  </a:lnTo>
                  <a:cubicBezTo>
                    <a:pt x="43" y="799"/>
                    <a:pt x="50" y="792"/>
                    <a:pt x="57" y="785"/>
                  </a:cubicBezTo>
                  <a:cubicBezTo>
                    <a:pt x="64" y="778"/>
                    <a:pt x="71" y="771"/>
                    <a:pt x="78" y="757"/>
                  </a:cubicBezTo>
                  <a:lnTo>
                    <a:pt x="86" y="757"/>
                  </a:lnTo>
                  <a:cubicBezTo>
                    <a:pt x="93" y="742"/>
                    <a:pt x="107" y="735"/>
                    <a:pt x="114" y="735"/>
                  </a:cubicBezTo>
                  <a:lnTo>
                    <a:pt x="1474" y="59"/>
                  </a:lnTo>
                  <a:close/>
                  <a:moveTo>
                    <a:pt x="1564" y="1"/>
                  </a:moveTo>
                  <a:cubicBezTo>
                    <a:pt x="1563" y="1"/>
                    <a:pt x="1561" y="1"/>
                    <a:pt x="1559" y="2"/>
                  </a:cubicBezTo>
                  <a:lnTo>
                    <a:pt x="121" y="714"/>
                  </a:lnTo>
                  <a:cubicBezTo>
                    <a:pt x="107" y="721"/>
                    <a:pt x="100" y="728"/>
                    <a:pt x="86" y="735"/>
                  </a:cubicBezTo>
                  <a:lnTo>
                    <a:pt x="78" y="742"/>
                  </a:lnTo>
                  <a:cubicBezTo>
                    <a:pt x="64" y="749"/>
                    <a:pt x="57" y="764"/>
                    <a:pt x="50" y="778"/>
                  </a:cubicBezTo>
                  <a:cubicBezTo>
                    <a:pt x="43" y="785"/>
                    <a:pt x="36" y="792"/>
                    <a:pt x="29" y="806"/>
                  </a:cubicBezTo>
                  <a:lnTo>
                    <a:pt x="22" y="827"/>
                  </a:lnTo>
                  <a:lnTo>
                    <a:pt x="15" y="841"/>
                  </a:lnTo>
                  <a:cubicBezTo>
                    <a:pt x="15" y="848"/>
                    <a:pt x="8" y="855"/>
                    <a:pt x="8" y="855"/>
                  </a:cubicBezTo>
                  <a:lnTo>
                    <a:pt x="1" y="876"/>
                  </a:lnTo>
                  <a:cubicBezTo>
                    <a:pt x="1" y="883"/>
                    <a:pt x="1" y="890"/>
                    <a:pt x="1" y="905"/>
                  </a:cubicBezTo>
                  <a:lnTo>
                    <a:pt x="1" y="912"/>
                  </a:lnTo>
                  <a:cubicBezTo>
                    <a:pt x="1" y="926"/>
                    <a:pt x="1" y="940"/>
                    <a:pt x="1" y="947"/>
                  </a:cubicBezTo>
                  <a:cubicBezTo>
                    <a:pt x="1" y="954"/>
                    <a:pt x="1" y="961"/>
                    <a:pt x="1" y="968"/>
                  </a:cubicBezTo>
                  <a:cubicBezTo>
                    <a:pt x="1" y="975"/>
                    <a:pt x="1" y="975"/>
                    <a:pt x="1" y="982"/>
                  </a:cubicBezTo>
                  <a:lnTo>
                    <a:pt x="1" y="1010"/>
                  </a:lnTo>
                  <a:lnTo>
                    <a:pt x="1" y="1017"/>
                  </a:lnTo>
                  <a:cubicBezTo>
                    <a:pt x="1" y="1024"/>
                    <a:pt x="1" y="1031"/>
                    <a:pt x="1" y="1039"/>
                  </a:cubicBezTo>
                  <a:cubicBezTo>
                    <a:pt x="1" y="1046"/>
                    <a:pt x="1" y="1053"/>
                    <a:pt x="1" y="1060"/>
                  </a:cubicBezTo>
                  <a:lnTo>
                    <a:pt x="1" y="1081"/>
                  </a:lnTo>
                  <a:lnTo>
                    <a:pt x="1" y="1102"/>
                  </a:lnTo>
                  <a:cubicBezTo>
                    <a:pt x="1" y="1109"/>
                    <a:pt x="1" y="1116"/>
                    <a:pt x="1" y="1123"/>
                  </a:cubicBezTo>
                  <a:cubicBezTo>
                    <a:pt x="1" y="1123"/>
                    <a:pt x="1" y="1137"/>
                    <a:pt x="8" y="1144"/>
                  </a:cubicBezTo>
                  <a:cubicBezTo>
                    <a:pt x="8" y="1151"/>
                    <a:pt x="8" y="1158"/>
                    <a:pt x="8" y="1172"/>
                  </a:cubicBezTo>
                  <a:cubicBezTo>
                    <a:pt x="15" y="1179"/>
                    <a:pt x="22" y="1194"/>
                    <a:pt x="22" y="1201"/>
                  </a:cubicBezTo>
                  <a:lnTo>
                    <a:pt x="29" y="1201"/>
                  </a:lnTo>
                  <a:cubicBezTo>
                    <a:pt x="29" y="1201"/>
                    <a:pt x="22" y="1201"/>
                    <a:pt x="22" y="1208"/>
                  </a:cubicBezTo>
                  <a:cubicBezTo>
                    <a:pt x="22" y="1222"/>
                    <a:pt x="29" y="1229"/>
                    <a:pt x="29" y="1236"/>
                  </a:cubicBezTo>
                  <a:lnTo>
                    <a:pt x="36" y="1257"/>
                  </a:lnTo>
                  <a:cubicBezTo>
                    <a:pt x="36" y="1257"/>
                    <a:pt x="43" y="1271"/>
                    <a:pt x="57" y="1292"/>
                  </a:cubicBezTo>
                  <a:cubicBezTo>
                    <a:pt x="64" y="1313"/>
                    <a:pt x="71" y="1335"/>
                    <a:pt x="86" y="1356"/>
                  </a:cubicBezTo>
                  <a:lnTo>
                    <a:pt x="100" y="1377"/>
                  </a:lnTo>
                  <a:cubicBezTo>
                    <a:pt x="107" y="1398"/>
                    <a:pt x="121" y="1419"/>
                    <a:pt x="142" y="1447"/>
                  </a:cubicBezTo>
                  <a:lnTo>
                    <a:pt x="57" y="1941"/>
                  </a:lnTo>
                  <a:lnTo>
                    <a:pt x="43" y="2032"/>
                  </a:lnTo>
                  <a:cubicBezTo>
                    <a:pt x="43" y="2039"/>
                    <a:pt x="43" y="2047"/>
                    <a:pt x="50" y="2047"/>
                  </a:cubicBezTo>
                  <a:lnTo>
                    <a:pt x="57" y="2047"/>
                  </a:lnTo>
                  <a:lnTo>
                    <a:pt x="1495" y="1328"/>
                  </a:lnTo>
                  <a:cubicBezTo>
                    <a:pt x="1502" y="1328"/>
                    <a:pt x="1502" y="1328"/>
                    <a:pt x="1502" y="1320"/>
                  </a:cubicBezTo>
                  <a:lnTo>
                    <a:pt x="1601" y="728"/>
                  </a:lnTo>
                  <a:cubicBezTo>
                    <a:pt x="1601" y="728"/>
                    <a:pt x="1608" y="728"/>
                    <a:pt x="1594" y="707"/>
                  </a:cubicBezTo>
                  <a:cubicBezTo>
                    <a:pt x="1580" y="693"/>
                    <a:pt x="1566" y="672"/>
                    <a:pt x="1559" y="651"/>
                  </a:cubicBezTo>
                  <a:lnTo>
                    <a:pt x="1545" y="630"/>
                  </a:lnTo>
                  <a:cubicBezTo>
                    <a:pt x="1531" y="608"/>
                    <a:pt x="1524" y="587"/>
                    <a:pt x="1517" y="566"/>
                  </a:cubicBezTo>
                  <a:lnTo>
                    <a:pt x="1517" y="559"/>
                  </a:lnTo>
                  <a:cubicBezTo>
                    <a:pt x="1517" y="559"/>
                    <a:pt x="1517" y="552"/>
                    <a:pt x="1517" y="552"/>
                  </a:cubicBezTo>
                  <a:lnTo>
                    <a:pt x="1517" y="538"/>
                  </a:lnTo>
                  <a:cubicBezTo>
                    <a:pt x="1510" y="517"/>
                    <a:pt x="1502" y="503"/>
                    <a:pt x="1495" y="482"/>
                  </a:cubicBezTo>
                  <a:cubicBezTo>
                    <a:pt x="1488" y="460"/>
                    <a:pt x="1481" y="446"/>
                    <a:pt x="1474" y="425"/>
                  </a:cubicBezTo>
                  <a:lnTo>
                    <a:pt x="1467" y="425"/>
                  </a:lnTo>
                  <a:lnTo>
                    <a:pt x="1474" y="418"/>
                  </a:lnTo>
                  <a:cubicBezTo>
                    <a:pt x="1474" y="397"/>
                    <a:pt x="1467" y="376"/>
                    <a:pt x="1467" y="355"/>
                  </a:cubicBezTo>
                  <a:cubicBezTo>
                    <a:pt x="1460" y="334"/>
                    <a:pt x="1460" y="319"/>
                    <a:pt x="1460" y="291"/>
                  </a:cubicBezTo>
                  <a:cubicBezTo>
                    <a:pt x="1460" y="277"/>
                    <a:pt x="1460" y="256"/>
                    <a:pt x="1460" y="235"/>
                  </a:cubicBezTo>
                  <a:cubicBezTo>
                    <a:pt x="1460" y="221"/>
                    <a:pt x="1460" y="214"/>
                    <a:pt x="1460" y="200"/>
                  </a:cubicBezTo>
                  <a:cubicBezTo>
                    <a:pt x="1460" y="186"/>
                    <a:pt x="1460" y="171"/>
                    <a:pt x="1467" y="157"/>
                  </a:cubicBezTo>
                  <a:cubicBezTo>
                    <a:pt x="1467" y="150"/>
                    <a:pt x="1474" y="136"/>
                    <a:pt x="1481" y="129"/>
                  </a:cubicBezTo>
                  <a:cubicBezTo>
                    <a:pt x="1481" y="122"/>
                    <a:pt x="1488" y="108"/>
                    <a:pt x="1488" y="101"/>
                  </a:cubicBezTo>
                  <a:cubicBezTo>
                    <a:pt x="1495" y="87"/>
                    <a:pt x="1502" y="80"/>
                    <a:pt x="1510" y="73"/>
                  </a:cubicBezTo>
                  <a:cubicBezTo>
                    <a:pt x="1517" y="66"/>
                    <a:pt x="1524" y="52"/>
                    <a:pt x="1531" y="45"/>
                  </a:cubicBezTo>
                  <a:cubicBezTo>
                    <a:pt x="1538" y="45"/>
                    <a:pt x="1538" y="45"/>
                    <a:pt x="1538" y="38"/>
                  </a:cubicBezTo>
                  <a:cubicBezTo>
                    <a:pt x="1552" y="30"/>
                    <a:pt x="1559" y="23"/>
                    <a:pt x="1573" y="16"/>
                  </a:cubicBezTo>
                  <a:cubicBezTo>
                    <a:pt x="1579" y="16"/>
                    <a:pt x="1575" y="1"/>
                    <a:pt x="1564" y="1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632;p52">
              <a:extLst>
                <a:ext uri="{FF2B5EF4-FFF2-40B4-BE49-F238E27FC236}">
                  <a16:creationId xmlns:a16="http://schemas.microsoft.com/office/drawing/2014/main" id="{5E4351EA-4AD0-44D2-964D-A69BC871340F}"/>
                </a:ext>
              </a:extLst>
            </p:cNvPr>
            <p:cNvSpPr/>
            <p:nvPr/>
          </p:nvSpPr>
          <p:spPr>
            <a:xfrm>
              <a:off x="7089268" y="3148370"/>
              <a:ext cx="187071" cy="82587"/>
            </a:xfrm>
            <a:custGeom>
              <a:avLst/>
              <a:gdLst/>
              <a:ahLst/>
              <a:cxnLst/>
              <a:rect l="l" t="t" r="r" b="b"/>
              <a:pathLst>
                <a:path w="1982" h="875" extrusionOk="0">
                  <a:moveTo>
                    <a:pt x="2" y="740"/>
                  </a:moveTo>
                  <a:lnTo>
                    <a:pt x="2" y="740"/>
                  </a:lnTo>
                  <a:cubicBezTo>
                    <a:pt x="2" y="740"/>
                    <a:pt x="1" y="740"/>
                    <a:pt x="1" y="741"/>
                  </a:cubicBezTo>
                  <a:lnTo>
                    <a:pt x="2" y="740"/>
                  </a:lnTo>
                  <a:close/>
                  <a:moveTo>
                    <a:pt x="1531" y="0"/>
                  </a:moveTo>
                  <a:lnTo>
                    <a:pt x="1495" y="7"/>
                  </a:lnTo>
                  <a:cubicBezTo>
                    <a:pt x="1474" y="14"/>
                    <a:pt x="1460" y="14"/>
                    <a:pt x="1439" y="29"/>
                  </a:cubicBezTo>
                  <a:lnTo>
                    <a:pt x="2" y="740"/>
                  </a:lnTo>
                  <a:lnTo>
                    <a:pt x="2" y="740"/>
                  </a:lnTo>
                  <a:cubicBezTo>
                    <a:pt x="16" y="733"/>
                    <a:pt x="36" y="726"/>
                    <a:pt x="50" y="719"/>
                  </a:cubicBezTo>
                  <a:lnTo>
                    <a:pt x="93" y="712"/>
                  </a:lnTo>
                  <a:lnTo>
                    <a:pt x="205" y="712"/>
                  </a:lnTo>
                  <a:cubicBezTo>
                    <a:pt x="227" y="712"/>
                    <a:pt x="248" y="719"/>
                    <a:pt x="269" y="726"/>
                  </a:cubicBezTo>
                  <a:cubicBezTo>
                    <a:pt x="290" y="726"/>
                    <a:pt x="311" y="734"/>
                    <a:pt x="325" y="748"/>
                  </a:cubicBezTo>
                  <a:cubicBezTo>
                    <a:pt x="353" y="755"/>
                    <a:pt x="375" y="762"/>
                    <a:pt x="389" y="776"/>
                  </a:cubicBezTo>
                  <a:cubicBezTo>
                    <a:pt x="410" y="783"/>
                    <a:pt x="438" y="804"/>
                    <a:pt x="459" y="818"/>
                  </a:cubicBezTo>
                  <a:lnTo>
                    <a:pt x="544" y="875"/>
                  </a:lnTo>
                  <a:lnTo>
                    <a:pt x="1982" y="163"/>
                  </a:lnTo>
                  <a:lnTo>
                    <a:pt x="1897" y="99"/>
                  </a:lnTo>
                  <a:lnTo>
                    <a:pt x="1876" y="85"/>
                  </a:lnTo>
                  <a:lnTo>
                    <a:pt x="1855" y="71"/>
                  </a:lnTo>
                  <a:lnTo>
                    <a:pt x="1834" y="57"/>
                  </a:lnTo>
                  <a:lnTo>
                    <a:pt x="1799" y="43"/>
                  </a:lnTo>
                  <a:lnTo>
                    <a:pt x="1777" y="29"/>
                  </a:lnTo>
                  <a:lnTo>
                    <a:pt x="1749" y="22"/>
                  </a:lnTo>
                  <a:lnTo>
                    <a:pt x="1728" y="7"/>
                  </a:lnTo>
                  <a:lnTo>
                    <a:pt x="1700" y="7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633;p52">
              <a:extLst>
                <a:ext uri="{FF2B5EF4-FFF2-40B4-BE49-F238E27FC236}">
                  <a16:creationId xmlns:a16="http://schemas.microsoft.com/office/drawing/2014/main" id="{F36A4E03-106F-47C8-91D3-0EB21F47B993}"/>
                </a:ext>
              </a:extLst>
            </p:cNvPr>
            <p:cNvSpPr/>
            <p:nvPr/>
          </p:nvSpPr>
          <p:spPr>
            <a:xfrm>
              <a:off x="7087946" y="3146388"/>
              <a:ext cx="189053" cy="85230"/>
            </a:xfrm>
            <a:custGeom>
              <a:avLst/>
              <a:gdLst/>
              <a:ahLst/>
              <a:cxnLst/>
              <a:rect l="l" t="t" r="r" b="b"/>
              <a:pathLst>
                <a:path w="2003" h="903" extrusionOk="0">
                  <a:moveTo>
                    <a:pt x="1686" y="21"/>
                  </a:moveTo>
                  <a:lnTo>
                    <a:pt x="1707" y="28"/>
                  </a:lnTo>
                  <a:lnTo>
                    <a:pt x="1728" y="35"/>
                  </a:lnTo>
                  <a:lnTo>
                    <a:pt x="1735" y="35"/>
                  </a:lnTo>
                  <a:lnTo>
                    <a:pt x="1763" y="43"/>
                  </a:lnTo>
                  <a:lnTo>
                    <a:pt x="1784" y="57"/>
                  </a:lnTo>
                  <a:lnTo>
                    <a:pt x="1813" y="64"/>
                  </a:lnTo>
                  <a:lnTo>
                    <a:pt x="1834" y="78"/>
                  </a:lnTo>
                  <a:lnTo>
                    <a:pt x="1848" y="85"/>
                  </a:lnTo>
                  <a:lnTo>
                    <a:pt x="1862" y="92"/>
                  </a:lnTo>
                  <a:lnTo>
                    <a:pt x="1883" y="106"/>
                  </a:lnTo>
                  <a:lnTo>
                    <a:pt x="1904" y="120"/>
                  </a:lnTo>
                  <a:lnTo>
                    <a:pt x="1975" y="169"/>
                  </a:lnTo>
                  <a:lnTo>
                    <a:pt x="558" y="874"/>
                  </a:lnTo>
                  <a:lnTo>
                    <a:pt x="480" y="818"/>
                  </a:lnTo>
                  <a:cubicBezTo>
                    <a:pt x="459" y="804"/>
                    <a:pt x="438" y="790"/>
                    <a:pt x="410" y="776"/>
                  </a:cubicBezTo>
                  <a:cubicBezTo>
                    <a:pt x="389" y="769"/>
                    <a:pt x="367" y="755"/>
                    <a:pt x="346" y="747"/>
                  </a:cubicBezTo>
                  <a:cubicBezTo>
                    <a:pt x="325" y="740"/>
                    <a:pt x="304" y="733"/>
                    <a:pt x="283" y="726"/>
                  </a:cubicBezTo>
                  <a:cubicBezTo>
                    <a:pt x="262" y="719"/>
                    <a:pt x="241" y="712"/>
                    <a:pt x="226" y="712"/>
                  </a:cubicBezTo>
                  <a:lnTo>
                    <a:pt x="128" y="712"/>
                  </a:lnTo>
                  <a:lnTo>
                    <a:pt x="1460" y="50"/>
                  </a:lnTo>
                  <a:cubicBezTo>
                    <a:pt x="1474" y="43"/>
                    <a:pt x="1495" y="35"/>
                    <a:pt x="1509" y="35"/>
                  </a:cubicBezTo>
                  <a:lnTo>
                    <a:pt x="1559" y="21"/>
                  </a:lnTo>
                  <a:close/>
                  <a:moveTo>
                    <a:pt x="1538" y="0"/>
                  </a:moveTo>
                  <a:cubicBezTo>
                    <a:pt x="1524" y="7"/>
                    <a:pt x="1516" y="7"/>
                    <a:pt x="1502" y="14"/>
                  </a:cubicBezTo>
                  <a:cubicBezTo>
                    <a:pt x="1481" y="14"/>
                    <a:pt x="1467" y="21"/>
                    <a:pt x="1446" y="35"/>
                  </a:cubicBezTo>
                  <a:lnTo>
                    <a:pt x="8" y="740"/>
                  </a:lnTo>
                  <a:cubicBezTo>
                    <a:pt x="1" y="747"/>
                    <a:pt x="1" y="755"/>
                    <a:pt x="8" y="755"/>
                  </a:cubicBezTo>
                  <a:cubicBezTo>
                    <a:pt x="8" y="762"/>
                    <a:pt x="15" y="762"/>
                    <a:pt x="22" y="762"/>
                  </a:cubicBezTo>
                  <a:cubicBezTo>
                    <a:pt x="36" y="755"/>
                    <a:pt x="50" y="747"/>
                    <a:pt x="71" y="740"/>
                  </a:cubicBezTo>
                  <a:cubicBezTo>
                    <a:pt x="85" y="740"/>
                    <a:pt x="100" y="733"/>
                    <a:pt x="114" y="733"/>
                  </a:cubicBezTo>
                  <a:lnTo>
                    <a:pt x="170" y="733"/>
                  </a:lnTo>
                  <a:lnTo>
                    <a:pt x="226" y="740"/>
                  </a:lnTo>
                  <a:cubicBezTo>
                    <a:pt x="248" y="740"/>
                    <a:pt x="262" y="747"/>
                    <a:pt x="283" y="747"/>
                  </a:cubicBezTo>
                  <a:cubicBezTo>
                    <a:pt x="304" y="755"/>
                    <a:pt x="325" y="762"/>
                    <a:pt x="339" y="769"/>
                  </a:cubicBezTo>
                  <a:cubicBezTo>
                    <a:pt x="360" y="783"/>
                    <a:pt x="382" y="790"/>
                    <a:pt x="403" y="804"/>
                  </a:cubicBezTo>
                  <a:cubicBezTo>
                    <a:pt x="424" y="811"/>
                    <a:pt x="445" y="825"/>
                    <a:pt x="466" y="839"/>
                  </a:cubicBezTo>
                  <a:cubicBezTo>
                    <a:pt x="466" y="839"/>
                    <a:pt x="551" y="903"/>
                    <a:pt x="558" y="903"/>
                  </a:cubicBezTo>
                  <a:lnTo>
                    <a:pt x="558" y="888"/>
                  </a:lnTo>
                  <a:lnTo>
                    <a:pt x="1996" y="176"/>
                  </a:lnTo>
                  <a:cubicBezTo>
                    <a:pt x="2003" y="176"/>
                    <a:pt x="2003" y="169"/>
                    <a:pt x="2003" y="162"/>
                  </a:cubicBezTo>
                  <a:cubicBezTo>
                    <a:pt x="2003" y="162"/>
                    <a:pt x="2003" y="155"/>
                    <a:pt x="2003" y="155"/>
                  </a:cubicBezTo>
                  <a:lnTo>
                    <a:pt x="1911" y="99"/>
                  </a:lnTo>
                  <a:lnTo>
                    <a:pt x="1890" y="85"/>
                  </a:lnTo>
                  <a:lnTo>
                    <a:pt x="1862" y="71"/>
                  </a:lnTo>
                  <a:lnTo>
                    <a:pt x="1848" y="64"/>
                  </a:lnTo>
                  <a:lnTo>
                    <a:pt x="1841" y="57"/>
                  </a:lnTo>
                  <a:lnTo>
                    <a:pt x="1813" y="43"/>
                  </a:lnTo>
                  <a:lnTo>
                    <a:pt x="1784" y="28"/>
                  </a:lnTo>
                  <a:lnTo>
                    <a:pt x="1763" y="21"/>
                  </a:lnTo>
                  <a:lnTo>
                    <a:pt x="1742" y="7"/>
                  </a:lnTo>
                  <a:lnTo>
                    <a:pt x="1714" y="7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634;p52">
              <a:extLst>
                <a:ext uri="{FF2B5EF4-FFF2-40B4-BE49-F238E27FC236}">
                  <a16:creationId xmlns:a16="http://schemas.microsoft.com/office/drawing/2014/main" id="{69D5EB2A-D195-4BED-B3C9-F5DFE8989262}"/>
                </a:ext>
              </a:extLst>
            </p:cNvPr>
            <p:cNvSpPr/>
            <p:nvPr/>
          </p:nvSpPr>
          <p:spPr>
            <a:xfrm>
              <a:off x="7182426" y="3190938"/>
              <a:ext cx="230299" cy="130534"/>
            </a:xfrm>
            <a:custGeom>
              <a:avLst/>
              <a:gdLst/>
              <a:ahLst/>
              <a:cxnLst/>
              <a:rect l="l" t="t" r="r" b="b"/>
              <a:pathLst>
                <a:path w="2440" h="1383" extrusionOk="0">
                  <a:moveTo>
                    <a:pt x="1439" y="1"/>
                  </a:moveTo>
                  <a:lnTo>
                    <a:pt x="1" y="713"/>
                  </a:lnTo>
                  <a:lnTo>
                    <a:pt x="1002" y="1382"/>
                  </a:lnTo>
                  <a:lnTo>
                    <a:pt x="2440" y="670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35;p52">
              <a:extLst>
                <a:ext uri="{FF2B5EF4-FFF2-40B4-BE49-F238E27FC236}">
                  <a16:creationId xmlns:a16="http://schemas.microsoft.com/office/drawing/2014/main" id="{68E50D98-E929-4725-8796-410542C61B1C}"/>
                </a:ext>
              </a:extLst>
            </p:cNvPr>
            <p:cNvSpPr/>
            <p:nvPr/>
          </p:nvSpPr>
          <p:spPr>
            <a:xfrm>
              <a:off x="7181765" y="3189617"/>
              <a:ext cx="233037" cy="133177"/>
            </a:xfrm>
            <a:custGeom>
              <a:avLst/>
              <a:gdLst/>
              <a:ahLst/>
              <a:cxnLst/>
              <a:rect l="l" t="t" r="r" b="b"/>
              <a:pathLst>
                <a:path w="2469" h="1411" extrusionOk="0">
                  <a:moveTo>
                    <a:pt x="1446" y="22"/>
                  </a:moveTo>
                  <a:lnTo>
                    <a:pt x="2426" y="684"/>
                  </a:lnTo>
                  <a:lnTo>
                    <a:pt x="1009" y="1389"/>
                  </a:lnTo>
                  <a:lnTo>
                    <a:pt x="29" y="727"/>
                  </a:lnTo>
                  <a:lnTo>
                    <a:pt x="1446" y="22"/>
                  </a:lnTo>
                  <a:close/>
                  <a:moveTo>
                    <a:pt x="1446" y="0"/>
                  </a:moveTo>
                  <a:lnTo>
                    <a:pt x="8" y="719"/>
                  </a:lnTo>
                  <a:cubicBezTo>
                    <a:pt x="1" y="719"/>
                    <a:pt x="1" y="719"/>
                    <a:pt x="1" y="727"/>
                  </a:cubicBezTo>
                  <a:cubicBezTo>
                    <a:pt x="1" y="727"/>
                    <a:pt x="1" y="734"/>
                    <a:pt x="1" y="734"/>
                  </a:cubicBezTo>
                  <a:cubicBezTo>
                    <a:pt x="1" y="734"/>
                    <a:pt x="1002" y="1410"/>
                    <a:pt x="1009" y="1410"/>
                  </a:cubicBezTo>
                  <a:lnTo>
                    <a:pt x="1016" y="1403"/>
                  </a:lnTo>
                  <a:lnTo>
                    <a:pt x="2454" y="691"/>
                  </a:lnTo>
                  <a:cubicBezTo>
                    <a:pt x="2468" y="691"/>
                    <a:pt x="2468" y="677"/>
                    <a:pt x="2454" y="677"/>
                  </a:cubicBezTo>
                  <a:lnTo>
                    <a:pt x="1453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636;p52">
              <a:extLst>
                <a:ext uri="{FF2B5EF4-FFF2-40B4-BE49-F238E27FC236}">
                  <a16:creationId xmlns:a16="http://schemas.microsoft.com/office/drawing/2014/main" id="{ACE0D7C6-9FC7-4DF4-8AD4-98A23BA86BFC}"/>
                </a:ext>
              </a:extLst>
            </p:cNvPr>
            <p:cNvSpPr/>
            <p:nvPr/>
          </p:nvSpPr>
          <p:spPr>
            <a:xfrm>
              <a:off x="7183086" y="3103821"/>
              <a:ext cx="155169" cy="154414"/>
            </a:xfrm>
            <a:custGeom>
              <a:avLst/>
              <a:gdLst/>
              <a:ahLst/>
              <a:cxnLst/>
              <a:rect l="l" t="t" r="r" b="b"/>
              <a:pathLst>
                <a:path w="1644" h="1636" extrusionOk="0">
                  <a:moveTo>
                    <a:pt x="1643" y="0"/>
                  </a:moveTo>
                  <a:lnTo>
                    <a:pt x="205" y="712"/>
                  </a:lnTo>
                  <a:cubicBezTo>
                    <a:pt x="191" y="719"/>
                    <a:pt x="177" y="733"/>
                    <a:pt x="163" y="747"/>
                  </a:cubicBezTo>
                  <a:lnTo>
                    <a:pt x="149" y="754"/>
                  </a:lnTo>
                  <a:cubicBezTo>
                    <a:pt x="135" y="768"/>
                    <a:pt x="121" y="783"/>
                    <a:pt x="114" y="797"/>
                  </a:cubicBezTo>
                  <a:cubicBezTo>
                    <a:pt x="107" y="804"/>
                    <a:pt x="93" y="818"/>
                    <a:pt x="93" y="832"/>
                  </a:cubicBezTo>
                  <a:cubicBezTo>
                    <a:pt x="85" y="846"/>
                    <a:pt x="78" y="853"/>
                    <a:pt x="78" y="860"/>
                  </a:cubicBezTo>
                  <a:cubicBezTo>
                    <a:pt x="71" y="860"/>
                    <a:pt x="71" y="867"/>
                    <a:pt x="71" y="874"/>
                  </a:cubicBezTo>
                  <a:cubicBezTo>
                    <a:pt x="64" y="895"/>
                    <a:pt x="57" y="902"/>
                    <a:pt x="57" y="909"/>
                  </a:cubicBezTo>
                  <a:lnTo>
                    <a:pt x="57" y="924"/>
                  </a:lnTo>
                  <a:cubicBezTo>
                    <a:pt x="57" y="924"/>
                    <a:pt x="57" y="931"/>
                    <a:pt x="57" y="938"/>
                  </a:cubicBezTo>
                  <a:cubicBezTo>
                    <a:pt x="50" y="945"/>
                    <a:pt x="50" y="952"/>
                    <a:pt x="50" y="966"/>
                  </a:cubicBezTo>
                  <a:lnTo>
                    <a:pt x="50" y="980"/>
                  </a:lnTo>
                  <a:cubicBezTo>
                    <a:pt x="43" y="987"/>
                    <a:pt x="43" y="1001"/>
                    <a:pt x="43" y="1015"/>
                  </a:cubicBezTo>
                  <a:lnTo>
                    <a:pt x="43" y="1036"/>
                  </a:lnTo>
                  <a:lnTo>
                    <a:pt x="1" y="1636"/>
                  </a:lnTo>
                  <a:lnTo>
                    <a:pt x="1439" y="924"/>
                  </a:lnTo>
                  <a:lnTo>
                    <a:pt x="1481" y="324"/>
                  </a:lnTo>
                  <a:cubicBezTo>
                    <a:pt x="1481" y="303"/>
                    <a:pt x="1481" y="289"/>
                    <a:pt x="1488" y="268"/>
                  </a:cubicBezTo>
                  <a:lnTo>
                    <a:pt x="1481" y="261"/>
                  </a:lnTo>
                  <a:cubicBezTo>
                    <a:pt x="1481" y="247"/>
                    <a:pt x="1488" y="233"/>
                    <a:pt x="1488" y="219"/>
                  </a:cubicBezTo>
                  <a:cubicBezTo>
                    <a:pt x="1495" y="197"/>
                    <a:pt x="1502" y="183"/>
                    <a:pt x="1509" y="169"/>
                  </a:cubicBezTo>
                  <a:cubicBezTo>
                    <a:pt x="1509" y="148"/>
                    <a:pt x="1517" y="134"/>
                    <a:pt x="1524" y="120"/>
                  </a:cubicBezTo>
                  <a:cubicBezTo>
                    <a:pt x="1531" y="106"/>
                    <a:pt x="1545" y="99"/>
                    <a:pt x="1552" y="85"/>
                  </a:cubicBezTo>
                  <a:cubicBezTo>
                    <a:pt x="1566" y="71"/>
                    <a:pt x="1573" y="56"/>
                    <a:pt x="1594" y="42"/>
                  </a:cubicBezTo>
                  <a:cubicBezTo>
                    <a:pt x="1594" y="35"/>
                    <a:pt x="1594" y="35"/>
                    <a:pt x="1601" y="28"/>
                  </a:cubicBezTo>
                  <a:cubicBezTo>
                    <a:pt x="1615" y="21"/>
                    <a:pt x="1629" y="7"/>
                    <a:pt x="164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637;p52">
              <a:extLst>
                <a:ext uri="{FF2B5EF4-FFF2-40B4-BE49-F238E27FC236}">
                  <a16:creationId xmlns:a16="http://schemas.microsoft.com/office/drawing/2014/main" id="{92659722-E0B3-4CFE-BA81-294FC26D166E}"/>
                </a:ext>
              </a:extLst>
            </p:cNvPr>
            <p:cNvSpPr/>
            <p:nvPr/>
          </p:nvSpPr>
          <p:spPr>
            <a:xfrm>
              <a:off x="7181104" y="3102877"/>
              <a:ext cx="157151" cy="156018"/>
            </a:xfrm>
            <a:custGeom>
              <a:avLst/>
              <a:gdLst/>
              <a:ahLst/>
              <a:cxnLst/>
              <a:rect l="l" t="t" r="r" b="b"/>
              <a:pathLst>
                <a:path w="1665" h="1653" extrusionOk="0">
                  <a:moveTo>
                    <a:pt x="1580" y="88"/>
                  </a:moveTo>
                  <a:cubicBezTo>
                    <a:pt x="1575" y="92"/>
                    <a:pt x="1570" y="97"/>
                    <a:pt x="1566" y="102"/>
                  </a:cubicBezTo>
                  <a:cubicBezTo>
                    <a:pt x="1559" y="109"/>
                    <a:pt x="1552" y="123"/>
                    <a:pt x="1545" y="137"/>
                  </a:cubicBezTo>
                  <a:cubicBezTo>
                    <a:pt x="1538" y="144"/>
                    <a:pt x="1530" y="158"/>
                    <a:pt x="1523" y="172"/>
                  </a:cubicBezTo>
                  <a:cubicBezTo>
                    <a:pt x="1516" y="186"/>
                    <a:pt x="1516" y="207"/>
                    <a:pt x="1509" y="222"/>
                  </a:cubicBezTo>
                  <a:cubicBezTo>
                    <a:pt x="1502" y="236"/>
                    <a:pt x="1502" y="257"/>
                    <a:pt x="1495" y="278"/>
                  </a:cubicBezTo>
                  <a:cubicBezTo>
                    <a:pt x="1495" y="299"/>
                    <a:pt x="1488" y="320"/>
                    <a:pt x="1488" y="334"/>
                  </a:cubicBezTo>
                  <a:lnTo>
                    <a:pt x="1446" y="930"/>
                  </a:lnTo>
                  <a:lnTo>
                    <a:pt x="1446" y="930"/>
                  </a:lnTo>
                  <a:lnTo>
                    <a:pt x="1453" y="927"/>
                  </a:lnTo>
                  <a:lnTo>
                    <a:pt x="1495" y="334"/>
                  </a:lnTo>
                  <a:cubicBezTo>
                    <a:pt x="1495" y="313"/>
                    <a:pt x="1495" y="299"/>
                    <a:pt x="1502" y="278"/>
                  </a:cubicBezTo>
                  <a:lnTo>
                    <a:pt x="1516" y="222"/>
                  </a:lnTo>
                  <a:cubicBezTo>
                    <a:pt x="1523" y="200"/>
                    <a:pt x="1523" y="186"/>
                    <a:pt x="1530" y="172"/>
                  </a:cubicBezTo>
                  <a:cubicBezTo>
                    <a:pt x="1538" y="158"/>
                    <a:pt x="1545" y="144"/>
                    <a:pt x="1552" y="130"/>
                  </a:cubicBezTo>
                  <a:cubicBezTo>
                    <a:pt x="1559" y="116"/>
                    <a:pt x="1566" y="102"/>
                    <a:pt x="1580" y="88"/>
                  </a:cubicBezTo>
                  <a:close/>
                  <a:moveTo>
                    <a:pt x="1655" y="0"/>
                  </a:moveTo>
                  <a:cubicBezTo>
                    <a:pt x="1654" y="0"/>
                    <a:pt x="1652" y="1"/>
                    <a:pt x="1650" y="3"/>
                  </a:cubicBezTo>
                  <a:lnTo>
                    <a:pt x="212" y="715"/>
                  </a:lnTo>
                  <a:cubicBezTo>
                    <a:pt x="191" y="722"/>
                    <a:pt x="177" y="736"/>
                    <a:pt x="163" y="750"/>
                  </a:cubicBezTo>
                  <a:lnTo>
                    <a:pt x="149" y="757"/>
                  </a:lnTo>
                  <a:cubicBezTo>
                    <a:pt x="135" y="771"/>
                    <a:pt x="121" y="786"/>
                    <a:pt x="106" y="800"/>
                  </a:cubicBezTo>
                  <a:cubicBezTo>
                    <a:pt x="99" y="814"/>
                    <a:pt x="92" y="828"/>
                    <a:pt x="85" y="842"/>
                  </a:cubicBezTo>
                  <a:lnTo>
                    <a:pt x="71" y="863"/>
                  </a:lnTo>
                  <a:cubicBezTo>
                    <a:pt x="71" y="870"/>
                    <a:pt x="71" y="870"/>
                    <a:pt x="71" y="877"/>
                  </a:cubicBezTo>
                  <a:lnTo>
                    <a:pt x="64" y="891"/>
                  </a:lnTo>
                  <a:cubicBezTo>
                    <a:pt x="64" y="898"/>
                    <a:pt x="57" y="912"/>
                    <a:pt x="57" y="919"/>
                  </a:cubicBezTo>
                  <a:lnTo>
                    <a:pt x="50" y="948"/>
                  </a:lnTo>
                  <a:cubicBezTo>
                    <a:pt x="43" y="955"/>
                    <a:pt x="43" y="962"/>
                    <a:pt x="43" y="969"/>
                  </a:cubicBezTo>
                  <a:lnTo>
                    <a:pt x="43" y="983"/>
                  </a:lnTo>
                  <a:lnTo>
                    <a:pt x="43" y="997"/>
                  </a:lnTo>
                  <a:cubicBezTo>
                    <a:pt x="43" y="1004"/>
                    <a:pt x="43" y="1011"/>
                    <a:pt x="43" y="1018"/>
                  </a:cubicBezTo>
                  <a:lnTo>
                    <a:pt x="43" y="1046"/>
                  </a:lnTo>
                  <a:lnTo>
                    <a:pt x="1" y="1646"/>
                  </a:lnTo>
                  <a:cubicBezTo>
                    <a:pt x="1" y="1646"/>
                    <a:pt x="1" y="1653"/>
                    <a:pt x="15" y="1653"/>
                  </a:cubicBezTo>
                  <a:lnTo>
                    <a:pt x="22" y="1653"/>
                  </a:lnTo>
                  <a:lnTo>
                    <a:pt x="1446" y="941"/>
                  </a:lnTo>
                  <a:cubicBezTo>
                    <a:pt x="1446" y="941"/>
                    <a:pt x="1446" y="934"/>
                    <a:pt x="1446" y="934"/>
                  </a:cubicBezTo>
                  <a:lnTo>
                    <a:pt x="1446" y="930"/>
                  </a:lnTo>
                  <a:lnTo>
                    <a:pt x="1446" y="930"/>
                  </a:lnTo>
                  <a:lnTo>
                    <a:pt x="36" y="1631"/>
                  </a:lnTo>
                  <a:lnTo>
                    <a:pt x="78" y="1053"/>
                  </a:lnTo>
                  <a:lnTo>
                    <a:pt x="78" y="1025"/>
                  </a:lnTo>
                  <a:cubicBezTo>
                    <a:pt x="78" y="1018"/>
                    <a:pt x="78" y="1011"/>
                    <a:pt x="78" y="1004"/>
                  </a:cubicBezTo>
                  <a:lnTo>
                    <a:pt x="78" y="990"/>
                  </a:lnTo>
                  <a:cubicBezTo>
                    <a:pt x="78" y="983"/>
                    <a:pt x="78" y="983"/>
                    <a:pt x="78" y="976"/>
                  </a:cubicBezTo>
                  <a:lnTo>
                    <a:pt x="85" y="955"/>
                  </a:lnTo>
                  <a:lnTo>
                    <a:pt x="92" y="927"/>
                  </a:lnTo>
                  <a:lnTo>
                    <a:pt x="99" y="905"/>
                  </a:lnTo>
                  <a:lnTo>
                    <a:pt x="106" y="884"/>
                  </a:lnTo>
                  <a:cubicBezTo>
                    <a:pt x="106" y="884"/>
                    <a:pt x="106" y="877"/>
                    <a:pt x="106" y="877"/>
                  </a:cubicBezTo>
                  <a:cubicBezTo>
                    <a:pt x="106" y="870"/>
                    <a:pt x="114" y="863"/>
                    <a:pt x="121" y="849"/>
                  </a:cubicBezTo>
                  <a:cubicBezTo>
                    <a:pt x="135" y="821"/>
                    <a:pt x="156" y="793"/>
                    <a:pt x="177" y="771"/>
                  </a:cubicBezTo>
                  <a:lnTo>
                    <a:pt x="191" y="764"/>
                  </a:lnTo>
                  <a:cubicBezTo>
                    <a:pt x="205" y="757"/>
                    <a:pt x="219" y="743"/>
                    <a:pt x="233" y="736"/>
                  </a:cubicBezTo>
                  <a:lnTo>
                    <a:pt x="1580" y="66"/>
                  </a:lnTo>
                  <a:cubicBezTo>
                    <a:pt x="1580" y="74"/>
                    <a:pt x="1580" y="81"/>
                    <a:pt x="1580" y="88"/>
                  </a:cubicBezTo>
                  <a:cubicBezTo>
                    <a:pt x="1589" y="78"/>
                    <a:pt x="1599" y="69"/>
                    <a:pt x="1608" y="59"/>
                  </a:cubicBezTo>
                  <a:cubicBezTo>
                    <a:pt x="1608" y="52"/>
                    <a:pt x="1608" y="52"/>
                    <a:pt x="1615" y="52"/>
                  </a:cubicBezTo>
                  <a:cubicBezTo>
                    <a:pt x="1629" y="38"/>
                    <a:pt x="1643" y="31"/>
                    <a:pt x="1657" y="24"/>
                  </a:cubicBezTo>
                  <a:cubicBezTo>
                    <a:pt x="1664" y="17"/>
                    <a:pt x="1664" y="10"/>
                    <a:pt x="1664" y="10"/>
                  </a:cubicBezTo>
                  <a:cubicBezTo>
                    <a:pt x="1659" y="5"/>
                    <a:pt x="1658" y="0"/>
                    <a:pt x="165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38;p52">
              <a:extLst>
                <a:ext uri="{FF2B5EF4-FFF2-40B4-BE49-F238E27FC236}">
                  <a16:creationId xmlns:a16="http://schemas.microsoft.com/office/drawing/2014/main" id="{94D7200B-234F-4CD8-BA0B-E7BCD7D56FCF}"/>
                </a:ext>
              </a:extLst>
            </p:cNvPr>
            <p:cNvSpPr/>
            <p:nvPr/>
          </p:nvSpPr>
          <p:spPr>
            <a:xfrm>
              <a:off x="7321549" y="3282114"/>
              <a:ext cx="193678" cy="449839"/>
            </a:xfrm>
            <a:custGeom>
              <a:avLst/>
              <a:gdLst/>
              <a:ahLst/>
              <a:cxnLst/>
              <a:rect l="l" t="t" r="r" b="b"/>
              <a:pathLst>
                <a:path w="2052" h="4766" extrusionOk="0">
                  <a:moveTo>
                    <a:pt x="1438" y="0"/>
                  </a:moveTo>
                  <a:lnTo>
                    <a:pt x="0" y="712"/>
                  </a:lnTo>
                  <a:lnTo>
                    <a:pt x="78" y="762"/>
                  </a:lnTo>
                  <a:cubicBezTo>
                    <a:pt x="99" y="776"/>
                    <a:pt x="113" y="790"/>
                    <a:pt x="134" y="804"/>
                  </a:cubicBezTo>
                  <a:cubicBezTo>
                    <a:pt x="162" y="825"/>
                    <a:pt x="176" y="839"/>
                    <a:pt x="198" y="860"/>
                  </a:cubicBezTo>
                  <a:lnTo>
                    <a:pt x="205" y="867"/>
                  </a:lnTo>
                  <a:cubicBezTo>
                    <a:pt x="219" y="881"/>
                    <a:pt x="240" y="896"/>
                    <a:pt x="254" y="917"/>
                  </a:cubicBezTo>
                  <a:lnTo>
                    <a:pt x="261" y="924"/>
                  </a:lnTo>
                  <a:lnTo>
                    <a:pt x="303" y="973"/>
                  </a:lnTo>
                  <a:lnTo>
                    <a:pt x="317" y="987"/>
                  </a:lnTo>
                  <a:cubicBezTo>
                    <a:pt x="324" y="1001"/>
                    <a:pt x="339" y="1015"/>
                    <a:pt x="346" y="1022"/>
                  </a:cubicBezTo>
                  <a:lnTo>
                    <a:pt x="367" y="1051"/>
                  </a:lnTo>
                  <a:cubicBezTo>
                    <a:pt x="381" y="1065"/>
                    <a:pt x="388" y="1086"/>
                    <a:pt x="395" y="1100"/>
                  </a:cubicBezTo>
                  <a:cubicBezTo>
                    <a:pt x="409" y="1114"/>
                    <a:pt x="409" y="1114"/>
                    <a:pt x="416" y="1121"/>
                  </a:cubicBezTo>
                  <a:cubicBezTo>
                    <a:pt x="423" y="1135"/>
                    <a:pt x="437" y="1163"/>
                    <a:pt x="451" y="1185"/>
                  </a:cubicBezTo>
                  <a:lnTo>
                    <a:pt x="458" y="1199"/>
                  </a:lnTo>
                  <a:cubicBezTo>
                    <a:pt x="472" y="1220"/>
                    <a:pt x="487" y="1248"/>
                    <a:pt x="501" y="1269"/>
                  </a:cubicBezTo>
                  <a:lnTo>
                    <a:pt x="508" y="1290"/>
                  </a:lnTo>
                  <a:cubicBezTo>
                    <a:pt x="515" y="1311"/>
                    <a:pt x="522" y="1333"/>
                    <a:pt x="536" y="1347"/>
                  </a:cubicBezTo>
                  <a:lnTo>
                    <a:pt x="543" y="1382"/>
                  </a:lnTo>
                  <a:cubicBezTo>
                    <a:pt x="550" y="1396"/>
                    <a:pt x="557" y="1410"/>
                    <a:pt x="564" y="1431"/>
                  </a:cubicBezTo>
                  <a:cubicBezTo>
                    <a:pt x="564" y="1431"/>
                    <a:pt x="571" y="1438"/>
                    <a:pt x="571" y="1445"/>
                  </a:cubicBezTo>
                  <a:cubicBezTo>
                    <a:pt x="578" y="1467"/>
                    <a:pt x="585" y="1488"/>
                    <a:pt x="592" y="1509"/>
                  </a:cubicBezTo>
                  <a:cubicBezTo>
                    <a:pt x="592" y="1509"/>
                    <a:pt x="592" y="1516"/>
                    <a:pt x="592" y="1523"/>
                  </a:cubicBezTo>
                  <a:cubicBezTo>
                    <a:pt x="599" y="1544"/>
                    <a:pt x="606" y="1565"/>
                    <a:pt x="606" y="1593"/>
                  </a:cubicBezTo>
                  <a:lnTo>
                    <a:pt x="606" y="1600"/>
                  </a:lnTo>
                  <a:cubicBezTo>
                    <a:pt x="613" y="1629"/>
                    <a:pt x="620" y="1650"/>
                    <a:pt x="620" y="1678"/>
                  </a:cubicBezTo>
                  <a:cubicBezTo>
                    <a:pt x="628" y="1699"/>
                    <a:pt x="635" y="1734"/>
                    <a:pt x="635" y="1763"/>
                  </a:cubicBezTo>
                  <a:cubicBezTo>
                    <a:pt x="635" y="1791"/>
                    <a:pt x="635" y="1819"/>
                    <a:pt x="635" y="1840"/>
                  </a:cubicBezTo>
                  <a:cubicBezTo>
                    <a:pt x="635" y="1868"/>
                    <a:pt x="635" y="1897"/>
                    <a:pt x="635" y="1925"/>
                  </a:cubicBezTo>
                  <a:lnTo>
                    <a:pt x="465" y="4364"/>
                  </a:lnTo>
                  <a:cubicBezTo>
                    <a:pt x="465" y="4385"/>
                    <a:pt x="458" y="4413"/>
                    <a:pt x="458" y="4434"/>
                  </a:cubicBezTo>
                  <a:cubicBezTo>
                    <a:pt x="458" y="4462"/>
                    <a:pt x="451" y="4484"/>
                    <a:pt x="444" y="4498"/>
                  </a:cubicBezTo>
                  <a:cubicBezTo>
                    <a:pt x="437" y="4519"/>
                    <a:pt x="430" y="4540"/>
                    <a:pt x="423" y="4561"/>
                  </a:cubicBezTo>
                  <a:lnTo>
                    <a:pt x="423" y="4568"/>
                  </a:lnTo>
                  <a:cubicBezTo>
                    <a:pt x="416" y="4582"/>
                    <a:pt x="409" y="4596"/>
                    <a:pt x="402" y="4618"/>
                  </a:cubicBezTo>
                  <a:cubicBezTo>
                    <a:pt x="395" y="4632"/>
                    <a:pt x="381" y="4646"/>
                    <a:pt x="374" y="4667"/>
                  </a:cubicBezTo>
                  <a:cubicBezTo>
                    <a:pt x="360" y="4674"/>
                    <a:pt x="353" y="4688"/>
                    <a:pt x="339" y="4702"/>
                  </a:cubicBezTo>
                  <a:lnTo>
                    <a:pt x="331" y="4709"/>
                  </a:lnTo>
                  <a:lnTo>
                    <a:pt x="303" y="4730"/>
                  </a:lnTo>
                  <a:lnTo>
                    <a:pt x="296" y="4744"/>
                  </a:lnTo>
                  <a:cubicBezTo>
                    <a:pt x="282" y="4752"/>
                    <a:pt x="268" y="4759"/>
                    <a:pt x="254" y="4766"/>
                  </a:cubicBezTo>
                  <a:lnTo>
                    <a:pt x="1692" y="4054"/>
                  </a:lnTo>
                  <a:cubicBezTo>
                    <a:pt x="1706" y="4047"/>
                    <a:pt x="1720" y="4040"/>
                    <a:pt x="1734" y="4025"/>
                  </a:cubicBezTo>
                  <a:lnTo>
                    <a:pt x="1741" y="4018"/>
                  </a:lnTo>
                  <a:lnTo>
                    <a:pt x="1770" y="3997"/>
                  </a:lnTo>
                  <a:lnTo>
                    <a:pt x="1784" y="3990"/>
                  </a:lnTo>
                  <a:cubicBezTo>
                    <a:pt x="1791" y="3976"/>
                    <a:pt x="1798" y="3969"/>
                    <a:pt x="1805" y="3955"/>
                  </a:cubicBezTo>
                  <a:cubicBezTo>
                    <a:pt x="1819" y="3941"/>
                    <a:pt x="1833" y="3927"/>
                    <a:pt x="1840" y="3906"/>
                  </a:cubicBezTo>
                  <a:lnTo>
                    <a:pt x="1861" y="3870"/>
                  </a:lnTo>
                  <a:lnTo>
                    <a:pt x="1861" y="3856"/>
                  </a:lnTo>
                  <a:cubicBezTo>
                    <a:pt x="1861" y="3856"/>
                    <a:pt x="1861" y="3849"/>
                    <a:pt x="1861" y="3849"/>
                  </a:cubicBezTo>
                  <a:lnTo>
                    <a:pt x="1861" y="3842"/>
                  </a:lnTo>
                  <a:cubicBezTo>
                    <a:pt x="1868" y="3828"/>
                    <a:pt x="1875" y="3814"/>
                    <a:pt x="1875" y="3807"/>
                  </a:cubicBezTo>
                  <a:cubicBezTo>
                    <a:pt x="1875" y="3800"/>
                    <a:pt x="1875" y="3800"/>
                    <a:pt x="1875" y="3793"/>
                  </a:cubicBezTo>
                  <a:cubicBezTo>
                    <a:pt x="1875" y="3786"/>
                    <a:pt x="1875" y="3779"/>
                    <a:pt x="1882" y="3779"/>
                  </a:cubicBezTo>
                  <a:cubicBezTo>
                    <a:pt x="1882" y="3765"/>
                    <a:pt x="1882" y="3758"/>
                    <a:pt x="1889" y="3743"/>
                  </a:cubicBezTo>
                  <a:lnTo>
                    <a:pt x="1889" y="3729"/>
                  </a:lnTo>
                  <a:cubicBezTo>
                    <a:pt x="1889" y="3701"/>
                    <a:pt x="1889" y="3694"/>
                    <a:pt x="1896" y="3687"/>
                  </a:cubicBezTo>
                  <a:lnTo>
                    <a:pt x="1896" y="3652"/>
                  </a:lnTo>
                  <a:lnTo>
                    <a:pt x="1882" y="3645"/>
                  </a:lnTo>
                  <a:lnTo>
                    <a:pt x="2052" y="1206"/>
                  </a:lnTo>
                  <a:lnTo>
                    <a:pt x="2052" y="1178"/>
                  </a:lnTo>
                  <a:lnTo>
                    <a:pt x="2052" y="1114"/>
                  </a:lnTo>
                  <a:lnTo>
                    <a:pt x="2052" y="1079"/>
                  </a:lnTo>
                  <a:cubicBezTo>
                    <a:pt x="2052" y="1072"/>
                    <a:pt x="2052" y="1058"/>
                    <a:pt x="2052" y="1051"/>
                  </a:cubicBezTo>
                  <a:lnTo>
                    <a:pt x="2052" y="1015"/>
                  </a:lnTo>
                  <a:lnTo>
                    <a:pt x="2052" y="980"/>
                  </a:lnTo>
                  <a:lnTo>
                    <a:pt x="2052" y="966"/>
                  </a:lnTo>
                  <a:lnTo>
                    <a:pt x="2052" y="945"/>
                  </a:lnTo>
                  <a:cubicBezTo>
                    <a:pt x="2052" y="938"/>
                    <a:pt x="2052" y="917"/>
                    <a:pt x="2044" y="903"/>
                  </a:cubicBezTo>
                  <a:cubicBezTo>
                    <a:pt x="2044" y="903"/>
                    <a:pt x="2044" y="896"/>
                    <a:pt x="2044" y="889"/>
                  </a:cubicBezTo>
                  <a:lnTo>
                    <a:pt x="2044" y="881"/>
                  </a:lnTo>
                  <a:cubicBezTo>
                    <a:pt x="2044" y="874"/>
                    <a:pt x="2044" y="867"/>
                    <a:pt x="2044" y="860"/>
                  </a:cubicBezTo>
                  <a:lnTo>
                    <a:pt x="2030" y="818"/>
                  </a:lnTo>
                  <a:cubicBezTo>
                    <a:pt x="2030" y="818"/>
                    <a:pt x="2030" y="811"/>
                    <a:pt x="2030" y="811"/>
                  </a:cubicBezTo>
                  <a:cubicBezTo>
                    <a:pt x="2030" y="804"/>
                    <a:pt x="2030" y="797"/>
                    <a:pt x="2030" y="790"/>
                  </a:cubicBezTo>
                  <a:cubicBezTo>
                    <a:pt x="2030" y="783"/>
                    <a:pt x="2030" y="776"/>
                    <a:pt x="2023" y="769"/>
                  </a:cubicBezTo>
                  <a:cubicBezTo>
                    <a:pt x="2016" y="762"/>
                    <a:pt x="2016" y="748"/>
                    <a:pt x="2009" y="733"/>
                  </a:cubicBezTo>
                  <a:cubicBezTo>
                    <a:pt x="2002" y="719"/>
                    <a:pt x="2009" y="719"/>
                    <a:pt x="2002" y="712"/>
                  </a:cubicBezTo>
                  <a:cubicBezTo>
                    <a:pt x="1995" y="691"/>
                    <a:pt x="1988" y="677"/>
                    <a:pt x="1988" y="663"/>
                  </a:cubicBezTo>
                  <a:lnTo>
                    <a:pt x="1974" y="635"/>
                  </a:lnTo>
                  <a:cubicBezTo>
                    <a:pt x="1967" y="614"/>
                    <a:pt x="1953" y="599"/>
                    <a:pt x="1946" y="578"/>
                  </a:cubicBezTo>
                  <a:lnTo>
                    <a:pt x="1939" y="557"/>
                  </a:lnTo>
                  <a:cubicBezTo>
                    <a:pt x="1925" y="536"/>
                    <a:pt x="1911" y="508"/>
                    <a:pt x="1896" y="480"/>
                  </a:cubicBezTo>
                  <a:lnTo>
                    <a:pt x="1889" y="473"/>
                  </a:lnTo>
                  <a:cubicBezTo>
                    <a:pt x="1875" y="451"/>
                    <a:pt x="1868" y="430"/>
                    <a:pt x="1854" y="409"/>
                  </a:cubicBezTo>
                  <a:lnTo>
                    <a:pt x="1840" y="388"/>
                  </a:lnTo>
                  <a:lnTo>
                    <a:pt x="1812" y="346"/>
                  </a:lnTo>
                  <a:lnTo>
                    <a:pt x="1784" y="310"/>
                  </a:lnTo>
                  <a:lnTo>
                    <a:pt x="1762" y="282"/>
                  </a:lnTo>
                  <a:lnTo>
                    <a:pt x="1755" y="275"/>
                  </a:lnTo>
                  <a:lnTo>
                    <a:pt x="1741" y="261"/>
                  </a:lnTo>
                  <a:lnTo>
                    <a:pt x="1720" y="233"/>
                  </a:lnTo>
                  <a:lnTo>
                    <a:pt x="1699" y="212"/>
                  </a:lnTo>
                  <a:lnTo>
                    <a:pt x="1692" y="205"/>
                  </a:lnTo>
                  <a:lnTo>
                    <a:pt x="1657" y="162"/>
                  </a:lnTo>
                  <a:cubicBezTo>
                    <a:pt x="1650" y="162"/>
                    <a:pt x="1650" y="155"/>
                    <a:pt x="1643" y="148"/>
                  </a:cubicBezTo>
                  <a:lnTo>
                    <a:pt x="1636" y="141"/>
                  </a:lnTo>
                  <a:lnTo>
                    <a:pt x="1629" y="141"/>
                  </a:lnTo>
                  <a:cubicBezTo>
                    <a:pt x="1621" y="127"/>
                    <a:pt x="1607" y="120"/>
                    <a:pt x="1600" y="113"/>
                  </a:cubicBezTo>
                  <a:cubicBezTo>
                    <a:pt x="1593" y="106"/>
                    <a:pt x="1586" y="99"/>
                    <a:pt x="1579" y="99"/>
                  </a:cubicBezTo>
                  <a:lnTo>
                    <a:pt x="1544" y="71"/>
                  </a:lnTo>
                  <a:cubicBezTo>
                    <a:pt x="1537" y="64"/>
                    <a:pt x="1530" y="57"/>
                    <a:pt x="1523" y="50"/>
                  </a:cubicBezTo>
                  <a:lnTo>
                    <a:pt x="1438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639;p52">
              <a:extLst>
                <a:ext uri="{FF2B5EF4-FFF2-40B4-BE49-F238E27FC236}">
                  <a16:creationId xmlns:a16="http://schemas.microsoft.com/office/drawing/2014/main" id="{6DED46AD-EBE7-4078-80A3-8719AFB0A9C4}"/>
                </a:ext>
              </a:extLst>
            </p:cNvPr>
            <p:cNvSpPr/>
            <p:nvPr/>
          </p:nvSpPr>
          <p:spPr>
            <a:xfrm>
              <a:off x="7318151" y="3280793"/>
              <a:ext cx="197737" cy="451821"/>
            </a:xfrm>
            <a:custGeom>
              <a:avLst/>
              <a:gdLst/>
              <a:ahLst/>
              <a:cxnLst/>
              <a:rect l="l" t="t" r="r" b="b"/>
              <a:pathLst>
                <a:path w="2095" h="4787" extrusionOk="0">
                  <a:moveTo>
                    <a:pt x="1446" y="35"/>
                  </a:moveTo>
                  <a:lnTo>
                    <a:pt x="1517" y="85"/>
                  </a:lnTo>
                  <a:cubicBezTo>
                    <a:pt x="1524" y="92"/>
                    <a:pt x="1538" y="99"/>
                    <a:pt x="1545" y="99"/>
                  </a:cubicBezTo>
                  <a:lnTo>
                    <a:pt x="1580" y="127"/>
                  </a:lnTo>
                  <a:lnTo>
                    <a:pt x="1594" y="141"/>
                  </a:lnTo>
                  <a:lnTo>
                    <a:pt x="1622" y="169"/>
                  </a:lnTo>
                  <a:lnTo>
                    <a:pt x="1643" y="183"/>
                  </a:lnTo>
                  <a:lnTo>
                    <a:pt x="1650" y="198"/>
                  </a:lnTo>
                  <a:lnTo>
                    <a:pt x="1686" y="226"/>
                  </a:lnTo>
                  <a:lnTo>
                    <a:pt x="1700" y="247"/>
                  </a:lnTo>
                  <a:lnTo>
                    <a:pt x="1721" y="261"/>
                  </a:lnTo>
                  <a:lnTo>
                    <a:pt x="1735" y="282"/>
                  </a:lnTo>
                  <a:lnTo>
                    <a:pt x="1742" y="296"/>
                  </a:lnTo>
                  <a:lnTo>
                    <a:pt x="1749" y="303"/>
                  </a:lnTo>
                  <a:lnTo>
                    <a:pt x="1756" y="310"/>
                  </a:lnTo>
                  <a:cubicBezTo>
                    <a:pt x="1763" y="317"/>
                    <a:pt x="1763" y="324"/>
                    <a:pt x="1770" y="332"/>
                  </a:cubicBezTo>
                  <a:lnTo>
                    <a:pt x="1784" y="353"/>
                  </a:lnTo>
                  <a:lnTo>
                    <a:pt x="1806" y="374"/>
                  </a:lnTo>
                  <a:lnTo>
                    <a:pt x="1827" y="402"/>
                  </a:lnTo>
                  <a:lnTo>
                    <a:pt x="1841" y="423"/>
                  </a:lnTo>
                  <a:lnTo>
                    <a:pt x="1848" y="437"/>
                  </a:lnTo>
                  <a:cubicBezTo>
                    <a:pt x="1862" y="458"/>
                    <a:pt x="1876" y="487"/>
                    <a:pt x="1890" y="508"/>
                  </a:cubicBezTo>
                  <a:cubicBezTo>
                    <a:pt x="1904" y="536"/>
                    <a:pt x="1918" y="557"/>
                    <a:pt x="1932" y="585"/>
                  </a:cubicBezTo>
                  <a:lnTo>
                    <a:pt x="1939" y="599"/>
                  </a:lnTo>
                  <a:lnTo>
                    <a:pt x="1947" y="613"/>
                  </a:lnTo>
                  <a:cubicBezTo>
                    <a:pt x="1954" y="628"/>
                    <a:pt x="1961" y="642"/>
                    <a:pt x="1968" y="663"/>
                  </a:cubicBezTo>
                  <a:lnTo>
                    <a:pt x="1975" y="684"/>
                  </a:lnTo>
                  <a:lnTo>
                    <a:pt x="1982" y="705"/>
                  </a:lnTo>
                  <a:cubicBezTo>
                    <a:pt x="1989" y="712"/>
                    <a:pt x="1989" y="726"/>
                    <a:pt x="1996" y="740"/>
                  </a:cubicBezTo>
                  <a:cubicBezTo>
                    <a:pt x="1996" y="747"/>
                    <a:pt x="1996" y="747"/>
                    <a:pt x="1996" y="754"/>
                  </a:cubicBezTo>
                  <a:lnTo>
                    <a:pt x="2003" y="769"/>
                  </a:lnTo>
                  <a:cubicBezTo>
                    <a:pt x="2010" y="776"/>
                    <a:pt x="2010" y="783"/>
                    <a:pt x="2010" y="797"/>
                  </a:cubicBezTo>
                  <a:lnTo>
                    <a:pt x="2017" y="811"/>
                  </a:lnTo>
                  <a:lnTo>
                    <a:pt x="2031" y="846"/>
                  </a:lnTo>
                  <a:cubicBezTo>
                    <a:pt x="2031" y="860"/>
                    <a:pt x="2038" y="874"/>
                    <a:pt x="2038" y="888"/>
                  </a:cubicBezTo>
                  <a:lnTo>
                    <a:pt x="2052" y="931"/>
                  </a:lnTo>
                  <a:cubicBezTo>
                    <a:pt x="2059" y="945"/>
                    <a:pt x="2059" y="959"/>
                    <a:pt x="2059" y="966"/>
                  </a:cubicBezTo>
                  <a:lnTo>
                    <a:pt x="2059" y="980"/>
                  </a:lnTo>
                  <a:lnTo>
                    <a:pt x="2059" y="1001"/>
                  </a:lnTo>
                  <a:lnTo>
                    <a:pt x="2059" y="1036"/>
                  </a:lnTo>
                  <a:lnTo>
                    <a:pt x="2059" y="1072"/>
                  </a:lnTo>
                  <a:cubicBezTo>
                    <a:pt x="2059" y="1086"/>
                    <a:pt x="2059" y="1093"/>
                    <a:pt x="2059" y="1107"/>
                  </a:cubicBezTo>
                  <a:lnTo>
                    <a:pt x="2059" y="1135"/>
                  </a:lnTo>
                  <a:lnTo>
                    <a:pt x="2059" y="1199"/>
                  </a:lnTo>
                  <a:lnTo>
                    <a:pt x="2059" y="1227"/>
                  </a:lnTo>
                  <a:lnTo>
                    <a:pt x="1883" y="3673"/>
                  </a:lnTo>
                  <a:lnTo>
                    <a:pt x="1883" y="3701"/>
                  </a:lnTo>
                  <a:lnTo>
                    <a:pt x="1883" y="3729"/>
                  </a:lnTo>
                  <a:lnTo>
                    <a:pt x="1883" y="3750"/>
                  </a:lnTo>
                  <a:cubicBezTo>
                    <a:pt x="1883" y="3750"/>
                    <a:pt x="1890" y="3750"/>
                    <a:pt x="1883" y="3757"/>
                  </a:cubicBezTo>
                  <a:cubicBezTo>
                    <a:pt x="1883" y="3772"/>
                    <a:pt x="1876" y="3779"/>
                    <a:pt x="1876" y="3800"/>
                  </a:cubicBezTo>
                  <a:lnTo>
                    <a:pt x="1869" y="3821"/>
                  </a:lnTo>
                  <a:lnTo>
                    <a:pt x="1862" y="3856"/>
                  </a:lnTo>
                  <a:lnTo>
                    <a:pt x="1848" y="3877"/>
                  </a:lnTo>
                  <a:cubicBezTo>
                    <a:pt x="1848" y="3877"/>
                    <a:pt x="1855" y="3877"/>
                    <a:pt x="1848" y="3884"/>
                  </a:cubicBezTo>
                  <a:cubicBezTo>
                    <a:pt x="1848" y="3898"/>
                    <a:pt x="1841" y="3905"/>
                    <a:pt x="1834" y="3920"/>
                  </a:cubicBezTo>
                  <a:cubicBezTo>
                    <a:pt x="1827" y="3934"/>
                    <a:pt x="1813" y="3955"/>
                    <a:pt x="1798" y="3969"/>
                  </a:cubicBezTo>
                  <a:cubicBezTo>
                    <a:pt x="1791" y="3976"/>
                    <a:pt x="1784" y="3990"/>
                    <a:pt x="1777" y="3997"/>
                  </a:cubicBezTo>
                  <a:lnTo>
                    <a:pt x="1763" y="4011"/>
                  </a:lnTo>
                  <a:cubicBezTo>
                    <a:pt x="1756" y="4018"/>
                    <a:pt x="1749" y="4025"/>
                    <a:pt x="1735" y="4032"/>
                  </a:cubicBezTo>
                  <a:lnTo>
                    <a:pt x="1728" y="4039"/>
                  </a:lnTo>
                  <a:cubicBezTo>
                    <a:pt x="1714" y="4046"/>
                    <a:pt x="1707" y="4054"/>
                    <a:pt x="1693" y="4061"/>
                  </a:cubicBezTo>
                  <a:lnTo>
                    <a:pt x="353" y="4723"/>
                  </a:lnTo>
                  <a:cubicBezTo>
                    <a:pt x="367" y="4709"/>
                    <a:pt x="375" y="4702"/>
                    <a:pt x="382" y="4688"/>
                  </a:cubicBezTo>
                  <a:cubicBezTo>
                    <a:pt x="396" y="4674"/>
                    <a:pt x="403" y="4653"/>
                    <a:pt x="417" y="4639"/>
                  </a:cubicBezTo>
                  <a:cubicBezTo>
                    <a:pt x="424" y="4625"/>
                    <a:pt x="431" y="4603"/>
                    <a:pt x="438" y="4589"/>
                  </a:cubicBezTo>
                  <a:lnTo>
                    <a:pt x="438" y="4582"/>
                  </a:lnTo>
                  <a:cubicBezTo>
                    <a:pt x="445" y="4568"/>
                    <a:pt x="452" y="4547"/>
                    <a:pt x="459" y="4519"/>
                  </a:cubicBezTo>
                  <a:cubicBezTo>
                    <a:pt x="459" y="4498"/>
                    <a:pt x="466" y="4476"/>
                    <a:pt x="473" y="4455"/>
                  </a:cubicBezTo>
                  <a:cubicBezTo>
                    <a:pt x="473" y="4427"/>
                    <a:pt x="480" y="4406"/>
                    <a:pt x="480" y="4385"/>
                  </a:cubicBezTo>
                  <a:lnTo>
                    <a:pt x="649" y="1939"/>
                  </a:lnTo>
                  <a:cubicBezTo>
                    <a:pt x="649" y="1911"/>
                    <a:pt x="649" y="1882"/>
                    <a:pt x="649" y="1861"/>
                  </a:cubicBezTo>
                  <a:cubicBezTo>
                    <a:pt x="649" y="1833"/>
                    <a:pt x="649" y="1805"/>
                    <a:pt x="649" y="1784"/>
                  </a:cubicBezTo>
                  <a:cubicBezTo>
                    <a:pt x="649" y="1755"/>
                    <a:pt x="642" y="1713"/>
                    <a:pt x="635" y="1692"/>
                  </a:cubicBezTo>
                  <a:cubicBezTo>
                    <a:pt x="635" y="1671"/>
                    <a:pt x="628" y="1643"/>
                    <a:pt x="621" y="1622"/>
                  </a:cubicBezTo>
                  <a:lnTo>
                    <a:pt x="621" y="1607"/>
                  </a:lnTo>
                  <a:cubicBezTo>
                    <a:pt x="614" y="1586"/>
                    <a:pt x="607" y="1558"/>
                    <a:pt x="600" y="1537"/>
                  </a:cubicBezTo>
                  <a:lnTo>
                    <a:pt x="600" y="1523"/>
                  </a:lnTo>
                  <a:cubicBezTo>
                    <a:pt x="593" y="1502"/>
                    <a:pt x="586" y="1481"/>
                    <a:pt x="579" y="1459"/>
                  </a:cubicBezTo>
                  <a:lnTo>
                    <a:pt x="572" y="1445"/>
                  </a:lnTo>
                  <a:cubicBezTo>
                    <a:pt x="565" y="1431"/>
                    <a:pt x="565" y="1417"/>
                    <a:pt x="558" y="1396"/>
                  </a:cubicBezTo>
                  <a:lnTo>
                    <a:pt x="551" y="1382"/>
                  </a:lnTo>
                  <a:lnTo>
                    <a:pt x="544" y="1361"/>
                  </a:lnTo>
                  <a:cubicBezTo>
                    <a:pt x="530" y="1347"/>
                    <a:pt x="523" y="1325"/>
                    <a:pt x="516" y="1304"/>
                  </a:cubicBezTo>
                  <a:lnTo>
                    <a:pt x="516" y="1297"/>
                  </a:lnTo>
                  <a:lnTo>
                    <a:pt x="508" y="1283"/>
                  </a:lnTo>
                  <a:cubicBezTo>
                    <a:pt x="494" y="1262"/>
                    <a:pt x="480" y="1234"/>
                    <a:pt x="466" y="1206"/>
                  </a:cubicBezTo>
                  <a:cubicBezTo>
                    <a:pt x="466" y="1206"/>
                    <a:pt x="466" y="1199"/>
                    <a:pt x="459" y="1199"/>
                  </a:cubicBezTo>
                  <a:lnTo>
                    <a:pt x="424" y="1135"/>
                  </a:lnTo>
                  <a:lnTo>
                    <a:pt x="417" y="1121"/>
                  </a:lnTo>
                  <a:lnTo>
                    <a:pt x="403" y="1107"/>
                  </a:lnTo>
                  <a:cubicBezTo>
                    <a:pt x="396" y="1093"/>
                    <a:pt x="382" y="1072"/>
                    <a:pt x="375" y="1065"/>
                  </a:cubicBezTo>
                  <a:cubicBezTo>
                    <a:pt x="375" y="1058"/>
                    <a:pt x="360" y="1051"/>
                    <a:pt x="360" y="1043"/>
                  </a:cubicBezTo>
                  <a:lnTo>
                    <a:pt x="353" y="1029"/>
                  </a:lnTo>
                  <a:cubicBezTo>
                    <a:pt x="339" y="1022"/>
                    <a:pt x="332" y="1008"/>
                    <a:pt x="325" y="1001"/>
                  </a:cubicBezTo>
                  <a:lnTo>
                    <a:pt x="311" y="987"/>
                  </a:lnTo>
                  <a:lnTo>
                    <a:pt x="269" y="938"/>
                  </a:lnTo>
                  <a:lnTo>
                    <a:pt x="262" y="924"/>
                  </a:lnTo>
                  <a:cubicBezTo>
                    <a:pt x="248" y="910"/>
                    <a:pt x="226" y="888"/>
                    <a:pt x="205" y="867"/>
                  </a:cubicBezTo>
                  <a:cubicBezTo>
                    <a:pt x="184" y="853"/>
                    <a:pt x="163" y="832"/>
                    <a:pt x="142" y="818"/>
                  </a:cubicBezTo>
                  <a:cubicBezTo>
                    <a:pt x="121" y="797"/>
                    <a:pt x="100" y="783"/>
                    <a:pt x="86" y="769"/>
                  </a:cubicBezTo>
                  <a:lnTo>
                    <a:pt x="22" y="733"/>
                  </a:lnTo>
                  <a:lnTo>
                    <a:pt x="1446" y="35"/>
                  </a:lnTo>
                  <a:close/>
                  <a:moveTo>
                    <a:pt x="1446" y="0"/>
                  </a:moveTo>
                  <a:lnTo>
                    <a:pt x="8" y="712"/>
                  </a:lnTo>
                  <a:cubicBezTo>
                    <a:pt x="1" y="719"/>
                    <a:pt x="1" y="719"/>
                    <a:pt x="1" y="726"/>
                  </a:cubicBezTo>
                  <a:cubicBezTo>
                    <a:pt x="1" y="726"/>
                    <a:pt x="1" y="733"/>
                    <a:pt x="1" y="733"/>
                  </a:cubicBezTo>
                  <a:lnTo>
                    <a:pt x="78" y="783"/>
                  </a:lnTo>
                  <a:lnTo>
                    <a:pt x="142" y="832"/>
                  </a:lnTo>
                  <a:cubicBezTo>
                    <a:pt x="156" y="846"/>
                    <a:pt x="177" y="860"/>
                    <a:pt x="198" y="881"/>
                  </a:cubicBezTo>
                  <a:lnTo>
                    <a:pt x="205" y="881"/>
                  </a:lnTo>
                  <a:cubicBezTo>
                    <a:pt x="219" y="903"/>
                    <a:pt x="234" y="917"/>
                    <a:pt x="255" y="938"/>
                  </a:cubicBezTo>
                  <a:lnTo>
                    <a:pt x="262" y="945"/>
                  </a:lnTo>
                  <a:lnTo>
                    <a:pt x="311" y="994"/>
                  </a:lnTo>
                  <a:lnTo>
                    <a:pt x="311" y="1008"/>
                  </a:lnTo>
                  <a:cubicBezTo>
                    <a:pt x="325" y="1015"/>
                    <a:pt x="332" y="1022"/>
                    <a:pt x="339" y="1036"/>
                  </a:cubicBezTo>
                  <a:lnTo>
                    <a:pt x="353" y="1058"/>
                  </a:lnTo>
                  <a:lnTo>
                    <a:pt x="367" y="1072"/>
                  </a:lnTo>
                  <a:lnTo>
                    <a:pt x="396" y="1114"/>
                  </a:lnTo>
                  <a:lnTo>
                    <a:pt x="403" y="1128"/>
                  </a:lnTo>
                  <a:lnTo>
                    <a:pt x="410" y="1142"/>
                  </a:lnTo>
                  <a:cubicBezTo>
                    <a:pt x="424" y="1156"/>
                    <a:pt x="445" y="1192"/>
                    <a:pt x="459" y="1213"/>
                  </a:cubicBezTo>
                  <a:cubicBezTo>
                    <a:pt x="466" y="1241"/>
                    <a:pt x="480" y="1262"/>
                    <a:pt x="494" y="1290"/>
                  </a:cubicBezTo>
                  <a:lnTo>
                    <a:pt x="501" y="1304"/>
                  </a:lnTo>
                  <a:lnTo>
                    <a:pt x="501" y="1311"/>
                  </a:lnTo>
                  <a:cubicBezTo>
                    <a:pt x="508" y="1325"/>
                    <a:pt x="516" y="1361"/>
                    <a:pt x="523" y="1368"/>
                  </a:cubicBezTo>
                  <a:cubicBezTo>
                    <a:pt x="537" y="1375"/>
                    <a:pt x="537" y="1382"/>
                    <a:pt x="537" y="1382"/>
                  </a:cubicBezTo>
                  <a:lnTo>
                    <a:pt x="544" y="1403"/>
                  </a:lnTo>
                  <a:cubicBezTo>
                    <a:pt x="544" y="1417"/>
                    <a:pt x="551" y="1431"/>
                    <a:pt x="558" y="1445"/>
                  </a:cubicBezTo>
                  <a:lnTo>
                    <a:pt x="565" y="1459"/>
                  </a:lnTo>
                  <a:cubicBezTo>
                    <a:pt x="572" y="1481"/>
                    <a:pt x="579" y="1502"/>
                    <a:pt x="586" y="1523"/>
                  </a:cubicBezTo>
                  <a:lnTo>
                    <a:pt x="586" y="1537"/>
                  </a:lnTo>
                  <a:cubicBezTo>
                    <a:pt x="593" y="1558"/>
                    <a:pt x="600" y="1586"/>
                    <a:pt x="607" y="1607"/>
                  </a:cubicBezTo>
                  <a:lnTo>
                    <a:pt x="607" y="1622"/>
                  </a:lnTo>
                  <a:cubicBezTo>
                    <a:pt x="614" y="1643"/>
                    <a:pt x="614" y="1671"/>
                    <a:pt x="621" y="1699"/>
                  </a:cubicBezTo>
                  <a:cubicBezTo>
                    <a:pt x="628" y="1727"/>
                    <a:pt x="628" y="1748"/>
                    <a:pt x="628" y="1777"/>
                  </a:cubicBezTo>
                  <a:lnTo>
                    <a:pt x="628" y="1854"/>
                  </a:lnTo>
                  <a:cubicBezTo>
                    <a:pt x="635" y="1882"/>
                    <a:pt x="635" y="1904"/>
                    <a:pt x="628" y="1932"/>
                  </a:cubicBezTo>
                  <a:lnTo>
                    <a:pt x="459" y="4371"/>
                  </a:lnTo>
                  <a:cubicBezTo>
                    <a:pt x="459" y="4399"/>
                    <a:pt x="459" y="4420"/>
                    <a:pt x="452" y="4448"/>
                  </a:cubicBezTo>
                  <a:cubicBezTo>
                    <a:pt x="452" y="4469"/>
                    <a:pt x="445" y="4491"/>
                    <a:pt x="438" y="4512"/>
                  </a:cubicBezTo>
                  <a:cubicBezTo>
                    <a:pt x="431" y="4533"/>
                    <a:pt x="424" y="4547"/>
                    <a:pt x="417" y="4568"/>
                  </a:cubicBezTo>
                  <a:lnTo>
                    <a:pt x="417" y="4575"/>
                  </a:lnTo>
                  <a:cubicBezTo>
                    <a:pt x="417" y="4589"/>
                    <a:pt x="403" y="4610"/>
                    <a:pt x="396" y="4625"/>
                  </a:cubicBezTo>
                  <a:cubicBezTo>
                    <a:pt x="389" y="4639"/>
                    <a:pt x="375" y="4660"/>
                    <a:pt x="367" y="4674"/>
                  </a:cubicBezTo>
                  <a:cubicBezTo>
                    <a:pt x="360" y="4681"/>
                    <a:pt x="346" y="4695"/>
                    <a:pt x="339" y="4702"/>
                  </a:cubicBezTo>
                  <a:lnTo>
                    <a:pt x="332" y="4716"/>
                  </a:lnTo>
                  <a:lnTo>
                    <a:pt x="304" y="4737"/>
                  </a:lnTo>
                  <a:lnTo>
                    <a:pt x="290" y="4744"/>
                  </a:lnTo>
                  <a:cubicBezTo>
                    <a:pt x="283" y="4751"/>
                    <a:pt x="269" y="4758"/>
                    <a:pt x="255" y="4766"/>
                  </a:cubicBezTo>
                  <a:cubicBezTo>
                    <a:pt x="248" y="4766"/>
                    <a:pt x="248" y="4773"/>
                    <a:pt x="248" y="4780"/>
                  </a:cubicBezTo>
                  <a:cubicBezTo>
                    <a:pt x="255" y="4787"/>
                    <a:pt x="255" y="4787"/>
                    <a:pt x="262" y="4787"/>
                  </a:cubicBezTo>
                  <a:lnTo>
                    <a:pt x="1721" y="4068"/>
                  </a:lnTo>
                  <a:cubicBezTo>
                    <a:pt x="1735" y="4061"/>
                    <a:pt x="1749" y="4054"/>
                    <a:pt x="1756" y="4046"/>
                  </a:cubicBezTo>
                  <a:lnTo>
                    <a:pt x="1770" y="4039"/>
                  </a:lnTo>
                  <a:cubicBezTo>
                    <a:pt x="1777" y="4032"/>
                    <a:pt x="1791" y="4018"/>
                    <a:pt x="1798" y="4011"/>
                  </a:cubicBezTo>
                  <a:lnTo>
                    <a:pt x="1806" y="4004"/>
                  </a:lnTo>
                  <a:cubicBezTo>
                    <a:pt x="1820" y="3990"/>
                    <a:pt x="1834" y="3976"/>
                    <a:pt x="1841" y="3969"/>
                  </a:cubicBezTo>
                  <a:cubicBezTo>
                    <a:pt x="1855" y="3948"/>
                    <a:pt x="1862" y="3934"/>
                    <a:pt x="1869" y="3913"/>
                  </a:cubicBezTo>
                  <a:cubicBezTo>
                    <a:pt x="1876" y="3905"/>
                    <a:pt x="1883" y="3898"/>
                    <a:pt x="1890" y="3884"/>
                  </a:cubicBezTo>
                  <a:lnTo>
                    <a:pt x="1890" y="3877"/>
                  </a:lnTo>
                  <a:lnTo>
                    <a:pt x="1897" y="3849"/>
                  </a:lnTo>
                  <a:cubicBezTo>
                    <a:pt x="1897" y="3842"/>
                    <a:pt x="1904" y="3828"/>
                    <a:pt x="1911" y="3814"/>
                  </a:cubicBezTo>
                  <a:cubicBezTo>
                    <a:pt x="1911" y="3814"/>
                    <a:pt x="1911" y="3800"/>
                    <a:pt x="1918" y="3786"/>
                  </a:cubicBezTo>
                  <a:cubicBezTo>
                    <a:pt x="1925" y="3779"/>
                    <a:pt x="1925" y="3765"/>
                    <a:pt x="1925" y="3757"/>
                  </a:cubicBezTo>
                  <a:lnTo>
                    <a:pt x="1925" y="3743"/>
                  </a:lnTo>
                  <a:lnTo>
                    <a:pt x="1925" y="3722"/>
                  </a:lnTo>
                  <a:lnTo>
                    <a:pt x="1925" y="3694"/>
                  </a:lnTo>
                  <a:lnTo>
                    <a:pt x="1925" y="3659"/>
                  </a:lnTo>
                  <a:lnTo>
                    <a:pt x="2095" y="1220"/>
                  </a:lnTo>
                  <a:lnTo>
                    <a:pt x="2095" y="1192"/>
                  </a:lnTo>
                  <a:lnTo>
                    <a:pt x="2095" y="1128"/>
                  </a:lnTo>
                  <a:lnTo>
                    <a:pt x="2095" y="1093"/>
                  </a:lnTo>
                  <a:cubicBezTo>
                    <a:pt x="2095" y="1079"/>
                    <a:pt x="2095" y="1072"/>
                    <a:pt x="2095" y="1058"/>
                  </a:cubicBezTo>
                  <a:lnTo>
                    <a:pt x="2095" y="1029"/>
                  </a:lnTo>
                  <a:lnTo>
                    <a:pt x="2095" y="994"/>
                  </a:lnTo>
                  <a:lnTo>
                    <a:pt x="2088" y="966"/>
                  </a:lnTo>
                  <a:cubicBezTo>
                    <a:pt x="2088" y="959"/>
                    <a:pt x="2088" y="959"/>
                    <a:pt x="2088" y="952"/>
                  </a:cubicBezTo>
                  <a:lnTo>
                    <a:pt x="2080" y="917"/>
                  </a:lnTo>
                  <a:lnTo>
                    <a:pt x="2073" y="874"/>
                  </a:lnTo>
                  <a:cubicBezTo>
                    <a:pt x="2066" y="860"/>
                    <a:pt x="2059" y="846"/>
                    <a:pt x="2059" y="832"/>
                  </a:cubicBezTo>
                  <a:lnTo>
                    <a:pt x="2045" y="797"/>
                  </a:lnTo>
                  <a:lnTo>
                    <a:pt x="2045" y="776"/>
                  </a:lnTo>
                  <a:lnTo>
                    <a:pt x="2031" y="747"/>
                  </a:lnTo>
                  <a:lnTo>
                    <a:pt x="2031" y="733"/>
                  </a:lnTo>
                  <a:cubicBezTo>
                    <a:pt x="2024" y="726"/>
                    <a:pt x="2024" y="719"/>
                    <a:pt x="2024" y="719"/>
                  </a:cubicBezTo>
                  <a:cubicBezTo>
                    <a:pt x="2017" y="705"/>
                    <a:pt x="2010" y="698"/>
                    <a:pt x="2010" y="684"/>
                  </a:cubicBezTo>
                  <a:lnTo>
                    <a:pt x="2003" y="663"/>
                  </a:lnTo>
                  <a:cubicBezTo>
                    <a:pt x="1996" y="656"/>
                    <a:pt x="1996" y="649"/>
                    <a:pt x="1996" y="642"/>
                  </a:cubicBezTo>
                  <a:cubicBezTo>
                    <a:pt x="1989" y="621"/>
                    <a:pt x="1975" y="606"/>
                    <a:pt x="1968" y="592"/>
                  </a:cubicBezTo>
                  <a:lnTo>
                    <a:pt x="1968" y="578"/>
                  </a:lnTo>
                  <a:cubicBezTo>
                    <a:pt x="1961" y="571"/>
                    <a:pt x="1961" y="571"/>
                    <a:pt x="1961" y="564"/>
                  </a:cubicBezTo>
                  <a:lnTo>
                    <a:pt x="1918" y="487"/>
                  </a:lnTo>
                  <a:lnTo>
                    <a:pt x="1911" y="480"/>
                  </a:lnTo>
                  <a:cubicBezTo>
                    <a:pt x="1897" y="451"/>
                    <a:pt x="1883" y="437"/>
                    <a:pt x="1876" y="416"/>
                  </a:cubicBezTo>
                  <a:lnTo>
                    <a:pt x="1862" y="402"/>
                  </a:lnTo>
                  <a:lnTo>
                    <a:pt x="1848" y="381"/>
                  </a:lnTo>
                  <a:cubicBezTo>
                    <a:pt x="1841" y="374"/>
                    <a:pt x="1834" y="353"/>
                    <a:pt x="1827" y="346"/>
                  </a:cubicBezTo>
                  <a:cubicBezTo>
                    <a:pt x="1820" y="339"/>
                    <a:pt x="1820" y="332"/>
                    <a:pt x="1813" y="324"/>
                  </a:cubicBezTo>
                  <a:lnTo>
                    <a:pt x="1798" y="310"/>
                  </a:lnTo>
                  <a:cubicBezTo>
                    <a:pt x="1791" y="296"/>
                    <a:pt x="1784" y="289"/>
                    <a:pt x="1777" y="282"/>
                  </a:cubicBezTo>
                  <a:lnTo>
                    <a:pt x="1777" y="275"/>
                  </a:lnTo>
                  <a:lnTo>
                    <a:pt x="1770" y="268"/>
                  </a:lnTo>
                  <a:lnTo>
                    <a:pt x="1756" y="254"/>
                  </a:lnTo>
                  <a:cubicBezTo>
                    <a:pt x="1749" y="247"/>
                    <a:pt x="1749" y="247"/>
                    <a:pt x="1742" y="240"/>
                  </a:cubicBezTo>
                  <a:lnTo>
                    <a:pt x="1728" y="219"/>
                  </a:lnTo>
                  <a:lnTo>
                    <a:pt x="1707" y="205"/>
                  </a:lnTo>
                  <a:lnTo>
                    <a:pt x="1679" y="169"/>
                  </a:lnTo>
                  <a:lnTo>
                    <a:pt x="1665" y="162"/>
                  </a:lnTo>
                  <a:lnTo>
                    <a:pt x="1643" y="141"/>
                  </a:lnTo>
                  <a:cubicBezTo>
                    <a:pt x="1636" y="134"/>
                    <a:pt x="1629" y="127"/>
                    <a:pt x="1615" y="120"/>
                  </a:cubicBezTo>
                  <a:lnTo>
                    <a:pt x="1594" y="92"/>
                  </a:lnTo>
                  <a:lnTo>
                    <a:pt x="1566" y="71"/>
                  </a:lnTo>
                  <a:lnTo>
                    <a:pt x="1538" y="57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640;p52">
              <a:extLst>
                <a:ext uri="{FF2B5EF4-FFF2-40B4-BE49-F238E27FC236}">
                  <a16:creationId xmlns:a16="http://schemas.microsoft.com/office/drawing/2014/main" id="{D13E41BE-081D-4BB5-AAB3-B8E314C968E1}"/>
                </a:ext>
              </a:extLst>
            </p:cNvPr>
            <p:cNvSpPr/>
            <p:nvPr/>
          </p:nvSpPr>
          <p:spPr>
            <a:xfrm>
              <a:off x="7052080" y="3106275"/>
              <a:ext cx="327422" cy="628227"/>
            </a:xfrm>
            <a:custGeom>
              <a:avLst/>
              <a:gdLst/>
              <a:ahLst/>
              <a:cxnLst/>
              <a:rect l="l" t="t" r="r" b="b"/>
              <a:pathLst>
                <a:path w="3469" h="6656" extrusionOk="0">
                  <a:moveTo>
                    <a:pt x="1717" y="664"/>
                  </a:moveTo>
                  <a:cubicBezTo>
                    <a:pt x="1792" y="664"/>
                    <a:pt x="1877" y="691"/>
                    <a:pt x="1967" y="750"/>
                  </a:cubicBezTo>
                  <a:cubicBezTo>
                    <a:pt x="2256" y="968"/>
                    <a:pt x="2425" y="1321"/>
                    <a:pt x="2425" y="1687"/>
                  </a:cubicBezTo>
                  <a:lnTo>
                    <a:pt x="2383" y="2279"/>
                  </a:lnTo>
                  <a:lnTo>
                    <a:pt x="1382" y="1610"/>
                  </a:lnTo>
                  <a:lnTo>
                    <a:pt x="1424" y="1017"/>
                  </a:lnTo>
                  <a:cubicBezTo>
                    <a:pt x="1439" y="791"/>
                    <a:pt x="1555" y="664"/>
                    <a:pt x="1717" y="664"/>
                  </a:cubicBezTo>
                  <a:close/>
                  <a:moveTo>
                    <a:pt x="1598" y="3424"/>
                  </a:moveTo>
                  <a:cubicBezTo>
                    <a:pt x="1652" y="3424"/>
                    <a:pt x="1713" y="3444"/>
                    <a:pt x="1777" y="3485"/>
                  </a:cubicBezTo>
                  <a:cubicBezTo>
                    <a:pt x="1819" y="3520"/>
                    <a:pt x="1868" y="3562"/>
                    <a:pt x="1904" y="3604"/>
                  </a:cubicBezTo>
                  <a:cubicBezTo>
                    <a:pt x="2030" y="3753"/>
                    <a:pt x="2094" y="3943"/>
                    <a:pt x="2094" y="4133"/>
                  </a:cubicBezTo>
                  <a:cubicBezTo>
                    <a:pt x="2080" y="4295"/>
                    <a:pt x="1995" y="4380"/>
                    <a:pt x="1882" y="4380"/>
                  </a:cubicBezTo>
                  <a:lnTo>
                    <a:pt x="1896" y="5050"/>
                  </a:lnTo>
                  <a:lnTo>
                    <a:pt x="1452" y="4753"/>
                  </a:lnTo>
                  <a:lnTo>
                    <a:pt x="1466" y="4655"/>
                  </a:lnTo>
                  <a:lnTo>
                    <a:pt x="1551" y="4154"/>
                  </a:lnTo>
                  <a:cubicBezTo>
                    <a:pt x="1445" y="4013"/>
                    <a:pt x="1389" y="3844"/>
                    <a:pt x="1396" y="3668"/>
                  </a:cubicBezTo>
                  <a:cubicBezTo>
                    <a:pt x="1406" y="3510"/>
                    <a:pt x="1486" y="3424"/>
                    <a:pt x="1598" y="3424"/>
                  </a:cubicBezTo>
                  <a:close/>
                  <a:moveTo>
                    <a:pt x="1492" y="1"/>
                  </a:moveTo>
                  <a:cubicBezTo>
                    <a:pt x="1217" y="1"/>
                    <a:pt x="1016" y="218"/>
                    <a:pt x="987" y="601"/>
                  </a:cubicBezTo>
                  <a:lnTo>
                    <a:pt x="938" y="1313"/>
                  </a:lnTo>
                  <a:lnTo>
                    <a:pt x="853" y="1257"/>
                  </a:lnTo>
                  <a:cubicBezTo>
                    <a:pt x="741" y="1181"/>
                    <a:pt x="634" y="1145"/>
                    <a:pt x="539" y="1145"/>
                  </a:cubicBezTo>
                  <a:cubicBezTo>
                    <a:pt x="343" y="1145"/>
                    <a:pt x="200" y="1301"/>
                    <a:pt x="176" y="1581"/>
                  </a:cubicBezTo>
                  <a:lnTo>
                    <a:pt x="7" y="4020"/>
                  </a:lnTo>
                  <a:cubicBezTo>
                    <a:pt x="0" y="4479"/>
                    <a:pt x="212" y="4909"/>
                    <a:pt x="578" y="5184"/>
                  </a:cubicBezTo>
                  <a:lnTo>
                    <a:pt x="2623" y="6544"/>
                  </a:lnTo>
                  <a:cubicBezTo>
                    <a:pt x="2733" y="6620"/>
                    <a:pt x="2839" y="6656"/>
                    <a:pt x="2933" y="6656"/>
                  </a:cubicBezTo>
                  <a:cubicBezTo>
                    <a:pt x="3129" y="6656"/>
                    <a:pt x="3273" y="6500"/>
                    <a:pt x="3292" y="6220"/>
                  </a:cubicBezTo>
                  <a:lnTo>
                    <a:pt x="3461" y="3781"/>
                  </a:lnTo>
                  <a:cubicBezTo>
                    <a:pt x="3468" y="3322"/>
                    <a:pt x="3257" y="2900"/>
                    <a:pt x="2897" y="2625"/>
                  </a:cubicBezTo>
                  <a:lnTo>
                    <a:pt x="2820" y="2575"/>
                  </a:lnTo>
                  <a:lnTo>
                    <a:pt x="2869" y="1863"/>
                  </a:lnTo>
                  <a:cubicBezTo>
                    <a:pt x="2912" y="1299"/>
                    <a:pt x="2559" y="580"/>
                    <a:pt x="2087" y="263"/>
                  </a:cubicBezTo>
                  <a:lnTo>
                    <a:pt x="1918" y="150"/>
                  </a:lnTo>
                  <a:cubicBezTo>
                    <a:pt x="1766" y="49"/>
                    <a:pt x="1621" y="1"/>
                    <a:pt x="1492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641;p52">
              <a:extLst>
                <a:ext uri="{FF2B5EF4-FFF2-40B4-BE49-F238E27FC236}">
                  <a16:creationId xmlns:a16="http://schemas.microsoft.com/office/drawing/2014/main" id="{D75C8C34-2F6D-4B8C-ACE5-EB1C5F884821}"/>
                </a:ext>
              </a:extLst>
            </p:cNvPr>
            <p:cNvSpPr/>
            <p:nvPr/>
          </p:nvSpPr>
          <p:spPr>
            <a:xfrm>
              <a:off x="7051419" y="3105520"/>
              <a:ext cx="329404" cy="630397"/>
            </a:xfrm>
            <a:custGeom>
              <a:avLst/>
              <a:gdLst/>
              <a:ahLst/>
              <a:cxnLst/>
              <a:rect l="l" t="t" r="r" b="b"/>
              <a:pathLst>
                <a:path w="3490" h="6679" extrusionOk="0">
                  <a:moveTo>
                    <a:pt x="1725" y="682"/>
                  </a:moveTo>
                  <a:cubicBezTo>
                    <a:pt x="1797" y="682"/>
                    <a:pt x="1881" y="710"/>
                    <a:pt x="1967" y="765"/>
                  </a:cubicBezTo>
                  <a:cubicBezTo>
                    <a:pt x="2256" y="983"/>
                    <a:pt x="2425" y="1329"/>
                    <a:pt x="2418" y="1688"/>
                  </a:cubicBezTo>
                  <a:lnTo>
                    <a:pt x="2383" y="2266"/>
                  </a:lnTo>
                  <a:lnTo>
                    <a:pt x="1396" y="1610"/>
                  </a:lnTo>
                  <a:lnTo>
                    <a:pt x="1445" y="1018"/>
                  </a:lnTo>
                  <a:cubicBezTo>
                    <a:pt x="1452" y="863"/>
                    <a:pt x="1516" y="758"/>
                    <a:pt x="1614" y="708"/>
                  </a:cubicBezTo>
                  <a:cubicBezTo>
                    <a:pt x="1647" y="691"/>
                    <a:pt x="1684" y="682"/>
                    <a:pt x="1725" y="682"/>
                  </a:cubicBezTo>
                  <a:close/>
                  <a:moveTo>
                    <a:pt x="1723" y="661"/>
                  </a:moveTo>
                  <a:cubicBezTo>
                    <a:pt x="1679" y="661"/>
                    <a:pt x="1637" y="670"/>
                    <a:pt x="1600" y="687"/>
                  </a:cubicBezTo>
                  <a:cubicBezTo>
                    <a:pt x="1495" y="736"/>
                    <a:pt x="1431" y="856"/>
                    <a:pt x="1424" y="1018"/>
                  </a:cubicBezTo>
                  <a:lnTo>
                    <a:pt x="1382" y="1618"/>
                  </a:lnTo>
                  <a:cubicBezTo>
                    <a:pt x="1382" y="1618"/>
                    <a:pt x="1382" y="1625"/>
                    <a:pt x="1382" y="1625"/>
                  </a:cubicBezTo>
                  <a:cubicBezTo>
                    <a:pt x="1382" y="1625"/>
                    <a:pt x="2383" y="2301"/>
                    <a:pt x="2390" y="2301"/>
                  </a:cubicBezTo>
                  <a:lnTo>
                    <a:pt x="2397" y="2301"/>
                  </a:lnTo>
                  <a:cubicBezTo>
                    <a:pt x="2404" y="2294"/>
                    <a:pt x="2404" y="2294"/>
                    <a:pt x="2404" y="2287"/>
                  </a:cubicBezTo>
                  <a:lnTo>
                    <a:pt x="2446" y="1695"/>
                  </a:lnTo>
                  <a:cubicBezTo>
                    <a:pt x="2446" y="1321"/>
                    <a:pt x="2277" y="969"/>
                    <a:pt x="1981" y="750"/>
                  </a:cubicBezTo>
                  <a:cubicBezTo>
                    <a:pt x="1894" y="691"/>
                    <a:pt x="1804" y="661"/>
                    <a:pt x="1723" y="661"/>
                  </a:cubicBezTo>
                  <a:close/>
                  <a:moveTo>
                    <a:pt x="1609" y="3447"/>
                  </a:moveTo>
                  <a:cubicBezTo>
                    <a:pt x="1666" y="3447"/>
                    <a:pt x="1723" y="3469"/>
                    <a:pt x="1770" y="3507"/>
                  </a:cubicBezTo>
                  <a:cubicBezTo>
                    <a:pt x="1819" y="3535"/>
                    <a:pt x="1861" y="3577"/>
                    <a:pt x="1896" y="3627"/>
                  </a:cubicBezTo>
                  <a:cubicBezTo>
                    <a:pt x="2023" y="3768"/>
                    <a:pt x="2087" y="3958"/>
                    <a:pt x="2087" y="4148"/>
                  </a:cubicBezTo>
                  <a:cubicBezTo>
                    <a:pt x="2073" y="4296"/>
                    <a:pt x="2002" y="4381"/>
                    <a:pt x="1889" y="4381"/>
                  </a:cubicBezTo>
                  <a:lnTo>
                    <a:pt x="1875" y="4381"/>
                  </a:lnTo>
                  <a:cubicBezTo>
                    <a:pt x="1875" y="4381"/>
                    <a:pt x="1875" y="4388"/>
                    <a:pt x="1875" y="4388"/>
                  </a:cubicBezTo>
                  <a:lnTo>
                    <a:pt x="1889" y="5036"/>
                  </a:lnTo>
                  <a:lnTo>
                    <a:pt x="1466" y="4754"/>
                  </a:lnTo>
                  <a:lnTo>
                    <a:pt x="1558" y="4169"/>
                  </a:lnTo>
                  <a:cubicBezTo>
                    <a:pt x="1558" y="4169"/>
                    <a:pt x="1558" y="4162"/>
                    <a:pt x="1558" y="4162"/>
                  </a:cubicBezTo>
                  <a:cubicBezTo>
                    <a:pt x="1459" y="4021"/>
                    <a:pt x="1403" y="3852"/>
                    <a:pt x="1403" y="3683"/>
                  </a:cubicBezTo>
                  <a:cubicBezTo>
                    <a:pt x="1403" y="3591"/>
                    <a:pt x="1445" y="3507"/>
                    <a:pt x="1523" y="3464"/>
                  </a:cubicBezTo>
                  <a:cubicBezTo>
                    <a:pt x="1551" y="3453"/>
                    <a:pt x="1580" y="3447"/>
                    <a:pt x="1609" y="3447"/>
                  </a:cubicBezTo>
                  <a:close/>
                  <a:moveTo>
                    <a:pt x="1615" y="3424"/>
                  </a:moveTo>
                  <a:cubicBezTo>
                    <a:pt x="1582" y="3424"/>
                    <a:pt x="1548" y="3431"/>
                    <a:pt x="1516" y="3443"/>
                  </a:cubicBezTo>
                  <a:cubicBezTo>
                    <a:pt x="1431" y="3486"/>
                    <a:pt x="1382" y="3577"/>
                    <a:pt x="1389" y="3676"/>
                  </a:cubicBezTo>
                  <a:cubicBezTo>
                    <a:pt x="1382" y="3852"/>
                    <a:pt x="1438" y="4021"/>
                    <a:pt x="1544" y="4169"/>
                  </a:cubicBezTo>
                  <a:lnTo>
                    <a:pt x="1459" y="4663"/>
                  </a:lnTo>
                  <a:lnTo>
                    <a:pt x="1445" y="4754"/>
                  </a:lnTo>
                  <a:cubicBezTo>
                    <a:pt x="1445" y="4761"/>
                    <a:pt x="1445" y="4769"/>
                    <a:pt x="1452" y="4769"/>
                  </a:cubicBezTo>
                  <a:cubicBezTo>
                    <a:pt x="1452" y="4769"/>
                    <a:pt x="1896" y="5065"/>
                    <a:pt x="1903" y="5065"/>
                  </a:cubicBezTo>
                  <a:cubicBezTo>
                    <a:pt x="1903" y="5065"/>
                    <a:pt x="1911" y="5058"/>
                    <a:pt x="1911" y="5058"/>
                  </a:cubicBezTo>
                  <a:lnTo>
                    <a:pt x="1896" y="4402"/>
                  </a:lnTo>
                  <a:cubicBezTo>
                    <a:pt x="2016" y="4395"/>
                    <a:pt x="2094" y="4296"/>
                    <a:pt x="2108" y="4141"/>
                  </a:cubicBezTo>
                  <a:cubicBezTo>
                    <a:pt x="2108" y="3951"/>
                    <a:pt x="2037" y="3753"/>
                    <a:pt x="1911" y="3605"/>
                  </a:cubicBezTo>
                  <a:cubicBezTo>
                    <a:pt x="1875" y="3556"/>
                    <a:pt x="1826" y="3521"/>
                    <a:pt x="1777" y="3486"/>
                  </a:cubicBezTo>
                  <a:cubicBezTo>
                    <a:pt x="1731" y="3445"/>
                    <a:pt x="1674" y="3424"/>
                    <a:pt x="1615" y="3424"/>
                  </a:cubicBezTo>
                  <a:close/>
                  <a:moveTo>
                    <a:pt x="1499" y="24"/>
                  </a:moveTo>
                  <a:cubicBezTo>
                    <a:pt x="1631" y="24"/>
                    <a:pt x="1776" y="75"/>
                    <a:pt x="1925" y="172"/>
                  </a:cubicBezTo>
                  <a:lnTo>
                    <a:pt x="2094" y="285"/>
                  </a:lnTo>
                  <a:cubicBezTo>
                    <a:pt x="2559" y="595"/>
                    <a:pt x="2912" y="1307"/>
                    <a:pt x="2869" y="1871"/>
                  </a:cubicBezTo>
                  <a:lnTo>
                    <a:pt x="2820" y="2583"/>
                  </a:lnTo>
                  <a:cubicBezTo>
                    <a:pt x="2820" y="2583"/>
                    <a:pt x="2820" y="2590"/>
                    <a:pt x="2820" y="2590"/>
                  </a:cubicBezTo>
                  <a:lnTo>
                    <a:pt x="2897" y="2640"/>
                  </a:lnTo>
                  <a:cubicBezTo>
                    <a:pt x="3257" y="2915"/>
                    <a:pt x="3468" y="3338"/>
                    <a:pt x="3461" y="3789"/>
                  </a:cubicBezTo>
                  <a:lnTo>
                    <a:pt x="3292" y="6228"/>
                  </a:lnTo>
                  <a:cubicBezTo>
                    <a:pt x="3278" y="6425"/>
                    <a:pt x="3201" y="6559"/>
                    <a:pt x="3081" y="6623"/>
                  </a:cubicBezTo>
                  <a:cubicBezTo>
                    <a:pt x="3036" y="6645"/>
                    <a:pt x="2988" y="6656"/>
                    <a:pt x="2938" y="6656"/>
                  </a:cubicBezTo>
                  <a:cubicBezTo>
                    <a:pt x="2844" y="6656"/>
                    <a:pt x="2742" y="6618"/>
                    <a:pt x="2637" y="6545"/>
                  </a:cubicBezTo>
                  <a:lnTo>
                    <a:pt x="592" y="5177"/>
                  </a:lnTo>
                  <a:cubicBezTo>
                    <a:pt x="233" y="4910"/>
                    <a:pt x="21" y="4480"/>
                    <a:pt x="28" y="4035"/>
                  </a:cubicBezTo>
                  <a:lnTo>
                    <a:pt x="198" y="1589"/>
                  </a:lnTo>
                  <a:cubicBezTo>
                    <a:pt x="212" y="1399"/>
                    <a:pt x="289" y="1258"/>
                    <a:pt x="409" y="1195"/>
                  </a:cubicBezTo>
                  <a:cubicBezTo>
                    <a:pt x="451" y="1173"/>
                    <a:pt x="501" y="1166"/>
                    <a:pt x="550" y="1166"/>
                  </a:cubicBezTo>
                  <a:cubicBezTo>
                    <a:pt x="663" y="1173"/>
                    <a:pt x="769" y="1209"/>
                    <a:pt x="860" y="1279"/>
                  </a:cubicBezTo>
                  <a:lnTo>
                    <a:pt x="945" y="1336"/>
                  </a:lnTo>
                  <a:lnTo>
                    <a:pt x="959" y="1336"/>
                  </a:lnTo>
                  <a:cubicBezTo>
                    <a:pt x="959" y="1336"/>
                    <a:pt x="959" y="1329"/>
                    <a:pt x="966" y="1329"/>
                  </a:cubicBezTo>
                  <a:lnTo>
                    <a:pt x="1015" y="617"/>
                  </a:lnTo>
                  <a:cubicBezTo>
                    <a:pt x="1029" y="349"/>
                    <a:pt x="1135" y="151"/>
                    <a:pt x="1304" y="67"/>
                  </a:cubicBezTo>
                  <a:cubicBezTo>
                    <a:pt x="1365" y="38"/>
                    <a:pt x="1430" y="24"/>
                    <a:pt x="1499" y="24"/>
                  </a:cubicBezTo>
                  <a:close/>
                  <a:moveTo>
                    <a:pt x="1495" y="1"/>
                  </a:moveTo>
                  <a:cubicBezTo>
                    <a:pt x="1422" y="1"/>
                    <a:pt x="1352" y="16"/>
                    <a:pt x="1290" y="46"/>
                  </a:cubicBezTo>
                  <a:cubicBezTo>
                    <a:pt x="1114" y="130"/>
                    <a:pt x="1008" y="335"/>
                    <a:pt x="987" y="609"/>
                  </a:cubicBezTo>
                  <a:lnTo>
                    <a:pt x="938" y="1300"/>
                  </a:lnTo>
                  <a:lnTo>
                    <a:pt x="867" y="1258"/>
                  </a:lnTo>
                  <a:cubicBezTo>
                    <a:pt x="760" y="1182"/>
                    <a:pt x="652" y="1145"/>
                    <a:pt x="555" y="1145"/>
                  </a:cubicBezTo>
                  <a:cubicBezTo>
                    <a:pt x="500" y="1145"/>
                    <a:pt x="448" y="1157"/>
                    <a:pt x="402" y="1180"/>
                  </a:cubicBezTo>
                  <a:cubicBezTo>
                    <a:pt x="268" y="1244"/>
                    <a:pt x="190" y="1385"/>
                    <a:pt x="176" y="1589"/>
                  </a:cubicBezTo>
                  <a:lnTo>
                    <a:pt x="7" y="4028"/>
                  </a:lnTo>
                  <a:cubicBezTo>
                    <a:pt x="0" y="4487"/>
                    <a:pt x="212" y="4924"/>
                    <a:pt x="578" y="5199"/>
                  </a:cubicBezTo>
                  <a:lnTo>
                    <a:pt x="2622" y="6566"/>
                  </a:lnTo>
                  <a:cubicBezTo>
                    <a:pt x="2714" y="6630"/>
                    <a:pt x="2827" y="6672"/>
                    <a:pt x="2940" y="6679"/>
                  </a:cubicBezTo>
                  <a:cubicBezTo>
                    <a:pt x="2989" y="6679"/>
                    <a:pt x="3045" y="6665"/>
                    <a:pt x="3095" y="6644"/>
                  </a:cubicBezTo>
                  <a:cubicBezTo>
                    <a:pt x="3222" y="6580"/>
                    <a:pt x="3299" y="6432"/>
                    <a:pt x="3313" y="6235"/>
                  </a:cubicBezTo>
                  <a:lnTo>
                    <a:pt x="3482" y="3789"/>
                  </a:lnTo>
                  <a:cubicBezTo>
                    <a:pt x="3490" y="3330"/>
                    <a:pt x="3278" y="2900"/>
                    <a:pt x="2912" y="2626"/>
                  </a:cubicBezTo>
                  <a:lnTo>
                    <a:pt x="2841" y="2576"/>
                  </a:lnTo>
                  <a:lnTo>
                    <a:pt x="2890" y="1871"/>
                  </a:lnTo>
                  <a:cubicBezTo>
                    <a:pt x="2926" y="1300"/>
                    <a:pt x="2573" y="581"/>
                    <a:pt x="2101" y="264"/>
                  </a:cubicBezTo>
                  <a:lnTo>
                    <a:pt x="1932" y="151"/>
                  </a:lnTo>
                  <a:cubicBezTo>
                    <a:pt x="1781" y="51"/>
                    <a:pt x="1631" y="1"/>
                    <a:pt x="149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42;p52">
              <a:extLst>
                <a:ext uri="{FF2B5EF4-FFF2-40B4-BE49-F238E27FC236}">
                  <a16:creationId xmlns:a16="http://schemas.microsoft.com/office/drawing/2014/main" id="{DF148265-FC36-40CD-98C9-6170D8243802}"/>
                </a:ext>
              </a:extLst>
            </p:cNvPr>
            <p:cNvSpPr/>
            <p:nvPr/>
          </p:nvSpPr>
          <p:spPr>
            <a:xfrm>
              <a:off x="7175158" y="3039922"/>
              <a:ext cx="286175" cy="310149"/>
            </a:xfrm>
            <a:custGeom>
              <a:avLst/>
              <a:gdLst/>
              <a:ahLst/>
              <a:cxnLst/>
              <a:rect l="l" t="t" r="r" b="b"/>
              <a:pathLst>
                <a:path w="3032" h="3286" extrusionOk="0">
                  <a:moveTo>
                    <a:pt x="1565" y="0"/>
                  </a:moveTo>
                  <a:cubicBezTo>
                    <a:pt x="1551" y="0"/>
                    <a:pt x="1537" y="0"/>
                    <a:pt x="1516" y="7"/>
                  </a:cubicBezTo>
                  <a:cubicBezTo>
                    <a:pt x="1488" y="14"/>
                    <a:pt x="1467" y="22"/>
                    <a:pt x="1445" y="36"/>
                  </a:cubicBezTo>
                  <a:lnTo>
                    <a:pt x="0" y="748"/>
                  </a:lnTo>
                  <a:cubicBezTo>
                    <a:pt x="21" y="741"/>
                    <a:pt x="50" y="726"/>
                    <a:pt x="71" y="719"/>
                  </a:cubicBezTo>
                  <a:cubicBezTo>
                    <a:pt x="92" y="719"/>
                    <a:pt x="113" y="712"/>
                    <a:pt x="127" y="712"/>
                  </a:cubicBezTo>
                  <a:lnTo>
                    <a:pt x="141" y="712"/>
                  </a:lnTo>
                  <a:cubicBezTo>
                    <a:pt x="152" y="709"/>
                    <a:pt x="162" y="707"/>
                    <a:pt x="173" y="707"/>
                  </a:cubicBezTo>
                  <a:cubicBezTo>
                    <a:pt x="184" y="707"/>
                    <a:pt x="194" y="709"/>
                    <a:pt x="205" y="712"/>
                  </a:cubicBezTo>
                  <a:lnTo>
                    <a:pt x="219" y="712"/>
                  </a:lnTo>
                  <a:cubicBezTo>
                    <a:pt x="240" y="712"/>
                    <a:pt x="268" y="712"/>
                    <a:pt x="289" y="719"/>
                  </a:cubicBezTo>
                  <a:lnTo>
                    <a:pt x="296" y="719"/>
                  </a:lnTo>
                  <a:cubicBezTo>
                    <a:pt x="325" y="719"/>
                    <a:pt x="346" y="726"/>
                    <a:pt x="367" y="733"/>
                  </a:cubicBezTo>
                  <a:cubicBezTo>
                    <a:pt x="402" y="741"/>
                    <a:pt x="430" y="748"/>
                    <a:pt x="459" y="762"/>
                  </a:cubicBezTo>
                  <a:cubicBezTo>
                    <a:pt x="487" y="769"/>
                    <a:pt x="515" y="790"/>
                    <a:pt x="543" y="804"/>
                  </a:cubicBezTo>
                  <a:cubicBezTo>
                    <a:pt x="578" y="818"/>
                    <a:pt x="607" y="839"/>
                    <a:pt x="635" y="860"/>
                  </a:cubicBezTo>
                  <a:lnTo>
                    <a:pt x="804" y="973"/>
                  </a:lnTo>
                  <a:cubicBezTo>
                    <a:pt x="832" y="987"/>
                    <a:pt x="860" y="1008"/>
                    <a:pt x="889" y="1037"/>
                  </a:cubicBezTo>
                  <a:cubicBezTo>
                    <a:pt x="924" y="1058"/>
                    <a:pt x="945" y="1079"/>
                    <a:pt x="973" y="1107"/>
                  </a:cubicBezTo>
                  <a:lnTo>
                    <a:pt x="980" y="1114"/>
                  </a:lnTo>
                  <a:cubicBezTo>
                    <a:pt x="1008" y="1135"/>
                    <a:pt x="1030" y="1156"/>
                    <a:pt x="1051" y="1185"/>
                  </a:cubicBezTo>
                  <a:lnTo>
                    <a:pt x="1065" y="1199"/>
                  </a:lnTo>
                  <a:lnTo>
                    <a:pt x="1121" y="1262"/>
                  </a:lnTo>
                  <a:lnTo>
                    <a:pt x="1135" y="1283"/>
                  </a:lnTo>
                  <a:cubicBezTo>
                    <a:pt x="1149" y="1297"/>
                    <a:pt x="1163" y="1319"/>
                    <a:pt x="1178" y="1333"/>
                  </a:cubicBezTo>
                  <a:cubicBezTo>
                    <a:pt x="1192" y="1354"/>
                    <a:pt x="1199" y="1361"/>
                    <a:pt x="1213" y="1375"/>
                  </a:cubicBezTo>
                  <a:cubicBezTo>
                    <a:pt x="1220" y="1389"/>
                    <a:pt x="1241" y="1417"/>
                    <a:pt x="1248" y="1438"/>
                  </a:cubicBezTo>
                  <a:lnTo>
                    <a:pt x="1276" y="1474"/>
                  </a:lnTo>
                  <a:cubicBezTo>
                    <a:pt x="1290" y="1495"/>
                    <a:pt x="1304" y="1523"/>
                    <a:pt x="1326" y="1551"/>
                  </a:cubicBezTo>
                  <a:lnTo>
                    <a:pt x="1333" y="1572"/>
                  </a:lnTo>
                  <a:cubicBezTo>
                    <a:pt x="1354" y="1608"/>
                    <a:pt x="1375" y="1643"/>
                    <a:pt x="1389" y="1671"/>
                  </a:cubicBezTo>
                  <a:cubicBezTo>
                    <a:pt x="1396" y="1685"/>
                    <a:pt x="1396" y="1692"/>
                    <a:pt x="1403" y="1706"/>
                  </a:cubicBezTo>
                  <a:cubicBezTo>
                    <a:pt x="1417" y="1727"/>
                    <a:pt x="1424" y="1756"/>
                    <a:pt x="1438" y="1784"/>
                  </a:cubicBezTo>
                  <a:cubicBezTo>
                    <a:pt x="1452" y="1805"/>
                    <a:pt x="1452" y="1812"/>
                    <a:pt x="1452" y="1826"/>
                  </a:cubicBezTo>
                  <a:cubicBezTo>
                    <a:pt x="1460" y="1840"/>
                    <a:pt x="1474" y="1868"/>
                    <a:pt x="1481" y="1890"/>
                  </a:cubicBezTo>
                  <a:lnTo>
                    <a:pt x="1488" y="1918"/>
                  </a:lnTo>
                  <a:cubicBezTo>
                    <a:pt x="1502" y="1946"/>
                    <a:pt x="1509" y="1974"/>
                    <a:pt x="1516" y="2002"/>
                  </a:cubicBezTo>
                  <a:lnTo>
                    <a:pt x="1523" y="2024"/>
                  </a:lnTo>
                  <a:cubicBezTo>
                    <a:pt x="1530" y="2059"/>
                    <a:pt x="1544" y="2087"/>
                    <a:pt x="1551" y="2122"/>
                  </a:cubicBezTo>
                  <a:cubicBezTo>
                    <a:pt x="1551" y="2129"/>
                    <a:pt x="1551" y="2129"/>
                    <a:pt x="1551" y="2136"/>
                  </a:cubicBezTo>
                  <a:cubicBezTo>
                    <a:pt x="1558" y="2172"/>
                    <a:pt x="1565" y="2207"/>
                    <a:pt x="1572" y="2235"/>
                  </a:cubicBezTo>
                  <a:lnTo>
                    <a:pt x="1572" y="2249"/>
                  </a:lnTo>
                  <a:cubicBezTo>
                    <a:pt x="1572" y="2284"/>
                    <a:pt x="1579" y="2320"/>
                    <a:pt x="1586" y="2355"/>
                  </a:cubicBezTo>
                  <a:cubicBezTo>
                    <a:pt x="1586" y="2390"/>
                    <a:pt x="1586" y="2425"/>
                    <a:pt x="1586" y="2461"/>
                  </a:cubicBezTo>
                  <a:lnTo>
                    <a:pt x="1586" y="2468"/>
                  </a:lnTo>
                  <a:cubicBezTo>
                    <a:pt x="1586" y="2503"/>
                    <a:pt x="1586" y="2538"/>
                    <a:pt x="1586" y="2573"/>
                  </a:cubicBezTo>
                  <a:lnTo>
                    <a:pt x="1537" y="3285"/>
                  </a:lnTo>
                  <a:lnTo>
                    <a:pt x="2982" y="2573"/>
                  </a:lnTo>
                  <a:lnTo>
                    <a:pt x="3032" y="1861"/>
                  </a:lnTo>
                  <a:cubicBezTo>
                    <a:pt x="3010" y="1840"/>
                    <a:pt x="3010" y="1826"/>
                    <a:pt x="3010" y="1812"/>
                  </a:cubicBezTo>
                  <a:lnTo>
                    <a:pt x="3010" y="1770"/>
                  </a:lnTo>
                  <a:lnTo>
                    <a:pt x="3010" y="1727"/>
                  </a:lnTo>
                  <a:lnTo>
                    <a:pt x="3010" y="1678"/>
                  </a:lnTo>
                  <a:lnTo>
                    <a:pt x="3010" y="1636"/>
                  </a:lnTo>
                  <a:cubicBezTo>
                    <a:pt x="3010" y="1622"/>
                    <a:pt x="3010" y="1601"/>
                    <a:pt x="3003" y="1586"/>
                  </a:cubicBezTo>
                  <a:cubicBezTo>
                    <a:pt x="3003" y="1572"/>
                    <a:pt x="3003" y="1558"/>
                    <a:pt x="2996" y="1537"/>
                  </a:cubicBezTo>
                  <a:cubicBezTo>
                    <a:pt x="2996" y="1537"/>
                    <a:pt x="2996" y="1530"/>
                    <a:pt x="2996" y="1530"/>
                  </a:cubicBezTo>
                  <a:cubicBezTo>
                    <a:pt x="2996" y="1523"/>
                    <a:pt x="2996" y="1516"/>
                    <a:pt x="2996" y="1516"/>
                  </a:cubicBezTo>
                  <a:lnTo>
                    <a:pt x="2996" y="1488"/>
                  </a:lnTo>
                  <a:lnTo>
                    <a:pt x="2989" y="1438"/>
                  </a:lnTo>
                  <a:lnTo>
                    <a:pt x="2982" y="1417"/>
                  </a:lnTo>
                  <a:lnTo>
                    <a:pt x="2982" y="1403"/>
                  </a:lnTo>
                  <a:lnTo>
                    <a:pt x="2975" y="1382"/>
                  </a:lnTo>
                  <a:lnTo>
                    <a:pt x="2961" y="1319"/>
                  </a:lnTo>
                  <a:lnTo>
                    <a:pt x="2954" y="1304"/>
                  </a:lnTo>
                  <a:cubicBezTo>
                    <a:pt x="2954" y="1297"/>
                    <a:pt x="2954" y="1290"/>
                    <a:pt x="2947" y="1283"/>
                  </a:cubicBezTo>
                  <a:cubicBezTo>
                    <a:pt x="2947" y="1269"/>
                    <a:pt x="2940" y="1262"/>
                    <a:pt x="2940" y="1248"/>
                  </a:cubicBezTo>
                  <a:cubicBezTo>
                    <a:pt x="2933" y="1234"/>
                    <a:pt x="2926" y="1213"/>
                    <a:pt x="2919" y="1199"/>
                  </a:cubicBezTo>
                  <a:lnTo>
                    <a:pt x="2912" y="1178"/>
                  </a:lnTo>
                  <a:lnTo>
                    <a:pt x="2912" y="1163"/>
                  </a:lnTo>
                  <a:cubicBezTo>
                    <a:pt x="2905" y="1142"/>
                    <a:pt x="2898" y="1128"/>
                    <a:pt x="2891" y="1107"/>
                  </a:cubicBezTo>
                  <a:cubicBezTo>
                    <a:pt x="2883" y="1086"/>
                    <a:pt x="2876" y="1079"/>
                    <a:pt x="2876" y="1065"/>
                  </a:cubicBezTo>
                  <a:cubicBezTo>
                    <a:pt x="2862" y="1037"/>
                    <a:pt x="2848" y="1015"/>
                    <a:pt x="2841" y="987"/>
                  </a:cubicBezTo>
                  <a:lnTo>
                    <a:pt x="2827" y="959"/>
                  </a:lnTo>
                  <a:cubicBezTo>
                    <a:pt x="2806" y="924"/>
                    <a:pt x="2792" y="889"/>
                    <a:pt x="2771" y="853"/>
                  </a:cubicBezTo>
                  <a:cubicBezTo>
                    <a:pt x="2764" y="846"/>
                    <a:pt x="2764" y="839"/>
                    <a:pt x="2757" y="832"/>
                  </a:cubicBezTo>
                  <a:cubicBezTo>
                    <a:pt x="2742" y="804"/>
                    <a:pt x="2728" y="783"/>
                    <a:pt x="2707" y="755"/>
                  </a:cubicBezTo>
                  <a:cubicBezTo>
                    <a:pt x="2700" y="741"/>
                    <a:pt x="2693" y="733"/>
                    <a:pt x="2686" y="719"/>
                  </a:cubicBezTo>
                  <a:lnTo>
                    <a:pt x="2651" y="663"/>
                  </a:lnTo>
                  <a:lnTo>
                    <a:pt x="2616" y="621"/>
                  </a:lnTo>
                  <a:lnTo>
                    <a:pt x="2580" y="571"/>
                  </a:lnTo>
                  <a:cubicBezTo>
                    <a:pt x="2580" y="571"/>
                    <a:pt x="2573" y="564"/>
                    <a:pt x="2573" y="564"/>
                  </a:cubicBezTo>
                  <a:lnTo>
                    <a:pt x="2559" y="543"/>
                  </a:lnTo>
                  <a:cubicBezTo>
                    <a:pt x="2545" y="536"/>
                    <a:pt x="2538" y="522"/>
                    <a:pt x="2531" y="508"/>
                  </a:cubicBezTo>
                  <a:lnTo>
                    <a:pt x="2503" y="480"/>
                  </a:lnTo>
                  <a:lnTo>
                    <a:pt x="2489" y="466"/>
                  </a:lnTo>
                  <a:lnTo>
                    <a:pt x="2482" y="459"/>
                  </a:lnTo>
                  <a:lnTo>
                    <a:pt x="2439" y="416"/>
                  </a:lnTo>
                  <a:lnTo>
                    <a:pt x="2418" y="395"/>
                  </a:lnTo>
                  <a:lnTo>
                    <a:pt x="2411" y="388"/>
                  </a:lnTo>
                  <a:lnTo>
                    <a:pt x="2397" y="381"/>
                  </a:lnTo>
                  <a:lnTo>
                    <a:pt x="2362" y="346"/>
                  </a:lnTo>
                  <a:lnTo>
                    <a:pt x="2334" y="318"/>
                  </a:lnTo>
                  <a:lnTo>
                    <a:pt x="2284" y="282"/>
                  </a:lnTo>
                  <a:lnTo>
                    <a:pt x="2249" y="261"/>
                  </a:lnTo>
                  <a:lnTo>
                    <a:pt x="2242" y="254"/>
                  </a:lnTo>
                  <a:lnTo>
                    <a:pt x="2073" y="141"/>
                  </a:lnTo>
                  <a:lnTo>
                    <a:pt x="2045" y="120"/>
                  </a:lnTo>
                  <a:lnTo>
                    <a:pt x="2009" y="99"/>
                  </a:lnTo>
                  <a:lnTo>
                    <a:pt x="1988" y="92"/>
                  </a:lnTo>
                  <a:lnTo>
                    <a:pt x="1939" y="64"/>
                  </a:lnTo>
                  <a:lnTo>
                    <a:pt x="1904" y="50"/>
                  </a:lnTo>
                  <a:lnTo>
                    <a:pt x="1868" y="36"/>
                  </a:lnTo>
                  <a:lnTo>
                    <a:pt x="1833" y="22"/>
                  </a:lnTo>
                  <a:lnTo>
                    <a:pt x="1819" y="14"/>
                  </a:lnTo>
                  <a:lnTo>
                    <a:pt x="1798" y="14"/>
                  </a:lnTo>
                  <a:lnTo>
                    <a:pt x="1763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643;p52">
              <a:extLst>
                <a:ext uri="{FF2B5EF4-FFF2-40B4-BE49-F238E27FC236}">
                  <a16:creationId xmlns:a16="http://schemas.microsoft.com/office/drawing/2014/main" id="{C1F1BBE7-C1DD-4B13-A7AF-F2E0A3B9E29F}"/>
                </a:ext>
              </a:extLst>
            </p:cNvPr>
            <p:cNvSpPr/>
            <p:nvPr/>
          </p:nvSpPr>
          <p:spPr>
            <a:xfrm>
              <a:off x="7171855" y="3037940"/>
              <a:ext cx="285515" cy="312792"/>
            </a:xfrm>
            <a:custGeom>
              <a:avLst/>
              <a:gdLst/>
              <a:ahLst/>
              <a:cxnLst/>
              <a:rect l="l" t="t" r="r" b="b"/>
              <a:pathLst>
                <a:path w="3025" h="3314" extrusionOk="0">
                  <a:moveTo>
                    <a:pt x="2905" y="1101"/>
                  </a:moveTo>
                  <a:lnTo>
                    <a:pt x="2911" y="1114"/>
                  </a:lnTo>
                  <a:cubicBezTo>
                    <a:pt x="2911" y="1110"/>
                    <a:pt x="2909" y="1105"/>
                    <a:pt x="2905" y="1101"/>
                  </a:cubicBezTo>
                  <a:close/>
                  <a:moveTo>
                    <a:pt x="2911" y="1114"/>
                  </a:moveTo>
                  <a:lnTo>
                    <a:pt x="2918" y="1149"/>
                  </a:lnTo>
                  <a:lnTo>
                    <a:pt x="2933" y="1177"/>
                  </a:lnTo>
                  <a:lnTo>
                    <a:pt x="2933" y="1170"/>
                  </a:lnTo>
                  <a:cubicBezTo>
                    <a:pt x="2933" y="1156"/>
                    <a:pt x="2926" y="1142"/>
                    <a:pt x="2918" y="1128"/>
                  </a:cubicBezTo>
                  <a:lnTo>
                    <a:pt x="2911" y="1114"/>
                  </a:lnTo>
                  <a:close/>
                  <a:moveTo>
                    <a:pt x="2933" y="1177"/>
                  </a:moveTo>
                  <a:lnTo>
                    <a:pt x="2933" y="1184"/>
                  </a:lnTo>
                  <a:lnTo>
                    <a:pt x="2940" y="1199"/>
                  </a:lnTo>
                  <a:lnTo>
                    <a:pt x="2940" y="1192"/>
                  </a:lnTo>
                  <a:lnTo>
                    <a:pt x="2933" y="1177"/>
                  </a:lnTo>
                  <a:close/>
                  <a:moveTo>
                    <a:pt x="2940" y="1199"/>
                  </a:moveTo>
                  <a:cubicBezTo>
                    <a:pt x="2940" y="1206"/>
                    <a:pt x="2940" y="1213"/>
                    <a:pt x="2940" y="1213"/>
                  </a:cubicBezTo>
                  <a:lnTo>
                    <a:pt x="2947" y="1234"/>
                  </a:lnTo>
                  <a:lnTo>
                    <a:pt x="2961" y="1269"/>
                  </a:lnTo>
                  <a:cubicBezTo>
                    <a:pt x="2968" y="1276"/>
                    <a:pt x="2968" y="1290"/>
                    <a:pt x="2968" y="1297"/>
                  </a:cubicBezTo>
                  <a:lnTo>
                    <a:pt x="2975" y="1311"/>
                  </a:lnTo>
                  <a:lnTo>
                    <a:pt x="2975" y="1297"/>
                  </a:lnTo>
                  <a:lnTo>
                    <a:pt x="2968" y="1276"/>
                  </a:lnTo>
                  <a:cubicBezTo>
                    <a:pt x="2968" y="1269"/>
                    <a:pt x="2968" y="1262"/>
                    <a:pt x="2961" y="1255"/>
                  </a:cubicBezTo>
                  <a:cubicBezTo>
                    <a:pt x="2954" y="1241"/>
                    <a:pt x="2947" y="1227"/>
                    <a:pt x="2947" y="1220"/>
                  </a:cubicBezTo>
                  <a:lnTo>
                    <a:pt x="2940" y="1199"/>
                  </a:lnTo>
                  <a:close/>
                  <a:moveTo>
                    <a:pt x="2975" y="1311"/>
                  </a:moveTo>
                  <a:lnTo>
                    <a:pt x="2975" y="1325"/>
                  </a:lnTo>
                  <a:cubicBezTo>
                    <a:pt x="2982" y="1347"/>
                    <a:pt x="2982" y="1368"/>
                    <a:pt x="2989" y="1389"/>
                  </a:cubicBezTo>
                  <a:lnTo>
                    <a:pt x="2989" y="1403"/>
                  </a:lnTo>
                  <a:lnTo>
                    <a:pt x="2996" y="1431"/>
                  </a:lnTo>
                  <a:lnTo>
                    <a:pt x="2996" y="1445"/>
                  </a:lnTo>
                  <a:lnTo>
                    <a:pt x="3007" y="1488"/>
                  </a:lnTo>
                  <a:lnTo>
                    <a:pt x="3003" y="1459"/>
                  </a:lnTo>
                  <a:lnTo>
                    <a:pt x="3003" y="1445"/>
                  </a:lnTo>
                  <a:lnTo>
                    <a:pt x="2996" y="1417"/>
                  </a:lnTo>
                  <a:cubicBezTo>
                    <a:pt x="2996" y="1410"/>
                    <a:pt x="2996" y="1410"/>
                    <a:pt x="2996" y="1403"/>
                  </a:cubicBezTo>
                  <a:cubicBezTo>
                    <a:pt x="2996" y="1382"/>
                    <a:pt x="2989" y="1361"/>
                    <a:pt x="2982" y="1340"/>
                  </a:cubicBezTo>
                  <a:lnTo>
                    <a:pt x="2982" y="1333"/>
                  </a:lnTo>
                  <a:cubicBezTo>
                    <a:pt x="2982" y="1325"/>
                    <a:pt x="2982" y="1318"/>
                    <a:pt x="2975" y="1311"/>
                  </a:cubicBezTo>
                  <a:close/>
                  <a:moveTo>
                    <a:pt x="3007" y="1488"/>
                  </a:moveTo>
                  <a:lnTo>
                    <a:pt x="3010" y="1516"/>
                  </a:lnTo>
                  <a:lnTo>
                    <a:pt x="3010" y="1502"/>
                  </a:lnTo>
                  <a:lnTo>
                    <a:pt x="3007" y="1488"/>
                  </a:lnTo>
                  <a:close/>
                  <a:moveTo>
                    <a:pt x="3010" y="1530"/>
                  </a:moveTo>
                  <a:lnTo>
                    <a:pt x="3010" y="1551"/>
                  </a:lnTo>
                  <a:cubicBezTo>
                    <a:pt x="3010" y="1565"/>
                    <a:pt x="3017" y="1579"/>
                    <a:pt x="3017" y="1600"/>
                  </a:cubicBezTo>
                  <a:cubicBezTo>
                    <a:pt x="3024" y="1615"/>
                    <a:pt x="3017" y="1629"/>
                    <a:pt x="3017" y="1643"/>
                  </a:cubicBezTo>
                  <a:lnTo>
                    <a:pt x="3017" y="1692"/>
                  </a:lnTo>
                  <a:lnTo>
                    <a:pt x="3017" y="1734"/>
                  </a:lnTo>
                  <a:lnTo>
                    <a:pt x="3017" y="1777"/>
                  </a:lnTo>
                  <a:lnTo>
                    <a:pt x="3017" y="1819"/>
                  </a:lnTo>
                  <a:lnTo>
                    <a:pt x="3017" y="1861"/>
                  </a:lnTo>
                  <a:lnTo>
                    <a:pt x="2968" y="2573"/>
                  </a:lnTo>
                  <a:cubicBezTo>
                    <a:pt x="2968" y="2579"/>
                    <a:pt x="2968" y="2580"/>
                    <a:pt x="2968" y="2584"/>
                  </a:cubicBezTo>
                  <a:lnTo>
                    <a:pt x="2968" y="2584"/>
                  </a:lnTo>
                  <a:lnTo>
                    <a:pt x="2975" y="2580"/>
                  </a:lnTo>
                  <a:lnTo>
                    <a:pt x="3024" y="1875"/>
                  </a:lnTo>
                  <a:lnTo>
                    <a:pt x="3024" y="1833"/>
                  </a:lnTo>
                  <a:lnTo>
                    <a:pt x="3024" y="1791"/>
                  </a:lnTo>
                  <a:lnTo>
                    <a:pt x="3024" y="1748"/>
                  </a:lnTo>
                  <a:lnTo>
                    <a:pt x="3024" y="1706"/>
                  </a:lnTo>
                  <a:lnTo>
                    <a:pt x="3024" y="1657"/>
                  </a:lnTo>
                  <a:lnTo>
                    <a:pt x="3024" y="1615"/>
                  </a:lnTo>
                  <a:cubicBezTo>
                    <a:pt x="3024" y="1600"/>
                    <a:pt x="3024" y="1579"/>
                    <a:pt x="3017" y="1565"/>
                  </a:cubicBezTo>
                  <a:lnTo>
                    <a:pt x="3010" y="1530"/>
                  </a:lnTo>
                  <a:close/>
                  <a:moveTo>
                    <a:pt x="1643" y="0"/>
                  </a:moveTo>
                  <a:cubicBezTo>
                    <a:pt x="1621" y="0"/>
                    <a:pt x="1600" y="7"/>
                    <a:pt x="1579" y="7"/>
                  </a:cubicBezTo>
                  <a:cubicBezTo>
                    <a:pt x="1558" y="14"/>
                    <a:pt x="1544" y="14"/>
                    <a:pt x="1523" y="21"/>
                  </a:cubicBezTo>
                  <a:cubicBezTo>
                    <a:pt x="1495" y="28"/>
                    <a:pt x="1473" y="35"/>
                    <a:pt x="1452" y="50"/>
                  </a:cubicBezTo>
                  <a:lnTo>
                    <a:pt x="7" y="762"/>
                  </a:lnTo>
                  <a:cubicBezTo>
                    <a:pt x="0" y="769"/>
                    <a:pt x="7" y="783"/>
                    <a:pt x="21" y="783"/>
                  </a:cubicBezTo>
                  <a:cubicBezTo>
                    <a:pt x="42" y="769"/>
                    <a:pt x="64" y="762"/>
                    <a:pt x="92" y="754"/>
                  </a:cubicBezTo>
                  <a:cubicBezTo>
                    <a:pt x="106" y="747"/>
                    <a:pt x="134" y="740"/>
                    <a:pt x="155" y="740"/>
                  </a:cubicBezTo>
                  <a:lnTo>
                    <a:pt x="233" y="740"/>
                  </a:lnTo>
                  <a:cubicBezTo>
                    <a:pt x="254" y="740"/>
                    <a:pt x="282" y="740"/>
                    <a:pt x="310" y="747"/>
                  </a:cubicBezTo>
                  <a:cubicBezTo>
                    <a:pt x="331" y="754"/>
                    <a:pt x="360" y="754"/>
                    <a:pt x="388" y="769"/>
                  </a:cubicBezTo>
                  <a:cubicBezTo>
                    <a:pt x="409" y="776"/>
                    <a:pt x="437" y="783"/>
                    <a:pt x="465" y="797"/>
                  </a:cubicBezTo>
                  <a:cubicBezTo>
                    <a:pt x="501" y="811"/>
                    <a:pt x="529" y="825"/>
                    <a:pt x="557" y="839"/>
                  </a:cubicBezTo>
                  <a:cubicBezTo>
                    <a:pt x="585" y="853"/>
                    <a:pt x="613" y="867"/>
                    <a:pt x="642" y="888"/>
                  </a:cubicBezTo>
                  <a:lnTo>
                    <a:pt x="811" y="1001"/>
                  </a:lnTo>
                  <a:cubicBezTo>
                    <a:pt x="839" y="1022"/>
                    <a:pt x="867" y="1044"/>
                    <a:pt x="902" y="1065"/>
                  </a:cubicBezTo>
                  <a:lnTo>
                    <a:pt x="973" y="1135"/>
                  </a:lnTo>
                  <a:lnTo>
                    <a:pt x="987" y="1142"/>
                  </a:lnTo>
                  <a:cubicBezTo>
                    <a:pt x="1008" y="1163"/>
                    <a:pt x="1036" y="1192"/>
                    <a:pt x="1057" y="1213"/>
                  </a:cubicBezTo>
                  <a:lnTo>
                    <a:pt x="1065" y="1227"/>
                  </a:lnTo>
                  <a:cubicBezTo>
                    <a:pt x="1086" y="1248"/>
                    <a:pt x="1107" y="1269"/>
                    <a:pt x="1121" y="1290"/>
                  </a:cubicBezTo>
                  <a:lnTo>
                    <a:pt x="1128" y="1297"/>
                  </a:lnTo>
                  <a:cubicBezTo>
                    <a:pt x="1135" y="1304"/>
                    <a:pt x="1135" y="1304"/>
                    <a:pt x="1142" y="1311"/>
                  </a:cubicBezTo>
                  <a:cubicBezTo>
                    <a:pt x="1149" y="1325"/>
                    <a:pt x="1163" y="1340"/>
                    <a:pt x="1177" y="1354"/>
                  </a:cubicBezTo>
                  <a:lnTo>
                    <a:pt x="1191" y="1375"/>
                  </a:lnTo>
                  <a:lnTo>
                    <a:pt x="1213" y="1403"/>
                  </a:lnTo>
                  <a:cubicBezTo>
                    <a:pt x="1227" y="1417"/>
                    <a:pt x="1234" y="1438"/>
                    <a:pt x="1255" y="1466"/>
                  </a:cubicBezTo>
                  <a:lnTo>
                    <a:pt x="1262" y="1481"/>
                  </a:lnTo>
                  <a:lnTo>
                    <a:pt x="1276" y="1495"/>
                  </a:lnTo>
                  <a:cubicBezTo>
                    <a:pt x="1290" y="1523"/>
                    <a:pt x="1304" y="1544"/>
                    <a:pt x="1325" y="1579"/>
                  </a:cubicBezTo>
                  <a:lnTo>
                    <a:pt x="1332" y="1586"/>
                  </a:lnTo>
                  <a:lnTo>
                    <a:pt x="1332" y="1600"/>
                  </a:lnTo>
                  <a:cubicBezTo>
                    <a:pt x="1354" y="1629"/>
                    <a:pt x="1375" y="1664"/>
                    <a:pt x="1389" y="1699"/>
                  </a:cubicBezTo>
                  <a:lnTo>
                    <a:pt x="1396" y="1720"/>
                  </a:lnTo>
                  <a:lnTo>
                    <a:pt x="1403" y="1734"/>
                  </a:lnTo>
                  <a:cubicBezTo>
                    <a:pt x="1417" y="1755"/>
                    <a:pt x="1431" y="1784"/>
                    <a:pt x="1438" y="1805"/>
                  </a:cubicBezTo>
                  <a:lnTo>
                    <a:pt x="1459" y="1826"/>
                  </a:lnTo>
                  <a:lnTo>
                    <a:pt x="1473" y="1854"/>
                  </a:lnTo>
                  <a:cubicBezTo>
                    <a:pt x="1480" y="1875"/>
                    <a:pt x="1487" y="1889"/>
                    <a:pt x="1495" y="1911"/>
                  </a:cubicBezTo>
                  <a:cubicBezTo>
                    <a:pt x="1495" y="1918"/>
                    <a:pt x="1495" y="1925"/>
                    <a:pt x="1495" y="1925"/>
                  </a:cubicBezTo>
                  <a:lnTo>
                    <a:pt x="1495" y="1939"/>
                  </a:lnTo>
                  <a:cubicBezTo>
                    <a:pt x="1502" y="1967"/>
                    <a:pt x="1516" y="1995"/>
                    <a:pt x="1523" y="2016"/>
                  </a:cubicBezTo>
                  <a:lnTo>
                    <a:pt x="1530" y="2037"/>
                  </a:lnTo>
                  <a:cubicBezTo>
                    <a:pt x="1537" y="2073"/>
                    <a:pt x="1544" y="2108"/>
                    <a:pt x="1551" y="2136"/>
                  </a:cubicBezTo>
                  <a:lnTo>
                    <a:pt x="1551" y="2150"/>
                  </a:lnTo>
                  <a:cubicBezTo>
                    <a:pt x="1558" y="2185"/>
                    <a:pt x="1565" y="2221"/>
                    <a:pt x="1572" y="2249"/>
                  </a:cubicBezTo>
                  <a:lnTo>
                    <a:pt x="1572" y="2263"/>
                  </a:lnTo>
                  <a:cubicBezTo>
                    <a:pt x="1579" y="2298"/>
                    <a:pt x="1579" y="2334"/>
                    <a:pt x="1586" y="2369"/>
                  </a:cubicBezTo>
                  <a:cubicBezTo>
                    <a:pt x="1593" y="2404"/>
                    <a:pt x="1593" y="2439"/>
                    <a:pt x="1593" y="2475"/>
                  </a:cubicBezTo>
                  <a:lnTo>
                    <a:pt x="1593" y="2482"/>
                  </a:lnTo>
                  <a:cubicBezTo>
                    <a:pt x="1593" y="2517"/>
                    <a:pt x="1593" y="2552"/>
                    <a:pt x="1593" y="2587"/>
                  </a:cubicBezTo>
                  <a:lnTo>
                    <a:pt x="1544" y="3299"/>
                  </a:lnTo>
                  <a:cubicBezTo>
                    <a:pt x="1544" y="3299"/>
                    <a:pt x="1544" y="3313"/>
                    <a:pt x="1551" y="3313"/>
                  </a:cubicBezTo>
                  <a:lnTo>
                    <a:pt x="1558" y="3306"/>
                  </a:lnTo>
                  <a:lnTo>
                    <a:pt x="2968" y="2587"/>
                  </a:lnTo>
                  <a:cubicBezTo>
                    <a:pt x="2968" y="2586"/>
                    <a:pt x="2968" y="2585"/>
                    <a:pt x="2968" y="2584"/>
                  </a:cubicBezTo>
                  <a:lnTo>
                    <a:pt x="2968" y="2584"/>
                  </a:lnTo>
                  <a:lnTo>
                    <a:pt x="1558" y="3285"/>
                  </a:lnTo>
                  <a:lnTo>
                    <a:pt x="1607" y="2587"/>
                  </a:lnTo>
                  <a:cubicBezTo>
                    <a:pt x="1607" y="2552"/>
                    <a:pt x="1607" y="2517"/>
                    <a:pt x="1607" y="2482"/>
                  </a:cubicBezTo>
                  <a:lnTo>
                    <a:pt x="1607" y="2475"/>
                  </a:lnTo>
                  <a:cubicBezTo>
                    <a:pt x="1600" y="2439"/>
                    <a:pt x="1607" y="2404"/>
                    <a:pt x="1600" y="2369"/>
                  </a:cubicBezTo>
                  <a:cubicBezTo>
                    <a:pt x="1600" y="2334"/>
                    <a:pt x="1593" y="2298"/>
                    <a:pt x="1586" y="2263"/>
                  </a:cubicBezTo>
                  <a:lnTo>
                    <a:pt x="1586" y="2249"/>
                  </a:lnTo>
                  <a:cubicBezTo>
                    <a:pt x="1579" y="2221"/>
                    <a:pt x="1572" y="2185"/>
                    <a:pt x="1565" y="2150"/>
                  </a:cubicBezTo>
                  <a:lnTo>
                    <a:pt x="1565" y="2136"/>
                  </a:lnTo>
                  <a:cubicBezTo>
                    <a:pt x="1558" y="2101"/>
                    <a:pt x="1551" y="2066"/>
                    <a:pt x="1544" y="2037"/>
                  </a:cubicBezTo>
                  <a:lnTo>
                    <a:pt x="1537" y="2016"/>
                  </a:lnTo>
                  <a:cubicBezTo>
                    <a:pt x="1530" y="1981"/>
                    <a:pt x="1516" y="1953"/>
                    <a:pt x="1509" y="1925"/>
                  </a:cubicBezTo>
                  <a:lnTo>
                    <a:pt x="1509" y="1918"/>
                  </a:lnTo>
                  <a:lnTo>
                    <a:pt x="1502" y="1904"/>
                  </a:lnTo>
                  <a:cubicBezTo>
                    <a:pt x="1495" y="1882"/>
                    <a:pt x="1487" y="1861"/>
                    <a:pt x="1480" y="1840"/>
                  </a:cubicBezTo>
                  <a:lnTo>
                    <a:pt x="1473" y="1819"/>
                  </a:lnTo>
                  <a:lnTo>
                    <a:pt x="1459" y="1791"/>
                  </a:lnTo>
                  <a:cubicBezTo>
                    <a:pt x="1445" y="1763"/>
                    <a:pt x="1438" y="1741"/>
                    <a:pt x="1424" y="1713"/>
                  </a:cubicBezTo>
                  <a:lnTo>
                    <a:pt x="1417" y="1706"/>
                  </a:lnTo>
                  <a:cubicBezTo>
                    <a:pt x="1417" y="1699"/>
                    <a:pt x="1410" y="1692"/>
                    <a:pt x="1410" y="1685"/>
                  </a:cubicBezTo>
                  <a:cubicBezTo>
                    <a:pt x="1396" y="1650"/>
                    <a:pt x="1375" y="1615"/>
                    <a:pt x="1354" y="1579"/>
                  </a:cubicBezTo>
                  <a:cubicBezTo>
                    <a:pt x="1354" y="1579"/>
                    <a:pt x="1354" y="1572"/>
                    <a:pt x="1346" y="1572"/>
                  </a:cubicBezTo>
                  <a:lnTo>
                    <a:pt x="1346" y="1558"/>
                  </a:lnTo>
                  <a:cubicBezTo>
                    <a:pt x="1325" y="1530"/>
                    <a:pt x="1311" y="1502"/>
                    <a:pt x="1297" y="1481"/>
                  </a:cubicBezTo>
                  <a:lnTo>
                    <a:pt x="1283" y="1459"/>
                  </a:lnTo>
                  <a:lnTo>
                    <a:pt x="1269" y="1438"/>
                  </a:lnTo>
                  <a:cubicBezTo>
                    <a:pt x="1255" y="1417"/>
                    <a:pt x="1234" y="1389"/>
                    <a:pt x="1227" y="1382"/>
                  </a:cubicBezTo>
                  <a:cubicBezTo>
                    <a:pt x="1220" y="1375"/>
                    <a:pt x="1213" y="1368"/>
                    <a:pt x="1213" y="1361"/>
                  </a:cubicBezTo>
                  <a:lnTo>
                    <a:pt x="1191" y="1333"/>
                  </a:lnTo>
                  <a:cubicBezTo>
                    <a:pt x="1177" y="1318"/>
                    <a:pt x="1170" y="1304"/>
                    <a:pt x="1156" y="1290"/>
                  </a:cubicBezTo>
                  <a:lnTo>
                    <a:pt x="1149" y="1276"/>
                  </a:lnTo>
                  <a:lnTo>
                    <a:pt x="1142" y="1269"/>
                  </a:lnTo>
                  <a:cubicBezTo>
                    <a:pt x="1121" y="1248"/>
                    <a:pt x="1100" y="1227"/>
                    <a:pt x="1079" y="1199"/>
                  </a:cubicBezTo>
                  <a:lnTo>
                    <a:pt x="1072" y="1192"/>
                  </a:lnTo>
                  <a:cubicBezTo>
                    <a:pt x="1050" y="1163"/>
                    <a:pt x="1022" y="1142"/>
                    <a:pt x="1001" y="1121"/>
                  </a:cubicBezTo>
                  <a:lnTo>
                    <a:pt x="994" y="1114"/>
                  </a:lnTo>
                  <a:cubicBezTo>
                    <a:pt x="966" y="1086"/>
                    <a:pt x="938" y="1065"/>
                    <a:pt x="909" y="1036"/>
                  </a:cubicBezTo>
                  <a:cubicBezTo>
                    <a:pt x="881" y="1015"/>
                    <a:pt x="846" y="994"/>
                    <a:pt x="818" y="973"/>
                  </a:cubicBezTo>
                  <a:lnTo>
                    <a:pt x="656" y="867"/>
                  </a:lnTo>
                  <a:cubicBezTo>
                    <a:pt x="627" y="846"/>
                    <a:pt x="592" y="825"/>
                    <a:pt x="564" y="811"/>
                  </a:cubicBezTo>
                  <a:cubicBezTo>
                    <a:pt x="536" y="797"/>
                    <a:pt x="508" y="776"/>
                    <a:pt x="479" y="769"/>
                  </a:cubicBezTo>
                  <a:cubicBezTo>
                    <a:pt x="451" y="754"/>
                    <a:pt x="423" y="747"/>
                    <a:pt x="388" y="733"/>
                  </a:cubicBezTo>
                  <a:cubicBezTo>
                    <a:pt x="367" y="733"/>
                    <a:pt x="338" y="726"/>
                    <a:pt x="317" y="719"/>
                  </a:cubicBezTo>
                  <a:lnTo>
                    <a:pt x="303" y="719"/>
                  </a:lnTo>
                  <a:cubicBezTo>
                    <a:pt x="282" y="719"/>
                    <a:pt x="261" y="712"/>
                    <a:pt x="240" y="712"/>
                  </a:cubicBezTo>
                  <a:lnTo>
                    <a:pt x="219" y="712"/>
                  </a:lnTo>
                  <a:cubicBezTo>
                    <a:pt x="197" y="719"/>
                    <a:pt x="169" y="726"/>
                    <a:pt x="141" y="733"/>
                  </a:cubicBezTo>
                  <a:lnTo>
                    <a:pt x="1466" y="78"/>
                  </a:lnTo>
                  <a:cubicBezTo>
                    <a:pt x="1487" y="64"/>
                    <a:pt x="1516" y="57"/>
                    <a:pt x="1537" y="50"/>
                  </a:cubicBezTo>
                  <a:cubicBezTo>
                    <a:pt x="1558" y="43"/>
                    <a:pt x="1572" y="43"/>
                    <a:pt x="1600" y="35"/>
                  </a:cubicBezTo>
                  <a:lnTo>
                    <a:pt x="1776" y="35"/>
                  </a:lnTo>
                  <a:lnTo>
                    <a:pt x="1812" y="43"/>
                  </a:lnTo>
                  <a:lnTo>
                    <a:pt x="1840" y="50"/>
                  </a:lnTo>
                  <a:lnTo>
                    <a:pt x="1847" y="50"/>
                  </a:lnTo>
                  <a:lnTo>
                    <a:pt x="1889" y="64"/>
                  </a:lnTo>
                  <a:lnTo>
                    <a:pt x="1903" y="71"/>
                  </a:lnTo>
                  <a:lnTo>
                    <a:pt x="1917" y="78"/>
                  </a:lnTo>
                  <a:lnTo>
                    <a:pt x="1953" y="92"/>
                  </a:lnTo>
                  <a:lnTo>
                    <a:pt x="1988" y="113"/>
                  </a:lnTo>
                  <a:lnTo>
                    <a:pt x="2002" y="120"/>
                  </a:lnTo>
                  <a:lnTo>
                    <a:pt x="2023" y="127"/>
                  </a:lnTo>
                  <a:lnTo>
                    <a:pt x="2058" y="148"/>
                  </a:lnTo>
                  <a:lnTo>
                    <a:pt x="2087" y="169"/>
                  </a:lnTo>
                  <a:lnTo>
                    <a:pt x="2263" y="289"/>
                  </a:lnTo>
                  <a:lnTo>
                    <a:pt x="2298" y="310"/>
                  </a:lnTo>
                  <a:cubicBezTo>
                    <a:pt x="2312" y="324"/>
                    <a:pt x="2319" y="332"/>
                    <a:pt x="2333" y="339"/>
                  </a:cubicBezTo>
                  <a:lnTo>
                    <a:pt x="2340" y="346"/>
                  </a:lnTo>
                  <a:lnTo>
                    <a:pt x="2369" y="367"/>
                  </a:lnTo>
                  <a:lnTo>
                    <a:pt x="2411" y="402"/>
                  </a:lnTo>
                  <a:lnTo>
                    <a:pt x="2432" y="430"/>
                  </a:lnTo>
                  <a:lnTo>
                    <a:pt x="2446" y="444"/>
                  </a:lnTo>
                  <a:cubicBezTo>
                    <a:pt x="2467" y="458"/>
                    <a:pt x="2481" y="473"/>
                    <a:pt x="2496" y="487"/>
                  </a:cubicBezTo>
                  <a:lnTo>
                    <a:pt x="2503" y="494"/>
                  </a:lnTo>
                  <a:lnTo>
                    <a:pt x="2510" y="501"/>
                  </a:lnTo>
                  <a:lnTo>
                    <a:pt x="2517" y="515"/>
                  </a:lnTo>
                  <a:lnTo>
                    <a:pt x="2538" y="536"/>
                  </a:lnTo>
                  <a:lnTo>
                    <a:pt x="2559" y="564"/>
                  </a:lnTo>
                  <a:lnTo>
                    <a:pt x="2573" y="578"/>
                  </a:lnTo>
                  <a:lnTo>
                    <a:pt x="2594" y="599"/>
                  </a:lnTo>
                  <a:cubicBezTo>
                    <a:pt x="2601" y="606"/>
                    <a:pt x="2608" y="621"/>
                    <a:pt x="2615" y="628"/>
                  </a:cubicBezTo>
                  <a:lnTo>
                    <a:pt x="2637" y="656"/>
                  </a:lnTo>
                  <a:cubicBezTo>
                    <a:pt x="2644" y="663"/>
                    <a:pt x="2651" y="677"/>
                    <a:pt x="2658" y="691"/>
                  </a:cubicBezTo>
                  <a:lnTo>
                    <a:pt x="2686" y="726"/>
                  </a:lnTo>
                  <a:lnTo>
                    <a:pt x="2700" y="740"/>
                  </a:lnTo>
                  <a:lnTo>
                    <a:pt x="2707" y="754"/>
                  </a:lnTo>
                  <a:cubicBezTo>
                    <a:pt x="2714" y="762"/>
                    <a:pt x="2721" y="769"/>
                    <a:pt x="2721" y="776"/>
                  </a:cubicBezTo>
                  <a:lnTo>
                    <a:pt x="2770" y="860"/>
                  </a:lnTo>
                  <a:lnTo>
                    <a:pt x="2770" y="867"/>
                  </a:lnTo>
                  <a:lnTo>
                    <a:pt x="2777" y="881"/>
                  </a:lnTo>
                  <a:cubicBezTo>
                    <a:pt x="2799" y="910"/>
                    <a:pt x="2820" y="945"/>
                    <a:pt x="2834" y="980"/>
                  </a:cubicBezTo>
                  <a:cubicBezTo>
                    <a:pt x="2834" y="987"/>
                    <a:pt x="2841" y="994"/>
                    <a:pt x="2841" y="1001"/>
                  </a:cubicBezTo>
                  <a:cubicBezTo>
                    <a:pt x="2841" y="1001"/>
                    <a:pt x="2848" y="1008"/>
                    <a:pt x="2848" y="1015"/>
                  </a:cubicBezTo>
                  <a:lnTo>
                    <a:pt x="2869" y="1029"/>
                  </a:lnTo>
                  <a:cubicBezTo>
                    <a:pt x="2876" y="1044"/>
                    <a:pt x="2883" y="1065"/>
                    <a:pt x="2897" y="1093"/>
                  </a:cubicBezTo>
                  <a:cubicBezTo>
                    <a:pt x="2900" y="1095"/>
                    <a:pt x="2902" y="1098"/>
                    <a:pt x="2905" y="1101"/>
                  </a:cubicBezTo>
                  <a:lnTo>
                    <a:pt x="2905" y="1101"/>
                  </a:lnTo>
                  <a:lnTo>
                    <a:pt x="2904" y="1100"/>
                  </a:lnTo>
                  <a:cubicBezTo>
                    <a:pt x="2904" y="1086"/>
                    <a:pt x="2897" y="1079"/>
                    <a:pt x="2890" y="1065"/>
                  </a:cubicBezTo>
                  <a:lnTo>
                    <a:pt x="2869" y="1008"/>
                  </a:lnTo>
                  <a:lnTo>
                    <a:pt x="2862" y="994"/>
                  </a:lnTo>
                  <a:lnTo>
                    <a:pt x="2855" y="980"/>
                  </a:lnTo>
                  <a:cubicBezTo>
                    <a:pt x="2855" y="973"/>
                    <a:pt x="2848" y="973"/>
                    <a:pt x="2848" y="966"/>
                  </a:cubicBezTo>
                  <a:cubicBezTo>
                    <a:pt x="2827" y="924"/>
                    <a:pt x="2813" y="888"/>
                    <a:pt x="2792" y="860"/>
                  </a:cubicBezTo>
                  <a:lnTo>
                    <a:pt x="2785" y="846"/>
                  </a:lnTo>
                  <a:lnTo>
                    <a:pt x="2777" y="839"/>
                  </a:lnTo>
                  <a:cubicBezTo>
                    <a:pt x="2763" y="811"/>
                    <a:pt x="2749" y="783"/>
                    <a:pt x="2728" y="754"/>
                  </a:cubicBezTo>
                  <a:lnTo>
                    <a:pt x="2714" y="733"/>
                  </a:lnTo>
                  <a:lnTo>
                    <a:pt x="2707" y="719"/>
                  </a:lnTo>
                  <a:lnTo>
                    <a:pt x="2700" y="705"/>
                  </a:lnTo>
                  <a:lnTo>
                    <a:pt x="2665" y="663"/>
                  </a:lnTo>
                  <a:lnTo>
                    <a:pt x="2644" y="635"/>
                  </a:lnTo>
                  <a:lnTo>
                    <a:pt x="2622" y="606"/>
                  </a:lnTo>
                  <a:cubicBezTo>
                    <a:pt x="2615" y="592"/>
                    <a:pt x="2601" y="578"/>
                    <a:pt x="2594" y="564"/>
                  </a:cubicBezTo>
                  <a:lnTo>
                    <a:pt x="2580" y="557"/>
                  </a:lnTo>
                  <a:lnTo>
                    <a:pt x="2573" y="536"/>
                  </a:lnTo>
                  <a:lnTo>
                    <a:pt x="2545" y="515"/>
                  </a:lnTo>
                  <a:lnTo>
                    <a:pt x="2524" y="487"/>
                  </a:lnTo>
                  <a:lnTo>
                    <a:pt x="2517" y="480"/>
                  </a:lnTo>
                  <a:lnTo>
                    <a:pt x="2510" y="473"/>
                  </a:lnTo>
                  <a:lnTo>
                    <a:pt x="2503" y="458"/>
                  </a:lnTo>
                  <a:cubicBezTo>
                    <a:pt x="2488" y="444"/>
                    <a:pt x="2474" y="430"/>
                    <a:pt x="2460" y="416"/>
                  </a:cubicBezTo>
                  <a:lnTo>
                    <a:pt x="2439" y="402"/>
                  </a:lnTo>
                  <a:lnTo>
                    <a:pt x="2418" y="381"/>
                  </a:lnTo>
                  <a:lnTo>
                    <a:pt x="2376" y="346"/>
                  </a:lnTo>
                  <a:lnTo>
                    <a:pt x="2347" y="324"/>
                  </a:lnTo>
                  <a:lnTo>
                    <a:pt x="2340" y="317"/>
                  </a:lnTo>
                  <a:cubicBezTo>
                    <a:pt x="2326" y="303"/>
                    <a:pt x="2319" y="296"/>
                    <a:pt x="2305" y="289"/>
                  </a:cubicBezTo>
                  <a:lnTo>
                    <a:pt x="2270" y="261"/>
                  </a:lnTo>
                  <a:lnTo>
                    <a:pt x="2094" y="141"/>
                  </a:lnTo>
                  <a:lnTo>
                    <a:pt x="2066" y="127"/>
                  </a:lnTo>
                  <a:lnTo>
                    <a:pt x="2030" y="106"/>
                  </a:lnTo>
                  <a:lnTo>
                    <a:pt x="2009" y="92"/>
                  </a:lnTo>
                  <a:lnTo>
                    <a:pt x="1995" y="85"/>
                  </a:lnTo>
                  <a:cubicBezTo>
                    <a:pt x="1981" y="78"/>
                    <a:pt x="1967" y="71"/>
                    <a:pt x="1960" y="64"/>
                  </a:cubicBezTo>
                  <a:lnTo>
                    <a:pt x="1925" y="50"/>
                  </a:lnTo>
                  <a:lnTo>
                    <a:pt x="1910" y="43"/>
                  </a:lnTo>
                  <a:lnTo>
                    <a:pt x="1889" y="35"/>
                  </a:lnTo>
                  <a:lnTo>
                    <a:pt x="1847" y="21"/>
                  </a:lnTo>
                  <a:lnTo>
                    <a:pt x="1840" y="21"/>
                  </a:lnTo>
                  <a:lnTo>
                    <a:pt x="1812" y="14"/>
                  </a:lnTo>
                  <a:lnTo>
                    <a:pt x="1776" y="7"/>
                  </a:lnTo>
                  <a:lnTo>
                    <a:pt x="1734" y="7"/>
                  </a:lnTo>
                  <a:lnTo>
                    <a:pt x="1692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44;p52">
              <a:extLst>
                <a:ext uri="{FF2B5EF4-FFF2-40B4-BE49-F238E27FC236}">
                  <a16:creationId xmlns:a16="http://schemas.microsoft.com/office/drawing/2014/main" id="{A45A9AE5-2ECA-4174-AE4A-404D3C142C19}"/>
                </a:ext>
              </a:extLst>
            </p:cNvPr>
            <p:cNvSpPr/>
            <p:nvPr/>
          </p:nvSpPr>
          <p:spPr>
            <a:xfrm>
              <a:off x="7401399" y="3368571"/>
              <a:ext cx="93158" cy="45399"/>
            </a:xfrm>
            <a:custGeom>
              <a:avLst/>
              <a:gdLst/>
              <a:ahLst/>
              <a:cxnLst/>
              <a:rect l="l" t="t" r="r" b="b"/>
              <a:pathLst>
                <a:path w="987" h="481" extrusionOk="0">
                  <a:moveTo>
                    <a:pt x="980" y="1"/>
                  </a:moveTo>
                  <a:lnTo>
                    <a:pt x="0" y="466"/>
                  </a:lnTo>
                  <a:lnTo>
                    <a:pt x="14" y="480"/>
                  </a:lnTo>
                  <a:lnTo>
                    <a:pt x="987" y="22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1941;p43">
            <a:extLst>
              <a:ext uri="{FF2B5EF4-FFF2-40B4-BE49-F238E27FC236}">
                <a16:creationId xmlns:a16="http://schemas.microsoft.com/office/drawing/2014/main" id="{EAB2B2EE-61C7-40FE-A886-4FFCFD75F03D}"/>
              </a:ext>
            </a:extLst>
          </p:cNvPr>
          <p:cNvSpPr txBox="1">
            <a:spLocks/>
          </p:cNvSpPr>
          <p:nvPr/>
        </p:nvSpPr>
        <p:spPr>
          <a:xfrm>
            <a:off x="3825450" y="3586938"/>
            <a:ext cx="23364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333" b="1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defTabSz="914400"/>
            <a:r>
              <a:rPr lang="en-US" sz="35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5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5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5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34" name="Google Shape;1948;p43">
            <a:extLst>
              <a:ext uri="{FF2B5EF4-FFF2-40B4-BE49-F238E27FC236}">
                <a16:creationId xmlns:a16="http://schemas.microsoft.com/office/drawing/2014/main" id="{C012BF4F-78DA-4E7B-9DA5-582B3C2F0D72}"/>
              </a:ext>
            </a:extLst>
          </p:cNvPr>
          <p:cNvSpPr/>
          <p:nvPr/>
        </p:nvSpPr>
        <p:spPr>
          <a:xfrm>
            <a:off x="8179032" y="2620595"/>
            <a:ext cx="1423478" cy="1458038"/>
          </a:xfrm>
          <a:prstGeom prst="ellipse">
            <a:avLst/>
          </a:prstGeom>
          <a:ln>
            <a:noFill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5" name="Picture 7">
            <a:extLst>
              <a:ext uri="{FF2B5EF4-FFF2-40B4-BE49-F238E27FC236}">
                <a16:creationId xmlns:a16="http://schemas.microsoft.com/office/drawing/2014/main" id="{8C0370D7-F008-427B-B22D-327ABDF51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4534" y="2993434"/>
            <a:ext cx="752475" cy="752475"/>
          </a:xfrm>
          <a:prstGeom prst="rect">
            <a:avLst/>
          </a:prstGeom>
        </p:spPr>
      </p:pic>
      <p:pic>
        <p:nvPicPr>
          <p:cNvPr id="36" name="Picture 14">
            <a:extLst>
              <a:ext uri="{FF2B5EF4-FFF2-40B4-BE49-F238E27FC236}">
                <a16:creationId xmlns:a16="http://schemas.microsoft.com/office/drawing/2014/main" id="{F95CF90A-51D0-4ACB-976B-1A153444A6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5747" y="3483495"/>
            <a:ext cx="336927" cy="524828"/>
          </a:xfrm>
          <a:prstGeom prst="rect">
            <a:avLst/>
          </a:prstGeom>
        </p:spPr>
      </p:pic>
      <p:sp>
        <p:nvSpPr>
          <p:cNvPr id="37" name="Google Shape;1941;p43">
            <a:extLst>
              <a:ext uri="{FF2B5EF4-FFF2-40B4-BE49-F238E27FC236}">
                <a16:creationId xmlns:a16="http://schemas.microsoft.com/office/drawing/2014/main" id="{97AECFCF-7CE3-4AD2-8654-AFDB2A832A48}"/>
              </a:ext>
            </a:extLst>
          </p:cNvPr>
          <p:cNvSpPr txBox="1">
            <a:spLocks/>
          </p:cNvSpPr>
          <p:nvPr/>
        </p:nvSpPr>
        <p:spPr>
          <a:xfrm>
            <a:off x="8086536" y="4358762"/>
            <a:ext cx="23364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333" b="1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defTabSz="914400"/>
            <a:r>
              <a:rPr lang="en-US" sz="35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5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5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5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48302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 build="p"/>
      <p:bldP spid="7" grpId="0" build="p"/>
      <p:bldP spid="8" grpId="0" animBg="1"/>
      <p:bldP spid="12" grpId="0"/>
      <p:bldP spid="14" grpId="0" animBg="1"/>
      <p:bldP spid="33" grpId="0"/>
      <p:bldP spid="34" grpId="0" animBg="1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5E0D85-FE15-4391-B368-64A263B751CA}"/>
              </a:ext>
            </a:extLst>
          </p:cNvPr>
          <p:cNvSpPr/>
          <p:nvPr/>
        </p:nvSpPr>
        <p:spPr>
          <a:xfrm>
            <a:off x="812839" y="1823407"/>
            <a:ext cx="11083157" cy="1363922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Google Shape;1942;p43">
            <a:extLst>
              <a:ext uri="{FF2B5EF4-FFF2-40B4-BE49-F238E27FC236}">
                <a16:creationId xmlns:a16="http://schemas.microsoft.com/office/drawing/2014/main" id="{01B46874-B809-4141-8C74-F82E231A5849}"/>
              </a:ext>
            </a:extLst>
          </p:cNvPr>
          <p:cNvSpPr txBox="1">
            <a:spLocks/>
          </p:cNvSpPr>
          <p:nvPr/>
        </p:nvSpPr>
        <p:spPr>
          <a:xfrm>
            <a:off x="3925472" y="3282037"/>
            <a:ext cx="7439331" cy="10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buSzPts val="2000"/>
            </a:pPr>
            <a:r>
              <a:rPr lang="en-US" sz="3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Tổng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Microservices</a:t>
            </a:r>
            <a:endParaRPr lang="en-US" sz="3200" dirty="0"/>
          </a:p>
        </p:txBody>
      </p:sp>
      <p:sp>
        <p:nvSpPr>
          <p:cNvPr id="10" name="Google Shape;1941;p43">
            <a:extLst>
              <a:ext uri="{FF2B5EF4-FFF2-40B4-BE49-F238E27FC236}">
                <a16:creationId xmlns:a16="http://schemas.microsoft.com/office/drawing/2014/main" id="{1183F20D-9C60-4DDC-AFB8-B84494338637}"/>
              </a:ext>
            </a:extLst>
          </p:cNvPr>
          <p:cNvSpPr txBox="1">
            <a:spLocks/>
          </p:cNvSpPr>
          <p:nvPr/>
        </p:nvSpPr>
        <p:spPr>
          <a:xfrm>
            <a:off x="3914532" y="2583476"/>
            <a:ext cx="3730606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333" b="1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B1C"/>
              </a:buClr>
              <a:buSzPts val="2400"/>
              <a:buFont typeface="Bebas Neue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C92727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Fira Sans"/>
              </a:rPr>
              <a:t>Ch</a:t>
            </a:r>
            <a:r>
              <a:rPr kumimoji="0" lang="vi-VN" sz="4400" b="1" i="0" u="none" strike="noStrike" kern="0" cap="none" spc="0" normalizeH="0" baseline="0" noProof="0" dirty="0">
                <a:ln>
                  <a:noFill/>
                </a:ln>
                <a:solidFill>
                  <a:srgbClr val="C92727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Fira Sans"/>
              </a:rPr>
              <a:t>ư</a:t>
            </a:r>
            <a:r>
              <a:rPr kumimoji="0" lang="en-US" sz="4400" b="1" i="0" u="none" strike="noStrike" kern="0" cap="none" spc="0" normalizeH="0" baseline="0" noProof="0" dirty="0" err="1">
                <a:ln>
                  <a:noFill/>
                </a:ln>
                <a:solidFill>
                  <a:srgbClr val="C92727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Fira Sans"/>
              </a:rPr>
              <a:t>ơng</a:t>
            </a: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C92727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Fira Sans"/>
              </a:rPr>
              <a:t> 1</a:t>
            </a:r>
          </a:p>
        </p:txBody>
      </p:sp>
      <p:sp>
        <p:nvSpPr>
          <p:cNvPr id="12" name="Google Shape;1948;p43">
            <a:extLst>
              <a:ext uri="{FF2B5EF4-FFF2-40B4-BE49-F238E27FC236}">
                <a16:creationId xmlns:a16="http://schemas.microsoft.com/office/drawing/2014/main" id="{D39C4487-E0F5-4A15-9517-9AD22B4D091A}"/>
              </a:ext>
            </a:extLst>
          </p:cNvPr>
          <p:cNvSpPr/>
          <p:nvPr/>
        </p:nvSpPr>
        <p:spPr>
          <a:xfrm>
            <a:off x="1123452" y="2079777"/>
            <a:ext cx="2248948" cy="2162285"/>
          </a:xfrm>
          <a:prstGeom prst="ellipse">
            <a:avLst/>
          </a:prstGeom>
          <a:solidFill>
            <a:schemeClr val="bg1"/>
          </a:solidFill>
          <a:ln>
            <a:noFill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998D62-D957-4904-8EEC-0B8741F331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066" b="59890" l="12088" r="33516">
                        <a14:foregroundMark x1="21978" y1="34432" x2="21978" y2="34432"/>
                        <a14:foregroundMark x1="32967" y1="47253" x2="32967" y2="47253"/>
                        <a14:foregroundMark x1="24176" y1="40842" x2="24176" y2="40842"/>
                        <a14:foregroundMark x1="22940" y1="47802" x2="22940" y2="47802"/>
                        <a14:foregroundMark x1="15659" y1="38095" x2="15659" y2="38095"/>
                        <a14:foregroundMark x1="14011" y1="40476" x2="14011" y2="40476"/>
                        <a14:foregroundMark x1="13599" y1="42491" x2="13599" y2="42491"/>
                        <a14:foregroundMark x1="13049" y1="43956" x2="13049" y2="43956"/>
                        <a14:foregroundMark x1="13049" y1="45604" x2="13049" y2="45604"/>
                        <a14:foregroundMark x1="16484" y1="57509" x2="12775" y2="49084"/>
                        <a14:foregroundMark x1="12775" y1="49084" x2="16484" y2="37912"/>
                        <a14:foregroundMark x1="16484" y1="37912" x2="23901" y2="34432"/>
                        <a14:foregroundMark x1="23901" y1="34432" x2="30495" y2="37912"/>
                        <a14:foregroundMark x1="30495" y1="37912" x2="33516" y2="47070"/>
                        <a14:foregroundMark x1="33516" y1="47070" x2="31456" y2="56410"/>
                        <a14:foregroundMark x1="31456" y1="56410" x2="31181" y2="46337"/>
                        <a14:foregroundMark x1="31181" y1="46337" x2="26374" y2="39194"/>
                        <a14:foregroundMark x1="26374" y1="39194" x2="21566" y2="37179"/>
                        <a14:foregroundMark x1="18132" y1="41941" x2="18132" y2="41941"/>
                        <a14:foregroundMark x1="19368" y1="40476" x2="19368" y2="40476"/>
                        <a14:foregroundMark x1="20742" y1="39377" x2="20742" y2="39377"/>
                        <a14:foregroundMark x1="16071" y1="43407" x2="16071" y2="43407"/>
                        <a14:foregroundMark x1="16209" y1="45421" x2="16209" y2="45421"/>
                        <a14:foregroundMark x1="16621" y1="48352" x2="16621" y2="48352"/>
                        <a14:foregroundMark x1="15934" y1="46337" x2="15934" y2="46337"/>
                        <a14:foregroundMark x1="16346" y1="51282" x2="16346" y2="51282"/>
                        <a14:foregroundMark x1="17995" y1="53663" x2="17995" y2="53663"/>
                        <a14:foregroundMark x1="19093" y1="56777" x2="19093" y2="56777"/>
                        <a14:foregroundMark x1="18269" y1="58974" x2="18269" y2="58974"/>
                        <a14:foregroundMark x1="15934" y1="56593" x2="15934" y2="56593"/>
                        <a14:foregroundMark x1="16346" y1="58059" x2="16346" y2="58059"/>
                        <a14:foregroundMark x1="15659" y1="57143" x2="15659" y2="57143"/>
                        <a14:foregroundMark x1="14973" y1="56044" x2="14973" y2="56044"/>
                        <a14:foregroundMark x1="15247" y1="56410" x2="15247" y2="56410"/>
                        <a14:foregroundMark x1="14423" y1="54579" x2="14423" y2="54579"/>
                        <a14:foregroundMark x1="14148" y1="53663" x2="14148" y2="53663"/>
                        <a14:foregroundMark x1="13736" y1="52747" x2="13736" y2="52747"/>
                        <a14:foregroundMark x1="13736" y1="52747" x2="13736" y2="52747"/>
                        <a14:foregroundMark x1="13736" y1="52747" x2="13736" y2="52747"/>
                        <a14:foregroundMark x1="13462" y1="50733" x2="13462" y2="50733"/>
                        <a14:foregroundMark x1="29808" y1="51099" x2="29808" y2="51099"/>
                        <a14:foregroundMark x1="29945" y1="48535" x2="29945" y2="48535"/>
                        <a14:foregroundMark x1="29533" y1="52564" x2="29533" y2="52564"/>
                        <a14:foregroundMark x1="28709" y1="54029" x2="28709" y2="54029"/>
                        <a14:foregroundMark x1="28022" y1="56044" x2="28022" y2="56044"/>
                        <a14:foregroundMark x1="27885" y1="58608" x2="27885" y2="58608"/>
                        <a14:foregroundMark x1="28846" y1="59341" x2="28846" y2="59341"/>
                        <a14:foregroundMark x1="30769" y1="56960" x2="30769" y2="56960"/>
                        <a14:foregroundMark x1="32143" y1="54579" x2="32143" y2="54579"/>
                        <a14:foregroundMark x1="32830" y1="53114" x2="32830" y2="53114"/>
                        <a14:foregroundMark x1="33104" y1="51648" x2="33104" y2="51648"/>
                        <a14:foregroundMark x1="33104" y1="52930" x2="33104" y2="52930"/>
                        <a14:foregroundMark x1="33104" y1="52747" x2="33104" y2="52747"/>
                      </a14:backgroundRemoval>
                    </a14:imgEffect>
                  </a14:imgLayer>
                </a14:imgProps>
              </a:ext>
            </a:extLst>
          </a:blip>
          <a:srcRect l="9626" t="31548" r="64915" b="36360"/>
          <a:stretch/>
        </p:blipFill>
        <p:spPr>
          <a:xfrm>
            <a:off x="1250756" y="2304296"/>
            <a:ext cx="1812159" cy="171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8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 TOÁN THỰC TẾ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838" y="1355834"/>
            <a:ext cx="6869594" cy="490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6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 TOÁN THỰC TẾ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" y="1063315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hang </a:t>
            </a:r>
            <a:r>
              <a:rPr lang="en-US" dirty="0" err="1" smtClean="0"/>
              <a:t>trực</a:t>
            </a:r>
            <a:endParaRPr lang="en-US" dirty="0" smtClean="0"/>
          </a:p>
          <a:p>
            <a:r>
              <a:rPr lang="en-US" dirty="0" err="1" smtClean="0"/>
              <a:t>tuyến</a:t>
            </a:r>
            <a:r>
              <a:rPr lang="en-US" dirty="0" smtClean="0"/>
              <a:t> :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837" y="1063315"/>
            <a:ext cx="5858693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6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FA593820-24ED-4C1C-B026-25A6DFA5EB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1804786"/>
              </p:ext>
            </p:extLst>
          </p:nvPr>
        </p:nvGraphicFramePr>
        <p:xfrm>
          <a:off x="2374355" y="1390389"/>
          <a:ext cx="8582991" cy="4697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481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7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496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BE2EC8A-BC1D-43B5-85C7-7EB532C0D9E3}"/>
              </a:ext>
            </a:extLst>
          </p:cNvPr>
          <p:cNvSpPr txBox="1"/>
          <p:nvPr/>
        </p:nvSpPr>
        <p:spPr>
          <a:xfrm>
            <a:off x="1974579" y="2721114"/>
            <a:ext cx="9183759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defTabSz="1911303">
              <a:spcBef>
                <a:spcPct val="0"/>
              </a:spcBef>
              <a:spcAft>
                <a:spcPct val="35000"/>
              </a:spcAft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VÀ HƯỚNG PHÁT TRIỂN</a:t>
            </a:r>
          </a:p>
        </p:txBody>
      </p:sp>
    </p:spTree>
    <p:extLst>
      <p:ext uri="{BB962C8B-B14F-4D97-AF65-F5344CB8AC3E}">
        <p14:creationId xmlns:p14="http://schemas.microsoft.com/office/powerpoint/2010/main" val="35723229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Master">
  <a:themeElements>
    <a:clrScheme name="自定义 19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F213B"/>
      </a:accent1>
      <a:accent2>
        <a:srgbClr val="595959"/>
      </a:accent2>
      <a:accent3>
        <a:srgbClr val="DF213B"/>
      </a:accent3>
      <a:accent4>
        <a:srgbClr val="595959"/>
      </a:accent4>
      <a:accent5>
        <a:srgbClr val="DF213B"/>
      </a:accent5>
      <a:accent6>
        <a:srgbClr val="595959"/>
      </a:accent6>
      <a:hlink>
        <a:srgbClr val="DF213B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13290</TotalTime>
  <Words>331</Words>
  <Application>Microsoft Office PowerPoint</Application>
  <PresentationFormat>Widescreen</PresentationFormat>
  <Paragraphs>44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微软雅黑</vt:lpstr>
      <vt:lpstr>Arial</vt:lpstr>
      <vt:lpstr>Bebas Neue</vt:lpstr>
      <vt:lpstr>Calibri</vt:lpstr>
      <vt:lpstr>等线</vt:lpstr>
      <vt:lpstr>Fira Sans</vt:lpstr>
      <vt:lpstr>Muli</vt:lpstr>
      <vt:lpstr>Times New Roman</vt:lpstr>
      <vt:lpstr>Wingdings</vt:lpstr>
      <vt:lpstr>Master</vt:lpstr>
      <vt:lpstr>PowerPoint Presentation</vt:lpstr>
      <vt:lpstr>Cấu trúc</vt:lpstr>
      <vt:lpstr>PowerPoint Presentation</vt:lpstr>
      <vt:lpstr>BÀI TOÁN THỰC TẾ</vt:lpstr>
      <vt:lpstr>BÀI TOÁN THỰC TẾ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逆流的小鱼</dc:creator>
  <cp:lastModifiedBy>Tiệp Cao minh</cp:lastModifiedBy>
  <cp:revision>977</cp:revision>
  <dcterms:created xsi:type="dcterms:W3CDTF">2017-09-22T08:16:39Z</dcterms:created>
  <dcterms:modified xsi:type="dcterms:W3CDTF">2022-06-26T15:23:24Z</dcterms:modified>
</cp:coreProperties>
</file>