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9" r:id="rId8"/>
    <p:sldId id="277" r:id="rId9"/>
    <p:sldId id="27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3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4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EAD7-B5E4-4C21-9EFE-CAE03A8CD1C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69B4-043E-458F-B462-4724409A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980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Buổi</a:t>
            </a:r>
            <a:r>
              <a:rPr lang="en-US" dirty="0"/>
              <a:t> 10 : Giới thiệu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</a:t>
            </a:r>
            <a:endParaRPr lang="vi-VN" dirty="0"/>
          </a:p>
        </p:txBody>
      </p:sp>
      <p:pic>
        <p:nvPicPr>
          <p:cNvPr id="5" name="Picture 2" descr="Káº¿t quáº£ hÃ¬nh áº£nh ch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67" y="2618509"/>
            <a:ext cx="4184551" cy="23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5559623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/>
              <a:t>Tác giả : Nguyễn Ngọc Tiệp</a:t>
            </a:r>
          </a:p>
        </p:txBody>
      </p:sp>
      <p:pic>
        <p:nvPicPr>
          <p:cNvPr id="7" name="Picture 6" descr="C:\Users\Admin\Desktop\tải xuống.png">
            <a:extLst>
              <a:ext uri="{FF2B5EF4-FFF2-40B4-BE49-F238E27FC236}">
                <a16:creationId xmlns:a16="http://schemas.microsoft.com/office/drawing/2014/main" id="{71D2896E-7733-4BD6-A455-2CCAD40C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5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7565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Kết thúc </a:t>
            </a:r>
            <a:r>
              <a:rPr lang="en-US" dirty="0" err="1"/>
              <a:t>buổi</a:t>
            </a:r>
            <a:r>
              <a:rPr lang="en-US" dirty="0"/>
              <a:t> 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460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6206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Nội dung </a:t>
            </a:r>
            <a:r>
              <a:rPr lang="en-US" dirty="0" err="1"/>
              <a:t>buổi</a:t>
            </a:r>
            <a:r>
              <a:rPr lang="en-US" dirty="0"/>
              <a:t> 10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611560" y="2492896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2996952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/>
              <a:t>2.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Select</a:t>
            </a:r>
            <a:endParaRPr lang="vi-VN" sz="2400" dirty="0"/>
          </a:p>
        </p:txBody>
      </p:sp>
      <p:sp>
        <p:nvSpPr>
          <p:cNvPr id="7" name="Rectangle 6"/>
          <p:cNvSpPr/>
          <p:nvPr/>
        </p:nvSpPr>
        <p:spPr>
          <a:xfrm>
            <a:off x="613696" y="3598425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</a:t>
            </a:r>
            <a:r>
              <a:rPr lang="vi-VN" sz="2400" dirty="0"/>
              <a:t>.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Insert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4343400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vi-VN" sz="2400" dirty="0"/>
              <a:t>.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Update</a:t>
            </a:r>
          </a:p>
          <a:p>
            <a:endParaRPr lang="en-US" sz="2400" dirty="0"/>
          </a:p>
        </p:txBody>
      </p:sp>
      <p:pic>
        <p:nvPicPr>
          <p:cNvPr id="9" name="Picture 8" descr="C:\Users\Admin\Desktop\tải xuống.png">
            <a:extLst>
              <a:ext uri="{FF2B5EF4-FFF2-40B4-BE49-F238E27FC236}">
                <a16:creationId xmlns:a16="http://schemas.microsoft.com/office/drawing/2014/main" id="{DA261B5A-0FA3-4762-AC9E-C21E0A52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090D37-BD4A-4338-9769-3D7E481B52B7}"/>
              </a:ext>
            </a:extLst>
          </p:cNvPr>
          <p:cNvSpPr/>
          <p:nvPr/>
        </p:nvSpPr>
        <p:spPr>
          <a:xfrm>
            <a:off x="642040" y="5042208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vi-VN" sz="2400" dirty="0"/>
              <a:t>.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delete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9669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database</a:t>
            </a:r>
          </a:p>
        </p:txBody>
      </p:sp>
      <p:pic>
        <p:nvPicPr>
          <p:cNvPr id="6" name="Picture 5" descr="C:\Users\Admin\Desktop\tải xuống.png">
            <a:extLst>
              <a:ext uri="{FF2B5EF4-FFF2-40B4-BE49-F238E27FC236}">
                <a16:creationId xmlns:a16="http://schemas.microsoft.com/office/drawing/2014/main" id="{900AD54D-DBCB-414B-9B31-7F7D2262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7699C-6242-4032-8C42-761AAEC3E030}"/>
              </a:ext>
            </a:extLst>
          </p:cNvPr>
          <p:cNvSpPr txBox="1">
            <a:spLocks/>
          </p:cNvSpPr>
          <p:nvPr/>
        </p:nvSpPr>
        <p:spPr>
          <a:xfrm>
            <a:off x="381000" y="2335438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85132-D80B-4764-ACFF-C22B4FE6080E}"/>
              </a:ext>
            </a:extLst>
          </p:cNvPr>
          <p:cNvSpPr txBox="1">
            <a:spLocks/>
          </p:cNvSpPr>
          <p:nvPr/>
        </p:nvSpPr>
        <p:spPr>
          <a:xfrm>
            <a:off x="304800" y="2057400"/>
            <a:ext cx="84582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MYSQL : </a:t>
            </a:r>
            <a:endParaRPr lang="vi-VN" sz="24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BA40A8D9-C134-4526-802A-377D6EA3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89250"/>
            <a:ext cx="5486400" cy="127635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1BCF9C85-4DBD-4D0B-89DC-F2684E8CF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751" y="4310992"/>
            <a:ext cx="3078461" cy="10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9669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database</a:t>
            </a:r>
          </a:p>
        </p:txBody>
      </p:sp>
      <p:pic>
        <p:nvPicPr>
          <p:cNvPr id="6" name="Picture 5" descr="C:\Users\Admin\Desktop\tải xuống.png">
            <a:extLst>
              <a:ext uri="{FF2B5EF4-FFF2-40B4-BE49-F238E27FC236}">
                <a16:creationId xmlns:a16="http://schemas.microsoft.com/office/drawing/2014/main" id="{900AD54D-DBCB-414B-9B31-7F7D2262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7699C-6242-4032-8C42-761AAEC3E030}"/>
              </a:ext>
            </a:extLst>
          </p:cNvPr>
          <p:cNvSpPr txBox="1">
            <a:spLocks/>
          </p:cNvSpPr>
          <p:nvPr/>
        </p:nvSpPr>
        <p:spPr>
          <a:xfrm>
            <a:off x="381000" y="2335438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85132-D80B-4764-ACFF-C22B4FE6080E}"/>
              </a:ext>
            </a:extLst>
          </p:cNvPr>
          <p:cNvSpPr txBox="1">
            <a:spLocks/>
          </p:cNvSpPr>
          <p:nvPr/>
        </p:nvSpPr>
        <p:spPr>
          <a:xfrm>
            <a:off x="304800" y="2057400"/>
            <a:ext cx="84582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/>
              <a:t>Tạo</a:t>
            </a:r>
            <a:r>
              <a:rPr lang="en-US" sz="2400" dirty="0"/>
              <a:t>,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: </a:t>
            </a:r>
            <a:endParaRPr lang="vi-VN" sz="24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B0D4C7D-1F9B-4D80-80EB-9220A6C9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61641"/>
            <a:ext cx="2819400" cy="69532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078D366-3076-4C7D-8E48-E99A5C109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335004"/>
            <a:ext cx="2833598" cy="7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9669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select</a:t>
            </a:r>
          </a:p>
        </p:txBody>
      </p:sp>
      <p:pic>
        <p:nvPicPr>
          <p:cNvPr id="6" name="Picture 5" descr="C:\Users\Admin\Desktop\tải xuống.png">
            <a:extLst>
              <a:ext uri="{FF2B5EF4-FFF2-40B4-BE49-F238E27FC236}">
                <a16:creationId xmlns:a16="http://schemas.microsoft.com/office/drawing/2014/main" id="{900AD54D-DBCB-414B-9B31-7F7D2262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7699C-6242-4032-8C42-761AAEC3E030}"/>
              </a:ext>
            </a:extLst>
          </p:cNvPr>
          <p:cNvSpPr txBox="1">
            <a:spLocks/>
          </p:cNvSpPr>
          <p:nvPr/>
        </p:nvSpPr>
        <p:spPr>
          <a:xfrm>
            <a:off x="381000" y="2335438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85132-D80B-4764-ACFF-C22B4FE6080E}"/>
              </a:ext>
            </a:extLst>
          </p:cNvPr>
          <p:cNvSpPr txBox="1">
            <a:spLocks/>
          </p:cNvSpPr>
          <p:nvPr/>
        </p:nvSpPr>
        <p:spPr>
          <a:xfrm>
            <a:off x="304800" y="2057400"/>
            <a:ext cx="84582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24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93C8B0BC-CB70-470F-8A7F-CCFB95DC9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904779"/>
            <a:ext cx="5676900" cy="154305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8F785170-C078-4937-9941-001F8C57B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631310"/>
            <a:ext cx="5562600" cy="29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5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9669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select</a:t>
            </a:r>
          </a:p>
        </p:txBody>
      </p:sp>
      <p:pic>
        <p:nvPicPr>
          <p:cNvPr id="6" name="Picture 5" descr="C:\Users\Admin\Desktop\tải xuống.png">
            <a:extLst>
              <a:ext uri="{FF2B5EF4-FFF2-40B4-BE49-F238E27FC236}">
                <a16:creationId xmlns:a16="http://schemas.microsoft.com/office/drawing/2014/main" id="{900AD54D-DBCB-414B-9B31-7F7D2262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7699C-6242-4032-8C42-761AAEC3E030}"/>
              </a:ext>
            </a:extLst>
          </p:cNvPr>
          <p:cNvSpPr txBox="1">
            <a:spLocks/>
          </p:cNvSpPr>
          <p:nvPr/>
        </p:nvSpPr>
        <p:spPr>
          <a:xfrm>
            <a:off x="381000" y="2335438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85132-D80B-4764-ACFF-C22B4FE6080E}"/>
              </a:ext>
            </a:extLst>
          </p:cNvPr>
          <p:cNvSpPr txBox="1">
            <a:spLocks/>
          </p:cNvSpPr>
          <p:nvPr/>
        </p:nvSpPr>
        <p:spPr>
          <a:xfrm>
            <a:off x="304800" y="2057400"/>
            <a:ext cx="84582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F61E51-3FE7-4911-ABD0-BF45A29DBDFC}"/>
              </a:ext>
            </a:extLst>
          </p:cNvPr>
          <p:cNvSpPr txBox="1">
            <a:spLocks/>
          </p:cNvSpPr>
          <p:nvPr/>
        </p:nvSpPr>
        <p:spPr>
          <a:xfrm>
            <a:off x="533400" y="2020785"/>
            <a:ext cx="6096000" cy="931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WHERE:</a:t>
            </a:r>
            <a:endParaRPr lang="vi-VN" sz="28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C985249-9D20-42C7-9200-FE98F5C3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88" y="3490810"/>
            <a:ext cx="6096000" cy="3185849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FEE2566-65BC-4E28-AA41-0FFCDD26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61" y="2705258"/>
            <a:ext cx="7291478" cy="9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9669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Insert</a:t>
            </a:r>
          </a:p>
        </p:txBody>
      </p:sp>
      <p:pic>
        <p:nvPicPr>
          <p:cNvPr id="6" name="Picture 5" descr="C:\Users\Admin\Desktop\tải xuống.png">
            <a:extLst>
              <a:ext uri="{FF2B5EF4-FFF2-40B4-BE49-F238E27FC236}">
                <a16:creationId xmlns:a16="http://schemas.microsoft.com/office/drawing/2014/main" id="{900AD54D-DBCB-414B-9B31-7F7D2262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7699C-6242-4032-8C42-761AAEC3E030}"/>
              </a:ext>
            </a:extLst>
          </p:cNvPr>
          <p:cNvSpPr txBox="1">
            <a:spLocks/>
          </p:cNvSpPr>
          <p:nvPr/>
        </p:nvSpPr>
        <p:spPr>
          <a:xfrm>
            <a:off x="381000" y="2335438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85132-D80B-4764-ACFF-C22B4FE6080E}"/>
              </a:ext>
            </a:extLst>
          </p:cNvPr>
          <p:cNvSpPr txBox="1">
            <a:spLocks/>
          </p:cNvSpPr>
          <p:nvPr/>
        </p:nvSpPr>
        <p:spPr>
          <a:xfrm>
            <a:off x="304800" y="2057400"/>
            <a:ext cx="84582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24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DEB1085-16A8-4708-A8D5-D6E38F0F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38400"/>
            <a:ext cx="6848475" cy="155257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348283E3-8041-4797-AF9B-73C4BA27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419600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2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9669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UPDATE</a:t>
            </a:r>
          </a:p>
        </p:txBody>
      </p:sp>
      <p:pic>
        <p:nvPicPr>
          <p:cNvPr id="6" name="Picture 5" descr="C:\Users\Admin\Desktop\tải xuống.png">
            <a:extLst>
              <a:ext uri="{FF2B5EF4-FFF2-40B4-BE49-F238E27FC236}">
                <a16:creationId xmlns:a16="http://schemas.microsoft.com/office/drawing/2014/main" id="{900AD54D-DBCB-414B-9B31-7F7D2262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7699C-6242-4032-8C42-761AAEC3E030}"/>
              </a:ext>
            </a:extLst>
          </p:cNvPr>
          <p:cNvSpPr txBox="1">
            <a:spLocks/>
          </p:cNvSpPr>
          <p:nvPr/>
        </p:nvSpPr>
        <p:spPr>
          <a:xfrm>
            <a:off x="381000" y="2335438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85132-D80B-4764-ACFF-C22B4FE6080E}"/>
              </a:ext>
            </a:extLst>
          </p:cNvPr>
          <p:cNvSpPr txBox="1">
            <a:spLocks/>
          </p:cNvSpPr>
          <p:nvPr/>
        </p:nvSpPr>
        <p:spPr>
          <a:xfrm>
            <a:off x="304800" y="2057400"/>
            <a:ext cx="84582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24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C61C139-B442-41A2-9F73-BF4549CF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833687"/>
            <a:ext cx="6619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9669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Delete</a:t>
            </a:r>
          </a:p>
        </p:txBody>
      </p:sp>
      <p:pic>
        <p:nvPicPr>
          <p:cNvPr id="6" name="Picture 5" descr="C:\Users\Admin\Desktop\tải xuống.png">
            <a:extLst>
              <a:ext uri="{FF2B5EF4-FFF2-40B4-BE49-F238E27FC236}">
                <a16:creationId xmlns:a16="http://schemas.microsoft.com/office/drawing/2014/main" id="{900AD54D-DBCB-414B-9B31-7F7D2262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9" y="-9627"/>
            <a:ext cx="5465502" cy="79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7699C-6242-4032-8C42-761AAEC3E030}"/>
              </a:ext>
            </a:extLst>
          </p:cNvPr>
          <p:cNvSpPr txBox="1">
            <a:spLocks/>
          </p:cNvSpPr>
          <p:nvPr/>
        </p:nvSpPr>
        <p:spPr>
          <a:xfrm>
            <a:off x="381000" y="2335438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85132-D80B-4764-ACFF-C22B4FE6080E}"/>
              </a:ext>
            </a:extLst>
          </p:cNvPr>
          <p:cNvSpPr txBox="1">
            <a:spLocks/>
          </p:cNvSpPr>
          <p:nvPr/>
        </p:nvSpPr>
        <p:spPr>
          <a:xfrm>
            <a:off x="304800" y="2057400"/>
            <a:ext cx="84582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24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BA8FE9D-B63D-4499-AFC5-974903F8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790825"/>
            <a:ext cx="5600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106</Words>
  <Application>Microsoft Office PowerPoint</Application>
  <PresentationFormat>Trình chiếu Trên màn hình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tiepnguyenptit</dc:creator>
  <cp:lastModifiedBy>Tiep Nguyen</cp:lastModifiedBy>
  <cp:revision>32</cp:revision>
  <dcterms:created xsi:type="dcterms:W3CDTF">2018-12-02T15:40:27Z</dcterms:created>
  <dcterms:modified xsi:type="dcterms:W3CDTF">2020-05-17T07:15:47Z</dcterms:modified>
</cp:coreProperties>
</file>