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350" r:id="rId5"/>
    <p:sldId id="352" r:id="rId6"/>
    <p:sldId id="353" r:id="rId7"/>
    <p:sldId id="365" r:id="rId8"/>
    <p:sldId id="366" r:id="rId9"/>
    <p:sldId id="367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78689" autoAdjust="0"/>
  </p:normalViewPr>
  <p:slideViewPr>
    <p:cSldViewPr snapToGrid="0">
      <p:cViewPr varScale="1">
        <p:scale>
          <a:sx n="67" d="100"/>
          <a:sy n="67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https://medium.com/@cgcrutch18/stateful-vs-stateless-react-components-13f647f7fc4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25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29,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September 29,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5021141" cy="610863"/>
          </a:xfrm>
        </p:spPr>
        <p:txBody>
          <a:bodyPr/>
          <a:lstStyle/>
          <a:p>
            <a:r>
              <a:rPr lang="en-US" dirty="0"/>
              <a:t>React &amp; Typescript</a:t>
            </a:r>
          </a:p>
        </p:txBody>
      </p:sp>
      <p:pic>
        <p:nvPicPr>
          <p:cNvPr id="17" name="Picture Placeholder 16" descr="Icon&#10;&#10;Description automatically generated">
            <a:extLst>
              <a:ext uri="{FF2B5EF4-FFF2-40B4-BE49-F238E27FC236}">
                <a16:creationId xmlns:a16="http://schemas.microsoft.com/office/drawing/2014/main" id="{B9059707-3176-45E7-BA1D-5E278D4300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4870" y="2304152"/>
            <a:ext cx="4838700" cy="226784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err="1"/>
              <a:t>Statefull</a:t>
            </a:r>
            <a:r>
              <a:rPr lang="en-US" sz="2800" dirty="0"/>
              <a:t> &amp; Stateless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Lifecycle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Hook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29, 2021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React &amp; typescript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73" y="203217"/>
            <a:ext cx="8081654" cy="610863"/>
          </a:xfrm>
        </p:spPr>
        <p:txBody>
          <a:bodyPr/>
          <a:lstStyle/>
          <a:p>
            <a:r>
              <a:rPr lang="en-US" dirty="0" err="1"/>
              <a:t>Statefull</a:t>
            </a:r>
            <a:r>
              <a:rPr lang="en-US" dirty="0"/>
              <a:t> &amp; Stateless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512335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512335"/>
            <a:ext cx="1497330" cy="247651"/>
          </a:xfrm>
        </p:spPr>
        <p:txBody>
          <a:bodyPr/>
          <a:lstStyle/>
          <a:p>
            <a:r>
              <a:rPr lang="en-US" dirty="0"/>
              <a:t>React &amp; Typescript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512335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29, 2021</a:t>
            </a:fld>
            <a:endParaRPr lang="en-US" dirty="0"/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EBD1F5-7DD9-4039-B8AD-E41D10A7D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3" y="952567"/>
            <a:ext cx="11581784" cy="517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73" y="203217"/>
            <a:ext cx="8081654" cy="610863"/>
          </a:xfrm>
        </p:spPr>
        <p:txBody>
          <a:bodyPr/>
          <a:lstStyle/>
          <a:p>
            <a:r>
              <a:rPr lang="en-US" dirty="0"/>
              <a:t>Lifecycle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512335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512335"/>
            <a:ext cx="1497330" cy="247651"/>
          </a:xfrm>
        </p:spPr>
        <p:txBody>
          <a:bodyPr/>
          <a:lstStyle/>
          <a:p>
            <a:r>
              <a:rPr lang="en-US" dirty="0"/>
              <a:t>React &amp; Type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512335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29, 2021</a:t>
            </a:fld>
            <a:endParaRPr lang="en-US" dirty="0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EF904D5F-D5B4-4F1E-824F-8A6A27B53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5510"/>
            <a:ext cx="12053455" cy="54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9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5902" y="3894595"/>
            <a:ext cx="6630837" cy="226784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useState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useEffect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29, 2021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React &amp; typescript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A0298D6-96AE-40D7-A2ED-E1A51F4FD12A}"/>
              </a:ext>
            </a:extLst>
          </p:cNvPr>
          <p:cNvSpPr txBox="1">
            <a:spLocks/>
          </p:cNvSpPr>
          <p:nvPr/>
        </p:nvSpPr>
        <p:spPr>
          <a:xfrm>
            <a:off x="964022" y="2125299"/>
            <a:ext cx="10302075" cy="2267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sz="3600" dirty="0"/>
              <a:t>They let you use state and other React features without writing a class</a:t>
            </a:r>
          </a:p>
        </p:txBody>
      </p:sp>
    </p:spTree>
    <p:extLst>
      <p:ext uri="{BB962C8B-B14F-4D97-AF65-F5344CB8AC3E}">
        <p14:creationId xmlns:p14="http://schemas.microsoft.com/office/powerpoint/2010/main" val="339696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9881" y="2295076"/>
            <a:ext cx="11054482" cy="226784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https://github.com/tiepnx/learning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https://react-typescript-cheatsheet.netlify.app/docs/basic/setup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29, 2021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React &amp; typescript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7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33</TotalTime>
  <Words>93</Words>
  <Application>Microsoft Office PowerPoint</Application>
  <PresentationFormat>Widescreen</PresentationFormat>
  <Paragraphs>35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Wingdings</vt:lpstr>
      <vt:lpstr>Theme1</vt:lpstr>
      <vt:lpstr>React &amp; Typescript</vt:lpstr>
      <vt:lpstr>Agenda</vt:lpstr>
      <vt:lpstr>Statefull &amp; Stateless</vt:lpstr>
      <vt:lpstr>Lifecycle</vt:lpstr>
      <vt:lpstr>Hooks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&amp; Typescript</dc:title>
  <dc:creator>Tiep Nguyen</dc:creator>
  <cp:lastModifiedBy>Tiep Nguyen</cp:lastModifiedBy>
  <cp:revision>8</cp:revision>
  <dcterms:created xsi:type="dcterms:W3CDTF">2021-09-27T12:49:57Z</dcterms:created>
  <dcterms:modified xsi:type="dcterms:W3CDTF">2021-09-29T00:53:40Z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