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9" r:id="rId6"/>
    <p:sldId id="260" r:id="rId7"/>
    <p:sldId id="269" r:id="rId8"/>
    <p:sldId id="262" r:id="rId9"/>
    <p:sldId id="263" r:id="rId10"/>
    <p:sldId id="265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74" autoAdjust="0"/>
  </p:normalViewPr>
  <p:slideViewPr>
    <p:cSldViewPr snapToGrid="0" showGuides="1">
      <p:cViewPr varScale="1">
        <p:scale>
          <a:sx n="65" d="100"/>
          <a:sy n="65" d="100"/>
        </p:scale>
        <p:origin x="78" y="22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46"/>
    </p:cViewPr>
  </p:sorter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9/27/2021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8EE74F-55FB-4641-83E5-0C10DF8C95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C8FD0D90-ADF4-4068-B109-F13F586F1864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C31160-82E5-454A-8B91-D3AE30114C49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ED376D-1E51-45F4-BEED-704AE216206D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E49504-CE69-4A29-9A10-5CA40AEE2B7E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8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159352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767589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730855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0667906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499724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039474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96505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031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59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20746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C016FD-1BD9-4894-9BD8-342130F7D6E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9F0677-CB4C-481C-9CBB-49545824C5E5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1D5F2BE-8118-48AD-9A5C-1BCF57BE40BB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0" name="Diagonal Stripe 9">
              <a:extLst>
                <a:ext uri="{FF2B5EF4-FFF2-40B4-BE49-F238E27FC236}">
                  <a16:creationId xmlns:a16="http://schemas.microsoft.com/office/drawing/2014/main" id="{B9B71F7A-1ABB-4A88-B92F-B8C810E6B473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58062D3-7656-4B7C-93F6-9151C2F6081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D195F8-DAA5-4C2F-9A1E-75FE5B2BC284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4B8A3F3-D433-4FF5-A195-6792A553E045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86AB3E7C-3098-407B-AEC4-FDFE8F70783C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9684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2025371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1066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3518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5F770E-43D9-4D40-9CDD-57386BC08E7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05D82E4C-B6F6-494C-A314-CD5CBE09C27D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7BC29CA-6109-4D48-B871-733577AE833D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FC596-3D7C-48FF-B773-8C6414CDA6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A68A95-808F-4719-8E59-9915E8C0A357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BADA5707-0848-4B6A-BE12-9CBC3A8717AD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A5A809-9684-4589-9844-7738E1185C5D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D8B30-FAFC-4692-96DB-1F070EFE29E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11455A58-E236-4FC7-8782-63DAF8102EBF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892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A6C13B-5F11-4C64-A86C-24F3B70B7BFF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8FD8FB-DE94-46A2-9D41-291836FC62B4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45DB0D-E677-4384-AD08-E526DCBDBAB5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1" name="Diagonal Stripe 10">
              <a:extLst>
                <a:ext uri="{FF2B5EF4-FFF2-40B4-BE49-F238E27FC236}">
                  <a16:creationId xmlns:a16="http://schemas.microsoft.com/office/drawing/2014/main" id="{95BD9714-4C43-4E53-84E0-891D561FBBD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7489E9-0237-4FAC-887B-89E0E141C42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DBEEBD6C-1695-4CBB-B3E1-338E7A72E6E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CF466D-3254-4BB8-BE25-E4452AAE9697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35C74CF-734A-4333-B6CE-BCEBB4A1B43F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6130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66EC05-F025-43D2-984B-A74EB15C765E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B22146-CEA9-4CD2-9731-B1670C2D064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0666CF-559E-46E1-B9B1-1039811CA254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3" name="Diagonal Stripe 12">
              <a:extLst>
                <a:ext uri="{FF2B5EF4-FFF2-40B4-BE49-F238E27FC236}">
                  <a16:creationId xmlns:a16="http://schemas.microsoft.com/office/drawing/2014/main" id="{5DC1D622-A611-4BC3-8A87-F63219E571C1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FCF9B6-B3A7-411D-A5A9-FC58DF7637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0D0BB6EB-C832-40A8-BF5E-9E6B781B7F6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701D83C-2E54-47AF-8403-F8F7CB0EF95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F6A72846-9A24-43F8-BBCB-19B3356E1CD5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6401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0FC618-682E-46CF-9456-BD0E9AFD178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D0DC9-E78B-4974-A4DA-A7FD8FDBB4E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06E088-F13F-4A53-A81A-18F6CDEBE1E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9" name="Diagonal Stripe 8">
              <a:extLst>
                <a:ext uri="{FF2B5EF4-FFF2-40B4-BE49-F238E27FC236}">
                  <a16:creationId xmlns:a16="http://schemas.microsoft.com/office/drawing/2014/main" id="{70FFB2DF-744A-4B1E-9814-3D3FB4D377C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37C3FA-E875-4B3C-B6E5-6953B226C6F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606E7D5-305E-42EF-8667-CCB043F7A70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0B2072BD-C0F3-4661-851C-B28253747BC1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276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99B44E-83E0-4BF5-9DB9-78675B682439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B8D66A-105B-41B7-B135-653891F43228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BAC686D-66B1-4127-A225-ED5ECDDED6CB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8" name="Diagonal Stripe 7">
              <a:extLst>
                <a:ext uri="{FF2B5EF4-FFF2-40B4-BE49-F238E27FC236}">
                  <a16:creationId xmlns:a16="http://schemas.microsoft.com/office/drawing/2014/main" id="{C055C1EE-ED0C-4E6D-8B8C-D026DF0CDEC2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8EE905B-697E-4AF0-9669-0AA8C25CE9C6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EEA37A80-8685-4E50-8EF2-93183A14112A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074B058-F604-48AB-9ABD-2B2CB1B77CB3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6196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21781A-4ABF-4671-8A53-FD296D0E94D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F5177351-298E-4EA0-947D-93AB521FAE33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27206C-436D-4D1A-AFC6-C579C9D2171F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0601A-44C9-47DF-87A1-CE7EAB92BEA4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E6AC6B-77FE-4E85-83C1-ACB950CC08E7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338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7E5B59-DA42-4C9F-ADCA-EE3AF42DC05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B6EA8ED7-935D-4D97-A19E-6ED1A9073410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FCA53C-AAE7-4F66-94ED-34CF373C49EF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4E262B-546A-4E6C-99FE-898EC3E90D74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19A994-7327-4BB6-A30D-6C980ACF16A6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12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09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  <p:sldLayoutId id="2147484134" r:id="rId12"/>
    <p:sldLayoutId id="2147484135" r:id="rId13"/>
    <p:sldLayoutId id="2147484136" r:id="rId14"/>
    <p:sldLayoutId id="2147484137" r:id="rId15"/>
    <p:sldLayoutId id="2147484138" r:id="rId16"/>
    <p:sldLayoutId id="2147484139" r:id="rId17"/>
    <p:sldLayoutId id="2147484140" r:id="rId18"/>
    <p:sldLayoutId id="2147484141" r:id="rId19"/>
    <p:sldLayoutId id="2147484142" r:id="rId20"/>
    <p:sldLayoutId id="2147484143" r:id="rId21"/>
    <p:sldLayoutId id="2147484144" r:id="rId22"/>
    <p:sldLayoutId id="2147483651" r:id="rId23"/>
    <p:sldLayoutId id="2147483708" r:id="rId24"/>
    <p:sldLayoutId id="2147483704" r:id="rId25"/>
    <p:sldLayoutId id="2147483710" r:id="rId26"/>
    <p:sldLayoutId id="2147483709" r:id="rId27"/>
    <p:sldLayoutId id="2147483711" r:id="rId28"/>
    <p:sldLayoutId id="2147483712" r:id="rId29"/>
    <p:sldLayoutId id="2147483713" r:id="rId30"/>
    <p:sldLayoutId id="2147483714" r:id="rId31"/>
    <p:sldLayoutId id="2147483715" r:id="rId32"/>
    <p:sldLayoutId id="2147483692" r:id="rId33"/>
    <p:sldLayoutId id="2147483697" r:id="rId34"/>
    <p:sldLayoutId id="2147483716" r:id="rId35"/>
    <p:sldLayoutId id="2147483674" r:id="rId3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&amp; Typescript</a:t>
            </a:r>
            <a:endParaRPr lang="en-US" b="0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846115" y="2855631"/>
            <a:ext cx="2080172" cy="1118752"/>
            <a:chOff x="2846115" y="2902286"/>
            <a:chExt cx="2080172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846115" y="3713261"/>
              <a:ext cx="20801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REACT</a:t>
              </a:r>
            </a:p>
          </p:txBody>
        </p:sp>
      </p:grp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6D9640D-22E2-4037-A7BB-FFCE0DDD6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982" y="2791833"/>
            <a:ext cx="1014437" cy="85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480957"/>
            <a:ext cx="4942829" cy="295827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Lifecycle. </a:t>
            </a:r>
          </a:p>
          <a:p>
            <a:pPr lvl="0"/>
            <a:r>
              <a:rPr lang="en-US" dirty="0" err="1"/>
              <a:t>Statefull</a:t>
            </a:r>
            <a:r>
              <a:rPr lang="en-US" dirty="0"/>
              <a:t> &amp; Stateless. </a:t>
            </a:r>
          </a:p>
          <a:p>
            <a:pPr lvl="0"/>
            <a:r>
              <a:rPr lang="en-US" dirty="0"/>
              <a:t>Hook.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en-US" b="0" dirty="0"/>
              <a:t>day 01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265" r="23265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3492" r="13492"/>
          <a:stretch/>
        </p:blipFill>
        <p:spPr/>
      </p:pic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Lorem ipsum dolor sit amet, consectetur adipiscing elit. </a:t>
            </a:r>
          </a:p>
          <a:p>
            <a:pPr lvl="0"/>
            <a:r>
              <a:rPr lang="en-US" dirty="0"/>
              <a:t>Ut fermentum a magna ut eleifend. Integer convallis suscipit ante eu varius. </a:t>
            </a:r>
          </a:p>
          <a:p>
            <a:pPr lvl="0"/>
            <a:r>
              <a:rPr lang="en-US" dirty="0"/>
              <a:t>Morbi a purus dolor. Suspendisse sit amet ipsum finibus justo viverra blandit. </a:t>
            </a:r>
          </a:p>
          <a:p>
            <a:pPr lvl="0"/>
            <a:r>
              <a:rPr lang="en-US" dirty="0"/>
              <a:t>Ut congue quis tortor eget sodales. 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 2</a:t>
            </a: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React </a:t>
            </a:r>
            <a:r>
              <a:rPr lang="en-US" b="0" dirty="0"/>
              <a:t>Lifecycle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>
                <a:solidFill>
                  <a:schemeClr val="bg2"/>
                </a:solidFill>
              </a:rPr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fld id="{8699F50C-BE38-4BD0-BA84-9B090E1F2B9B}" type="slidenum">
              <a:rPr lang="en-US" smtClean="0">
                <a:solidFill>
                  <a:schemeClr val="bg2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2"/>
              </a:solidFill>
            </a:endParaRPr>
          </a:p>
        </p:txBody>
      </p:sp>
      <p:pic>
        <p:nvPicPr>
          <p:cNvPr id="31" name="Picture 22" descr="Models if molecules in science classroom">
            <a:extLst>
              <a:ext uri="{FF2B5EF4-FFF2-40B4-BE49-F238E27FC236}">
                <a16:creationId xmlns:a16="http://schemas.microsoft.com/office/drawing/2014/main" id="{2483DDC0-D3D7-4117-B7EA-987D7AA74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10" r="1" b="1"/>
          <a:stretch/>
        </p:blipFill>
        <p:spPr>
          <a:xfrm>
            <a:off x="518678" y="1671924"/>
            <a:ext cx="10835122" cy="45050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F577C7A-D3DE-4DB8-A853-34BE193680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7CC4EA-D574-4A2B-B556-FFB8A39A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376363"/>
            <a:ext cx="7369175" cy="609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b="0" dirty="0"/>
              <a:t>Option</a:t>
            </a:r>
          </a:p>
        </p:txBody>
      </p:sp>
      <p:graphicFrame>
        <p:nvGraphicFramePr>
          <p:cNvPr id="19" name="Table Placeholder 10">
            <a:extLst>
              <a:ext uri="{FF2B5EF4-FFF2-40B4-BE49-F238E27FC236}">
                <a16:creationId xmlns:a16="http://schemas.microsoft.com/office/drawing/2014/main" id="{FA7555E4-6CFC-1C44-B97A-BFEC35A63419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3492397796"/>
              </p:ext>
            </p:extLst>
          </p:nvPr>
        </p:nvGraphicFramePr>
        <p:xfrm>
          <a:off x="609600" y="1949135"/>
          <a:ext cx="10854695" cy="349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939">
                  <a:extLst>
                    <a:ext uri="{9D8B030D-6E8A-4147-A177-3AD203B41FA5}">
                      <a16:colId xmlns:a16="http://schemas.microsoft.com/office/drawing/2014/main" val="4235906612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84311610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1235871454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126728798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084617311"/>
                    </a:ext>
                  </a:extLst>
                </a:gridCol>
              </a:tblGrid>
              <a:tr h="698309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63405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25693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32543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88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title="Skyline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408" b="9408"/>
          <a:stretch>
            <a:fillRect/>
          </a:stretch>
        </p:blipFill>
        <p:spPr/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Title </a:t>
            </a:r>
            <a:r>
              <a:rPr lang="en-US" b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Angelica Astrom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208 555 0164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angelica@fabrikamresidences.com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www.fabrikamresidences.com</a:t>
            </a:r>
          </a:p>
        </p:txBody>
      </p:sp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7CE8B54A-D8B2-498F-ACFB-31AC2DEB8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Company initials and name in grouped text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2955850" y="2855631"/>
            <a:ext cx="1860702" cy="1118752"/>
            <a:chOff x="2955850" y="2902286"/>
            <a:chExt cx="1860702" cy="11187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2955850" y="3713261"/>
              <a:ext cx="1860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92BF91-1CA4-4DA0-9289-475AF6F1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09550"/>
            <a:ext cx="8329613" cy="1147763"/>
          </a:xfrm>
        </p:spPr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6710D-28AC-4C32-9442-8DDD0E2A991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979613"/>
            <a:ext cx="9140825" cy="2898775"/>
          </a:xfrm>
          <a:prstGeom prst="rect">
            <a:avLst/>
          </a:prstGeom>
        </p:spPr>
        <p:txBody>
          <a:bodyPr/>
          <a:lstStyle/>
          <a:p>
            <a:r>
              <a:rPr lang="en-U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181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Gill Sans SemiBold</vt:lpstr>
      <vt:lpstr>Times New Roman</vt:lpstr>
      <vt:lpstr>Trebuchet MS</vt:lpstr>
      <vt:lpstr>Wingdings 3</vt:lpstr>
      <vt:lpstr>Facet</vt:lpstr>
      <vt:lpstr>React &amp; Typescript</vt:lpstr>
      <vt:lpstr>React day 01</vt:lpstr>
      <vt:lpstr>About Us 2</vt:lpstr>
      <vt:lpstr>React Lifecycle</vt:lpstr>
      <vt:lpstr>PowerPoint Presentation</vt:lpstr>
      <vt:lpstr>Table Option</vt:lpstr>
      <vt:lpstr>Title Goes Here</vt:lpstr>
      <vt:lpstr>Thank You.</vt:lpstr>
      <vt:lpstr>Customize this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learning</dc:title>
  <dc:creator>Tiep Nguyen</dc:creator>
  <cp:lastModifiedBy>Tiep Nguyen</cp:lastModifiedBy>
  <cp:revision>3</cp:revision>
  <dcterms:created xsi:type="dcterms:W3CDTF">2021-09-26T09:29:13Z</dcterms:created>
  <dcterms:modified xsi:type="dcterms:W3CDTF">2021-09-27T13:13:28Z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