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76" r:id="rId6"/>
    <p:sldId id="273" r:id="rId7"/>
    <p:sldId id="272" r:id="rId8"/>
    <p:sldId id="266" r:id="rId9"/>
    <p:sldId id="274" r:id="rId10"/>
    <p:sldId id="275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42"/>
    <a:srgbClr val="004A64"/>
    <a:srgbClr val="0088B8"/>
    <a:srgbClr val="E0D1AE"/>
    <a:srgbClr val="FF3300"/>
    <a:srgbClr val="404040"/>
    <a:srgbClr val="FFFFFF"/>
    <a:srgbClr val="F6F1DE"/>
    <a:srgbClr val="EDE4CF"/>
    <a:srgbClr val="741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65" autoAdjust="0"/>
  </p:normalViewPr>
  <p:slideViewPr>
    <p:cSldViewPr>
      <p:cViewPr varScale="1">
        <p:scale>
          <a:sx n="93" d="100"/>
          <a:sy n="93" d="100"/>
        </p:scale>
        <p:origin x="-49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E62D9-E3DF-49C7-B02E-B30228EBE0AE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73F3AEF2-D33E-408B-9E2D-2C6BAD3E92FD}">
      <dgm:prSet phldrT="[Texte]" custT="1"/>
      <dgm:spPr/>
      <dgm:t>
        <a:bodyPr lIns="0" tIns="72000" rIns="0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fr-CA" sz="1800" dirty="0" smtClean="0">
              <a:solidFill>
                <a:srgbClr val="00B0F0"/>
              </a:solidFill>
              <a:latin typeface="Nilland-Black" pitchFamily="2" charset="0"/>
            </a:rPr>
            <a:t>Vu Van Tiep</a:t>
          </a:r>
        </a:p>
        <a:p>
          <a:pPr algn="l">
            <a:lnSpc>
              <a:spcPct val="100000"/>
            </a:lnSpc>
            <a:spcAft>
              <a:spcPts val="1200"/>
            </a:spcAft>
          </a:pPr>
          <a:r>
            <a:rPr lang="fr-CA" sz="1400" b="1" cap="all" baseline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Scrum</a:t>
          </a:r>
          <a:r>
            <a:rPr lang="fr-CA" sz="1400" b="1" cap="all" baseline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Master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Lorem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ipsum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dolor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sit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amet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consectetur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adipiscing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elit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.</a:t>
          </a:r>
          <a:endParaRPr lang="fr-CA" sz="1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5B83F9F-2E42-46E0-917E-41A8418A86EA}" type="parTrans" cxnId="{4651BD2E-CDCE-4DB4-A954-B6E3CF13D1B2}">
      <dgm:prSet/>
      <dgm:spPr/>
      <dgm:t>
        <a:bodyPr/>
        <a:lstStyle/>
        <a:p>
          <a:endParaRPr lang="fr-CA"/>
        </a:p>
      </dgm:t>
    </dgm:pt>
    <dgm:pt modelId="{9A4A50C0-381A-44E0-BC17-7131166765F4}" type="sibTrans" cxnId="{4651BD2E-CDCE-4DB4-A954-B6E3CF13D1B2}">
      <dgm:prSet/>
      <dgm:spPr/>
      <dgm:t>
        <a:bodyPr/>
        <a:lstStyle/>
        <a:p>
          <a:endParaRPr lang="fr-CA"/>
        </a:p>
      </dgm:t>
    </dgm:pt>
    <dgm:pt modelId="{3DF99565-C45C-4440-A910-CA0C80068F61}" type="pres">
      <dgm:prSet presAssocID="{BFBE62D9-E3DF-49C7-B02E-B30228EBE0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6106BF9D-68A6-41DA-9E83-740FB75EFA6E}" type="pres">
      <dgm:prSet presAssocID="{73F3AEF2-D33E-408B-9E2D-2C6BAD3E92FD}" presName="compNode" presStyleCnt="0"/>
      <dgm:spPr/>
    </dgm:pt>
    <dgm:pt modelId="{DBC406D6-F4F2-4DAC-B0A5-7255F55B48DF}" type="pres">
      <dgm:prSet presAssocID="{73F3AEF2-D33E-408B-9E2D-2C6BAD3E92FD}" presName="pictRect" presStyleLbl="node1" presStyleIdx="0" presStyleCnt="1" custScaleX="133101" custScaleY="88378" custLinFactNeighborX="-406" custLinFactNeighborY="-63567"/>
      <dgm:spPr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0800" cap="sq">
          <a:solidFill>
            <a:schemeClr val="bg1"/>
          </a:solidFill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CA"/>
        </a:p>
      </dgm:t>
      <dgm:extLst>
        <a:ext uri="{E40237B7-FDA0-4F09-8148-C483321AD2D9}">
          <dgm14:cNvPr xmlns:dgm14="http://schemas.microsoft.com/office/drawing/2010/diagram" id="0" name="" title="Photo"/>
        </a:ext>
      </dgm:extLst>
    </dgm:pt>
    <dgm:pt modelId="{4548E708-58F6-4FEA-B801-953227BAC05D}" type="pres">
      <dgm:prSet presAssocID="{73F3AEF2-D33E-408B-9E2D-2C6BAD3E92FD}" presName="textRect" presStyleLbl="revTx" presStyleIdx="0" presStyleCnt="1" custScaleX="133776" custScaleY="223641" custLinFactNeighborX="-68" custLinFactNeighborY="5372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D6C4D229-D7B0-4851-A763-83BECDCEAF1D}" type="presOf" srcId="{BFBE62D9-E3DF-49C7-B02E-B30228EBE0AE}" destId="{3DF99565-C45C-4440-A910-CA0C80068F61}" srcOrd="0" destOrd="0" presId="urn:microsoft.com/office/officeart/2005/8/layout/pList1"/>
    <dgm:cxn modelId="{4651BD2E-CDCE-4DB4-A954-B6E3CF13D1B2}" srcId="{BFBE62D9-E3DF-49C7-B02E-B30228EBE0AE}" destId="{73F3AEF2-D33E-408B-9E2D-2C6BAD3E92FD}" srcOrd="0" destOrd="0" parTransId="{B5B83F9F-2E42-46E0-917E-41A8418A86EA}" sibTransId="{9A4A50C0-381A-44E0-BC17-7131166765F4}"/>
    <dgm:cxn modelId="{92FDEA4C-A56E-4C64-B587-5E651FA3C177}" type="presOf" srcId="{73F3AEF2-D33E-408B-9E2D-2C6BAD3E92FD}" destId="{4548E708-58F6-4FEA-B801-953227BAC05D}" srcOrd="0" destOrd="0" presId="urn:microsoft.com/office/officeart/2005/8/layout/pList1"/>
    <dgm:cxn modelId="{8CC12111-EBE2-4209-8305-4ED26231BBAA}" type="presParOf" srcId="{3DF99565-C45C-4440-A910-CA0C80068F61}" destId="{6106BF9D-68A6-41DA-9E83-740FB75EFA6E}" srcOrd="0" destOrd="0" presId="urn:microsoft.com/office/officeart/2005/8/layout/pList1"/>
    <dgm:cxn modelId="{DD74EE6F-E4AF-41B6-B574-D02716476EF8}" type="presParOf" srcId="{6106BF9D-68A6-41DA-9E83-740FB75EFA6E}" destId="{DBC406D6-F4F2-4DAC-B0A5-7255F55B48DF}" srcOrd="0" destOrd="0" presId="urn:microsoft.com/office/officeart/2005/8/layout/pList1"/>
    <dgm:cxn modelId="{1991BA6A-4F29-4FCD-B52C-A1B31F1B266F}" type="presParOf" srcId="{6106BF9D-68A6-41DA-9E83-740FB75EFA6E}" destId="{4548E708-58F6-4FEA-B801-953227BAC05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E62D9-E3DF-49C7-B02E-B30228EBE0AE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73F3AEF2-D33E-408B-9E2D-2C6BAD3E92FD}">
      <dgm:prSet phldrT="[Texte]" custT="1"/>
      <dgm:spPr/>
      <dgm:t>
        <a:bodyPr lIns="0" tIns="72000" rIns="0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fr-CA" sz="1800" dirty="0" smtClean="0">
              <a:solidFill>
                <a:srgbClr val="00B0F0"/>
              </a:solidFill>
              <a:latin typeface="Nilland-Black" pitchFamily="2" charset="0"/>
            </a:rPr>
            <a:t>Nguyen </a:t>
          </a:r>
          <a:r>
            <a:rPr lang="fr-CA" sz="1800" dirty="0" err="1" smtClean="0">
              <a:solidFill>
                <a:srgbClr val="00B0F0"/>
              </a:solidFill>
              <a:latin typeface="Nilland-Black" pitchFamily="2" charset="0"/>
            </a:rPr>
            <a:t>Cong</a:t>
          </a:r>
          <a:r>
            <a:rPr lang="fr-CA" sz="1800" dirty="0" smtClean="0">
              <a:solidFill>
                <a:srgbClr val="00B0F0"/>
              </a:solidFill>
              <a:latin typeface="Nilland-Black" pitchFamily="2" charset="0"/>
            </a:rPr>
            <a:t> Minh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fr-CA" sz="1400" b="1" cap="all" baseline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Member</a:t>
          </a:r>
          <a:endParaRPr lang="fr-CA" sz="1400" b="1" cap="all" baseline="0" dirty="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endParaRPr lang="fr-CA" sz="1400" b="1" cap="all" baseline="0" dirty="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Etiam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fringilla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aliquet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nibh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, a mollis libero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viverra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eu.</a:t>
          </a:r>
          <a:endParaRPr lang="fr-CA" sz="1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5B83F9F-2E42-46E0-917E-41A8418A86EA}" type="parTrans" cxnId="{4651BD2E-CDCE-4DB4-A954-B6E3CF13D1B2}">
      <dgm:prSet/>
      <dgm:spPr/>
      <dgm:t>
        <a:bodyPr/>
        <a:lstStyle/>
        <a:p>
          <a:endParaRPr lang="fr-CA"/>
        </a:p>
      </dgm:t>
    </dgm:pt>
    <dgm:pt modelId="{9A4A50C0-381A-44E0-BC17-7131166765F4}" type="sibTrans" cxnId="{4651BD2E-CDCE-4DB4-A954-B6E3CF13D1B2}">
      <dgm:prSet/>
      <dgm:spPr/>
      <dgm:t>
        <a:bodyPr/>
        <a:lstStyle/>
        <a:p>
          <a:endParaRPr lang="fr-CA"/>
        </a:p>
      </dgm:t>
    </dgm:pt>
    <dgm:pt modelId="{3DF99565-C45C-4440-A910-CA0C80068F61}" type="pres">
      <dgm:prSet presAssocID="{BFBE62D9-E3DF-49C7-B02E-B30228EBE0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6106BF9D-68A6-41DA-9E83-740FB75EFA6E}" type="pres">
      <dgm:prSet presAssocID="{73F3AEF2-D33E-408B-9E2D-2C6BAD3E92FD}" presName="compNode" presStyleCnt="0"/>
      <dgm:spPr/>
    </dgm:pt>
    <dgm:pt modelId="{DBC406D6-F4F2-4DAC-B0A5-7255F55B48DF}" type="pres">
      <dgm:prSet presAssocID="{73F3AEF2-D33E-408B-9E2D-2C6BAD3E92FD}" presName="pictRect" presStyleLbl="node1" presStyleIdx="0" presStyleCnt="1" custScaleX="133101" custScaleY="88378" custLinFactNeighborX="-4590" custLinFactNeighborY="-34133"/>
      <dgm:spPr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0800" cap="sq">
          <a:solidFill>
            <a:schemeClr val="bg1"/>
          </a:solidFill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CA"/>
        </a:p>
      </dgm:t>
      <dgm:extLst>
        <a:ext uri="{E40237B7-FDA0-4F09-8148-C483321AD2D9}">
          <dgm14:cNvPr xmlns:dgm14="http://schemas.microsoft.com/office/drawing/2010/diagram" id="0" name="" title="Photo"/>
        </a:ext>
      </dgm:extLst>
    </dgm:pt>
    <dgm:pt modelId="{4548E708-58F6-4FEA-B801-953227BAC05D}" type="pres">
      <dgm:prSet presAssocID="{73F3AEF2-D33E-408B-9E2D-2C6BAD3E92FD}" presName="textRect" presStyleLbl="revTx" presStyleIdx="0" presStyleCnt="1" custScaleX="133776" custScaleY="223641" custLinFactNeighborX="-68" custLinFactNeighborY="5372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65DE2B28-EB03-4ADC-9D25-05C3CEF65075}" type="presOf" srcId="{73F3AEF2-D33E-408B-9E2D-2C6BAD3E92FD}" destId="{4548E708-58F6-4FEA-B801-953227BAC05D}" srcOrd="0" destOrd="0" presId="urn:microsoft.com/office/officeart/2005/8/layout/pList1"/>
    <dgm:cxn modelId="{05AE15DF-CF88-45B4-9EEF-32F93D8BCF69}" type="presOf" srcId="{BFBE62D9-E3DF-49C7-B02E-B30228EBE0AE}" destId="{3DF99565-C45C-4440-A910-CA0C80068F61}" srcOrd="0" destOrd="0" presId="urn:microsoft.com/office/officeart/2005/8/layout/pList1"/>
    <dgm:cxn modelId="{4651BD2E-CDCE-4DB4-A954-B6E3CF13D1B2}" srcId="{BFBE62D9-E3DF-49C7-B02E-B30228EBE0AE}" destId="{73F3AEF2-D33E-408B-9E2D-2C6BAD3E92FD}" srcOrd="0" destOrd="0" parTransId="{B5B83F9F-2E42-46E0-917E-41A8418A86EA}" sibTransId="{9A4A50C0-381A-44E0-BC17-7131166765F4}"/>
    <dgm:cxn modelId="{4C195FA8-8DCA-486D-8AF9-E9E93A515DDD}" type="presParOf" srcId="{3DF99565-C45C-4440-A910-CA0C80068F61}" destId="{6106BF9D-68A6-41DA-9E83-740FB75EFA6E}" srcOrd="0" destOrd="0" presId="urn:microsoft.com/office/officeart/2005/8/layout/pList1"/>
    <dgm:cxn modelId="{D7DBDF3C-405A-4E64-8EC6-A26AFCAB778A}" type="presParOf" srcId="{6106BF9D-68A6-41DA-9E83-740FB75EFA6E}" destId="{DBC406D6-F4F2-4DAC-B0A5-7255F55B48DF}" srcOrd="0" destOrd="0" presId="urn:microsoft.com/office/officeart/2005/8/layout/pList1"/>
    <dgm:cxn modelId="{069A842C-95EA-44BD-968E-615B8A09F935}" type="presParOf" srcId="{6106BF9D-68A6-41DA-9E83-740FB75EFA6E}" destId="{4548E708-58F6-4FEA-B801-953227BAC05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E62D9-E3DF-49C7-B02E-B30228EBE0AE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73F3AEF2-D33E-408B-9E2D-2C6BAD3E92FD}">
      <dgm:prSet phldrT="[Texte]" custT="1"/>
      <dgm:spPr/>
      <dgm:t>
        <a:bodyPr lIns="0" tIns="72000" rIns="0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fr-CA" sz="1800" dirty="0" smtClean="0">
              <a:solidFill>
                <a:srgbClr val="00B0F0"/>
              </a:solidFill>
              <a:latin typeface="Nilland-Black" pitchFamily="2" charset="0"/>
            </a:rPr>
            <a:t>Trinh Duc Trung</a:t>
          </a:r>
        </a:p>
        <a:p>
          <a:pPr algn="l">
            <a:lnSpc>
              <a:spcPct val="100000"/>
            </a:lnSpc>
            <a:spcAft>
              <a:spcPts val="1200"/>
            </a:spcAft>
          </a:pPr>
          <a:r>
            <a:rPr lang="fr-CA" sz="1400" b="1" cap="all" baseline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Member</a:t>
          </a:r>
          <a:endParaRPr lang="fr-CA" sz="1400" b="1" cap="all" baseline="0" dirty="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Nunc nec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mattis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ligula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.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Vestibulum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sed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viverra</a:t>
          </a:r>
          <a:r>
            <a:rPr lang="fr-CA" sz="14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erat.</a:t>
          </a:r>
          <a:endParaRPr lang="fr-CA" sz="1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5B83F9F-2E42-46E0-917E-41A8418A86EA}" type="parTrans" cxnId="{4651BD2E-CDCE-4DB4-A954-B6E3CF13D1B2}">
      <dgm:prSet/>
      <dgm:spPr/>
      <dgm:t>
        <a:bodyPr/>
        <a:lstStyle/>
        <a:p>
          <a:endParaRPr lang="fr-CA"/>
        </a:p>
      </dgm:t>
    </dgm:pt>
    <dgm:pt modelId="{9A4A50C0-381A-44E0-BC17-7131166765F4}" type="sibTrans" cxnId="{4651BD2E-CDCE-4DB4-A954-B6E3CF13D1B2}">
      <dgm:prSet/>
      <dgm:spPr/>
      <dgm:t>
        <a:bodyPr/>
        <a:lstStyle/>
        <a:p>
          <a:endParaRPr lang="fr-CA"/>
        </a:p>
      </dgm:t>
    </dgm:pt>
    <dgm:pt modelId="{3DF99565-C45C-4440-A910-CA0C80068F61}" type="pres">
      <dgm:prSet presAssocID="{BFBE62D9-E3DF-49C7-B02E-B30228EBE0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6106BF9D-68A6-41DA-9E83-740FB75EFA6E}" type="pres">
      <dgm:prSet presAssocID="{73F3AEF2-D33E-408B-9E2D-2C6BAD3E92FD}" presName="compNode" presStyleCnt="0"/>
      <dgm:spPr/>
    </dgm:pt>
    <dgm:pt modelId="{DBC406D6-F4F2-4DAC-B0A5-7255F55B48DF}" type="pres">
      <dgm:prSet presAssocID="{73F3AEF2-D33E-408B-9E2D-2C6BAD3E92FD}" presName="pictRect" presStyleLbl="node1" presStyleIdx="0" presStyleCnt="1" custScaleX="133101" custScaleY="88378" custLinFactNeighborX="-406" custLinFactNeighborY="-63567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50800" cap="sq">
          <a:solidFill>
            <a:schemeClr val="bg1"/>
          </a:solidFill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CA"/>
        </a:p>
      </dgm:t>
    </dgm:pt>
    <dgm:pt modelId="{4548E708-58F6-4FEA-B801-953227BAC05D}" type="pres">
      <dgm:prSet presAssocID="{73F3AEF2-D33E-408B-9E2D-2C6BAD3E92FD}" presName="textRect" presStyleLbl="revTx" presStyleIdx="0" presStyleCnt="1" custScaleX="133776" custScaleY="223641" custLinFactNeighborX="-68" custLinFactNeighborY="5372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8561E6EE-23F9-4FFA-ADD5-D912F8DB80B1}" type="presOf" srcId="{BFBE62D9-E3DF-49C7-B02E-B30228EBE0AE}" destId="{3DF99565-C45C-4440-A910-CA0C80068F61}" srcOrd="0" destOrd="0" presId="urn:microsoft.com/office/officeart/2005/8/layout/pList1"/>
    <dgm:cxn modelId="{4651BD2E-CDCE-4DB4-A954-B6E3CF13D1B2}" srcId="{BFBE62D9-E3DF-49C7-B02E-B30228EBE0AE}" destId="{73F3AEF2-D33E-408B-9E2D-2C6BAD3E92FD}" srcOrd="0" destOrd="0" parTransId="{B5B83F9F-2E42-46E0-917E-41A8418A86EA}" sibTransId="{9A4A50C0-381A-44E0-BC17-7131166765F4}"/>
    <dgm:cxn modelId="{00C78EEC-DB64-4AED-9A1B-C583F7546EFD}" type="presOf" srcId="{73F3AEF2-D33E-408B-9E2D-2C6BAD3E92FD}" destId="{4548E708-58F6-4FEA-B801-953227BAC05D}" srcOrd="0" destOrd="0" presId="urn:microsoft.com/office/officeart/2005/8/layout/pList1"/>
    <dgm:cxn modelId="{55FFDBBC-0C80-4F8E-9E4C-965A53358107}" type="presParOf" srcId="{3DF99565-C45C-4440-A910-CA0C80068F61}" destId="{6106BF9D-68A6-41DA-9E83-740FB75EFA6E}" srcOrd="0" destOrd="0" presId="urn:microsoft.com/office/officeart/2005/8/layout/pList1"/>
    <dgm:cxn modelId="{5CD3308B-1E2D-434F-8635-B7DEFE55FF16}" type="presParOf" srcId="{6106BF9D-68A6-41DA-9E83-740FB75EFA6E}" destId="{DBC406D6-F4F2-4DAC-B0A5-7255F55B48DF}" srcOrd="0" destOrd="0" presId="urn:microsoft.com/office/officeart/2005/8/layout/pList1"/>
    <dgm:cxn modelId="{4648932C-D18E-4705-8AAA-3E4578A5134C}" type="presParOf" srcId="{6106BF9D-68A6-41DA-9E83-740FB75EFA6E}" destId="{4548E708-58F6-4FEA-B801-953227BAC05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BE62D9-E3DF-49C7-B02E-B30228EBE0AE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73F3AEF2-D33E-408B-9E2D-2C6BAD3E92FD}">
      <dgm:prSet phldrT="[Texte]" custT="1"/>
      <dgm:spPr>
        <a:solidFill>
          <a:schemeClr val="bg1"/>
        </a:solidFill>
        <a:ln>
          <a:noFill/>
        </a:ln>
      </dgm:spPr>
      <dgm:t>
        <a:bodyPr lIns="468000"/>
        <a:lstStyle/>
        <a:p>
          <a:pPr algn="l"/>
          <a:r>
            <a:rPr lang="fr-CA" sz="3600" dirty="0" smtClean="0">
              <a:solidFill>
                <a:srgbClr val="00B0F0"/>
              </a:solidFill>
              <a:latin typeface="Nilland-ExtraBold" pitchFamily="2" charset="0"/>
            </a:rPr>
            <a:t>Admin should update/delete/insert product</a:t>
          </a:r>
          <a:endParaRPr lang="fr-CA" sz="3600" dirty="0">
            <a:solidFill>
              <a:srgbClr val="00B0F0"/>
            </a:solidFill>
            <a:latin typeface="Nilland-ExtraBold" pitchFamily="2" charset="0"/>
          </a:endParaRPr>
        </a:p>
      </dgm:t>
    </dgm:pt>
    <dgm:pt modelId="{B5B83F9F-2E42-46E0-917E-41A8418A86EA}" type="parTrans" cxnId="{4651BD2E-CDCE-4DB4-A954-B6E3CF13D1B2}">
      <dgm:prSet/>
      <dgm:spPr/>
      <dgm:t>
        <a:bodyPr/>
        <a:lstStyle/>
        <a:p>
          <a:pPr algn="l"/>
          <a:endParaRPr lang="fr-CA"/>
        </a:p>
      </dgm:t>
    </dgm:pt>
    <dgm:pt modelId="{9A4A50C0-381A-44E0-BC17-7131166765F4}" type="sibTrans" cxnId="{4651BD2E-CDCE-4DB4-A954-B6E3CF13D1B2}">
      <dgm:prSet/>
      <dgm:spPr/>
      <dgm:t>
        <a:bodyPr/>
        <a:lstStyle/>
        <a:p>
          <a:pPr algn="l"/>
          <a:endParaRPr lang="fr-CA"/>
        </a:p>
      </dgm:t>
    </dgm:pt>
    <dgm:pt modelId="{4668372F-07C5-4DB3-BB35-1510AD824C81}">
      <dgm:prSet phldrT="[Texte]" custT="1"/>
      <dgm:spPr>
        <a:solidFill>
          <a:schemeClr val="bg1"/>
        </a:solidFill>
        <a:ln>
          <a:noFill/>
        </a:ln>
      </dgm:spPr>
      <dgm:t>
        <a:bodyPr lIns="468000"/>
        <a:lstStyle/>
        <a:p>
          <a:pPr algn="l"/>
          <a:r>
            <a:rPr lang="fr-CA" sz="3600" dirty="0" smtClean="0">
              <a:solidFill>
                <a:srgbClr val="00B0F0"/>
              </a:solidFill>
              <a:latin typeface="Nilland-ExtraBold" pitchFamily="2" charset="0"/>
            </a:rPr>
            <a:t>Admin Feedback and Queries the customer</a:t>
          </a:r>
          <a:endParaRPr lang="fr-CA" sz="3600" dirty="0">
            <a:solidFill>
              <a:srgbClr val="00B0F0"/>
            </a:solidFill>
            <a:latin typeface="Nilland-ExtraBold" pitchFamily="2" charset="0"/>
          </a:endParaRPr>
        </a:p>
      </dgm:t>
    </dgm:pt>
    <dgm:pt modelId="{BA45F515-A2F1-4334-9EA9-F2ED8CF03545}" type="parTrans" cxnId="{F5565E4A-D080-4F02-85AD-9ADD970BB988}">
      <dgm:prSet/>
      <dgm:spPr/>
      <dgm:t>
        <a:bodyPr/>
        <a:lstStyle/>
        <a:p>
          <a:pPr algn="l"/>
          <a:endParaRPr lang="fr-CA"/>
        </a:p>
      </dgm:t>
    </dgm:pt>
    <dgm:pt modelId="{AEDF3A9B-6A3A-4513-804E-CD76A49C0981}" type="sibTrans" cxnId="{F5565E4A-D080-4F02-85AD-9ADD970BB988}">
      <dgm:prSet/>
      <dgm:spPr/>
      <dgm:t>
        <a:bodyPr/>
        <a:lstStyle/>
        <a:p>
          <a:pPr algn="l"/>
          <a:endParaRPr lang="fr-CA"/>
        </a:p>
      </dgm:t>
    </dgm:pt>
    <dgm:pt modelId="{A0BB3C47-3A19-4753-B8C9-5DF548812028}">
      <dgm:prSet phldrT="[Texte]" custT="1"/>
      <dgm:spPr>
        <a:solidFill>
          <a:schemeClr val="bg1"/>
        </a:solidFill>
        <a:ln>
          <a:noFill/>
        </a:ln>
      </dgm:spPr>
      <dgm:t>
        <a:bodyPr lIns="468000"/>
        <a:lstStyle/>
        <a:p>
          <a:pPr algn="l"/>
          <a:r>
            <a:rPr lang="fr-CA" sz="3600" dirty="0" smtClean="0">
              <a:solidFill>
                <a:srgbClr val="00B0F0"/>
              </a:solidFill>
              <a:latin typeface="Nilland-ExtraBold" pitchFamily="2" charset="0"/>
            </a:rPr>
            <a:t>Auto generation 8 digit Order Number</a:t>
          </a:r>
          <a:endParaRPr lang="fr-CA" sz="3600" dirty="0">
            <a:solidFill>
              <a:srgbClr val="00B0F0"/>
            </a:solidFill>
            <a:latin typeface="Nilland-ExtraBold" pitchFamily="2" charset="0"/>
          </a:endParaRPr>
        </a:p>
      </dgm:t>
    </dgm:pt>
    <dgm:pt modelId="{C7F4F7B7-19B6-430C-8A63-56446F4A2D45}" type="parTrans" cxnId="{47415626-0CFC-410D-AE05-A50ACA5770D8}">
      <dgm:prSet/>
      <dgm:spPr/>
      <dgm:t>
        <a:bodyPr/>
        <a:lstStyle/>
        <a:p>
          <a:pPr algn="l"/>
          <a:endParaRPr lang="fr-CA"/>
        </a:p>
      </dgm:t>
    </dgm:pt>
    <dgm:pt modelId="{80FE26B6-D01C-44AE-A232-FCC7E05E2C2D}" type="sibTrans" cxnId="{47415626-0CFC-410D-AE05-A50ACA5770D8}">
      <dgm:prSet/>
      <dgm:spPr/>
      <dgm:t>
        <a:bodyPr/>
        <a:lstStyle/>
        <a:p>
          <a:pPr algn="l"/>
          <a:endParaRPr lang="fr-CA"/>
        </a:p>
      </dgm:t>
    </dgm:pt>
    <dgm:pt modelId="{FA0AAD72-DE73-4FD8-BA18-DBE6C7F22A1D}">
      <dgm:prSet phldrT="[Texte]" custT="1"/>
      <dgm:spPr>
        <a:solidFill>
          <a:schemeClr val="bg1"/>
        </a:solidFill>
        <a:ln>
          <a:noFill/>
        </a:ln>
      </dgm:spPr>
      <dgm:t>
        <a:bodyPr lIns="468000"/>
        <a:lstStyle/>
        <a:p>
          <a:pPr algn="l"/>
          <a:r>
            <a:rPr lang="fr-CA" sz="3600" dirty="0" smtClean="0">
              <a:solidFill>
                <a:srgbClr val="00B0F0"/>
              </a:solidFill>
              <a:latin typeface="Nilland-ExtraBold" pitchFamily="2" charset="0"/>
            </a:rPr>
            <a:t>The Product to be assigned a unique 7 digit code</a:t>
          </a:r>
          <a:endParaRPr lang="fr-CA" sz="3600" dirty="0">
            <a:solidFill>
              <a:srgbClr val="00B0F0"/>
            </a:solidFill>
            <a:latin typeface="Nilland-ExtraBold" pitchFamily="2" charset="0"/>
          </a:endParaRPr>
        </a:p>
      </dgm:t>
    </dgm:pt>
    <dgm:pt modelId="{EC2CBD38-9732-4323-838A-56203B79883B}" type="parTrans" cxnId="{C78D981F-E6F3-4AE2-9A57-16DFDFFA9167}">
      <dgm:prSet/>
      <dgm:spPr/>
      <dgm:t>
        <a:bodyPr/>
        <a:lstStyle/>
        <a:p>
          <a:endParaRPr lang="fr-CA"/>
        </a:p>
      </dgm:t>
    </dgm:pt>
    <dgm:pt modelId="{B10517F9-83AD-4080-BACB-28237ADF46E0}" type="sibTrans" cxnId="{C78D981F-E6F3-4AE2-9A57-16DFDFFA9167}">
      <dgm:prSet/>
      <dgm:spPr/>
      <dgm:t>
        <a:bodyPr/>
        <a:lstStyle/>
        <a:p>
          <a:endParaRPr lang="fr-CA"/>
        </a:p>
      </dgm:t>
    </dgm:pt>
    <dgm:pt modelId="{EA446A71-297D-4857-9193-4AC8AAC1AA93}">
      <dgm:prSet phldrT="[Texte]" custT="1"/>
      <dgm:spPr>
        <a:solidFill>
          <a:schemeClr val="bg1"/>
        </a:solidFill>
        <a:ln>
          <a:noFill/>
        </a:ln>
      </dgm:spPr>
      <dgm:t>
        <a:bodyPr lIns="468000"/>
        <a:lstStyle/>
        <a:p>
          <a:pPr algn="l"/>
          <a:r>
            <a:rPr lang="fr-CA" sz="3600" dirty="0" smtClean="0">
              <a:solidFill>
                <a:srgbClr val="00B0F0"/>
              </a:solidFill>
              <a:latin typeface="Nilland-ExtraBold" pitchFamily="2" charset="0"/>
            </a:rPr>
            <a:t>The Feedback page collect feedback of customer</a:t>
          </a:r>
          <a:endParaRPr lang="fr-CA" sz="3600" dirty="0">
            <a:solidFill>
              <a:srgbClr val="00B0F0"/>
            </a:solidFill>
            <a:latin typeface="Nilland-ExtraBold" pitchFamily="2" charset="0"/>
          </a:endParaRPr>
        </a:p>
      </dgm:t>
    </dgm:pt>
    <dgm:pt modelId="{0527B861-BA21-430C-ABC2-0E19D4373202}" type="parTrans" cxnId="{880F8459-DAC4-4B63-B8E0-6335E795FB7F}">
      <dgm:prSet/>
      <dgm:spPr/>
      <dgm:t>
        <a:bodyPr/>
        <a:lstStyle/>
        <a:p>
          <a:endParaRPr lang="fr-CA"/>
        </a:p>
      </dgm:t>
    </dgm:pt>
    <dgm:pt modelId="{712B1E4E-7544-4316-9EA6-904C9A7E337E}" type="sibTrans" cxnId="{880F8459-DAC4-4B63-B8E0-6335E795FB7F}">
      <dgm:prSet/>
      <dgm:spPr/>
      <dgm:t>
        <a:bodyPr/>
        <a:lstStyle/>
        <a:p>
          <a:endParaRPr lang="fr-CA"/>
        </a:p>
      </dgm:t>
    </dgm:pt>
    <dgm:pt modelId="{725CFE7E-AE39-48EB-B914-47291CECF7B8}" type="pres">
      <dgm:prSet presAssocID="{BFBE62D9-E3DF-49C7-B02E-B30228EBE0A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F19BDD2B-022B-4C68-BFB5-741BA603EE23}" type="pres">
      <dgm:prSet presAssocID="{73F3AEF2-D33E-408B-9E2D-2C6BAD3E92FD}" presName="composite" presStyleCnt="0"/>
      <dgm:spPr/>
    </dgm:pt>
    <dgm:pt modelId="{A46DB673-B36D-4ED6-97C2-45E7E3F451C2}" type="pres">
      <dgm:prSet presAssocID="{73F3AEF2-D33E-408B-9E2D-2C6BAD3E92FD}" presName="imgShp" presStyleLbl="fgImgPlace1" presStyleIdx="0" presStyleCnt="5" custLinFactX="-100000" custLinFactNeighborX="-136713"/>
      <dgm:spPr>
        <a:prstGeom prst="chevron">
          <a:avLst/>
        </a:prstGeom>
        <a:solidFill>
          <a:srgbClr val="00B0F0"/>
        </a:solidFill>
        <a:ln>
          <a:noFill/>
        </a:ln>
      </dgm:spPr>
      <dgm:t>
        <a:bodyPr/>
        <a:lstStyle/>
        <a:p>
          <a:endParaRPr lang="fr-CA"/>
        </a:p>
      </dgm:t>
    </dgm:pt>
    <dgm:pt modelId="{591C8121-AA1C-4D81-99CE-B9F5E447FB77}" type="pres">
      <dgm:prSet presAssocID="{73F3AEF2-D33E-408B-9E2D-2C6BAD3E92FD}" presName="txShp" presStyleLbl="node1" presStyleIdx="0" presStyleCnt="5" custScaleX="144710" custScaleY="158495" custLinFactNeighborX="24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CA"/>
        </a:p>
      </dgm:t>
    </dgm:pt>
    <dgm:pt modelId="{85FB09D9-8E4D-4670-A7D8-2A62F6263B18}" type="pres">
      <dgm:prSet presAssocID="{9A4A50C0-381A-44E0-BC17-7131166765F4}" presName="spacing" presStyleCnt="0"/>
      <dgm:spPr/>
    </dgm:pt>
    <dgm:pt modelId="{476D07A8-C5F0-42F3-B504-576356DA4DA3}" type="pres">
      <dgm:prSet presAssocID="{4668372F-07C5-4DB3-BB35-1510AD824C81}" presName="composite" presStyleCnt="0"/>
      <dgm:spPr/>
    </dgm:pt>
    <dgm:pt modelId="{026B23AA-37A1-4FAF-8545-4B1198EAECAC}" type="pres">
      <dgm:prSet presAssocID="{4668372F-07C5-4DB3-BB35-1510AD824C81}" presName="imgShp" presStyleLbl="fgImgPlace1" presStyleIdx="1" presStyleCnt="5" custLinFactX="-100000" custLinFactNeighborX="-136713"/>
      <dgm:spPr>
        <a:prstGeom prst="chevron">
          <a:avLst/>
        </a:prstGeom>
        <a:solidFill>
          <a:srgbClr val="00B0F0"/>
        </a:solidFill>
        <a:ln>
          <a:noFill/>
        </a:ln>
      </dgm:spPr>
      <dgm:t>
        <a:bodyPr/>
        <a:lstStyle/>
        <a:p>
          <a:endParaRPr lang="fr-CA"/>
        </a:p>
      </dgm:t>
    </dgm:pt>
    <dgm:pt modelId="{98C39DEE-B9D4-40E6-AABC-5FE242EA1DEE}" type="pres">
      <dgm:prSet presAssocID="{4668372F-07C5-4DB3-BB35-1510AD824C81}" presName="txShp" presStyleLbl="node1" presStyleIdx="1" presStyleCnt="5" custScaleX="144710" custLinFactNeighborX="24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CA"/>
        </a:p>
      </dgm:t>
    </dgm:pt>
    <dgm:pt modelId="{2628A54C-6F03-43B6-A40A-12961D4B1442}" type="pres">
      <dgm:prSet presAssocID="{AEDF3A9B-6A3A-4513-804E-CD76A49C0981}" presName="spacing" presStyleCnt="0"/>
      <dgm:spPr/>
    </dgm:pt>
    <dgm:pt modelId="{87A21811-7A67-44AA-9735-0422307C01D7}" type="pres">
      <dgm:prSet presAssocID="{A0BB3C47-3A19-4753-B8C9-5DF548812028}" presName="composite" presStyleCnt="0"/>
      <dgm:spPr/>
    </dgm:pt>
    <dgm:pt modelId="{A0768B23-F5AA-4520-B7DE-BF0E328FEAEB}" type="pres">
      <dgm:prSet presAssocID="{A0BB3C47-3A19-4753-B8C9-5DF548812028}" presName="imgShp" presStyleLbl="fgImgPlace1" presStyleIdx="2" presStyleCnt="5" custLinFactX="-100000" custLinFactNeighborX="-136713"/>
      <dgm:spPr>
        <a:prstGeom prst="chevron">
          <a:avLst/>
        </a:prstGeom>
        <a:solidFill>
          <a:srgbClr val="00B0F0"/>
        </a:solidFill>
        <a:ln>
          <a:noFill/>
        </a:ln>
      </dgm:spPr>
      <dgm:t>
        <a:bodyPr/>
        <a:lstStyle/>
        <a:p>
          <a:endParaRPr lang="fr-CA"/>
        </a:p>
      </dgm:t>
    </dgm:pt>
    <dgm:pt modelId="{EE2837B4-221F-4256-B85F-6FDB20F689E0}" type="pres">
      <dgm:prSet presAssocID="{A0BB3C47-3A19-4753-B8C9-5DF548812028}" presName="txShp" presStyleLbl="node1" presStyleIdx="2" presStyleCnt="5" custScaleX="144710" custLinFactNeighborX="24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CA"/>
        </a:p>
      </dgm:t>
    </dgm:pt>
    <dgm:pt modelId="{B0070B7A-A2C2-4D9F-A7FE-21D8D8914F7D}" type="pres">
      <dgm:prSet presAssocID="{80FE26B6-D01C-44AE-A232-FCC7E05E2C2D}" presName="spacing" presStyleCnt="0"/>
      <dgm:spPr/>
    </dgm:pt>
    <dgm:pt modelId="{5069C1E7-3FDF-4F87-85A8-BD0D00A5CDFA}" type="pres">
      <dgm:prSet presAssocID="{FA0AAD72-DE73-4FD8-BA18-DBE6C7F22A1D}" presName="composite" presStyleCnt="0"/>
      <dgm:spPr/>
    </dgm:pt>
    <dgm:pt modelId="{D9B40D67-FB4A-4100-A0D5-1191FB0BD444}" type="pres">
      <dgm:prSet presAssocID="{FA0AAD72-DE73-4FD8-BA18-DBE6C7F22A1D}" presName="imgShp" presStyleLbl="fgImgPlace1" presStyleIdx="3" presStyleCnt="5" custLinFactX="-100000" custLinFactNeighborX="-136713"/>
      <dgm:spPr>
        <a:prstGeom prst="chevron">
          <a:avLst/>
        </a:prstGeom>
        <a:solidFill>
          <a:srgbClr val="00B0F0"/>
        </a:solidFill>
        <a:ln>
          <a:noFill/>
        </a:ln>
      </dgm:spPr>
      <dgm:t>
        <a:bodyPr/>
        <a:lstStyle/>
        <a:p>
          <a:endParaRPr lang="fr-CA"/>
        </a:p>
      </dgm:t>
    </dgm:pt>
    <dgm:pt modelId="{CF2E4FB5-2331-4375-B978-FB7B86283CFF}" type="pres">
      <dgm:prSet presAssocID="{FA0AAD72-DE73-4FD8-BA18-DBE6C7F22A1D}" presName="txShp" presStyleLbl="node1" presStyleIdx="3" presStyleCnt="5" custScaleX="144710" custLinFactNeighborX="24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CA"/>
        </a:p>
      </dgm:t>
    </dgm:pt>
    <dgm:pt modelId="{D6F3EC34-5D93-4856-BC75-2429DE440D14}" type="pres">
      <dgm:prSet presAssocID="{B10517F9-83AD-4080-BACB-28237ADF46E0}" presName="spacing" presStyleCnt="0"/>
      <dgm:spPr/>
    </dgm:pt>
    <dgm:pt modelId="{2816B7FC-A7DE-44B1-A9A7-1B6209981504}" type="pres">
      <dgm:prSet presAssocID="{EA446A71-297D-4857-9193-4AC8AAC1AA93}" presName="composite" presStyleCnt="0"/>
      <dgm:spPr/>
    </dgm:pt>
    <dgm:pt modelId="{EDFA1585-F5CE-43F2-BCE3-F5FCD268462D}" type="pres">
      <dgm:prSet presAssocID="{EA446A71-297D-4857-9193-4AC8AAC1AA93}" presName="imgShp" presStyleLbl="fgImgPlace1" presStyleIdx="4" presStyleCnt="5" custLinFactX="-100000" custLinFactNeighborX="-136713"/>
      <dgm:spPr>
        <a:prstGeom prst="chevron">
          <a:avLst/>
        </a:prstGeom>
        <a:solidFill>
          <a:srgbClr val="00B0F0"/>
        </a:solidFill>
        <a:ln>
          <a:noFill/>
        </a:ln>
      </dgm:spPr>
      <dgm:t>
        <a:bodyPr/>
        <a:lstStyle/>
        <a:p>
          <a:endParaRPr lang="fr-CA"/>
        </a:p>
      </dgm:t>
    </dgm:pt>
    <dgm:pt modelId="{455BA0AB-6052-4BAA-A965-3FAEAF742995}" type="pres">
      <dgm:prSet presAssocID="{EA446A71-297D-4857-9193-4AC8AAC1AA93}" presName="txShp" presStyleLbl="node1" presStyleIdx="4" presStyleCnt="5" custScaleX="144710" custLinFactNeighborX="24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CA"/>
        </a:p>
      </dgm:t>
    </dgm:pt>
  </dgm:ptLst>
  <dgm:cxnLst>
    <dgm:cxn modelId="{880F8459-DAC4-4B63-B8E0-6335E795FB7F}" srcId="{BFBE62D9-E3DF-49C7-B02E-B30228EBE0AE}" destId="{EA446A71-297D-4857-9193-4AC8AAC1AA93}" srcOrd="4" destOrd="0" parTransId="{0527B861-BA21-430C-ABC2-0E19D4373202}" sibTransId="{712B1E4E-7544-4316-9EA6-904C9A7E337E}"/>
    <dgm:cxn modelId="{281AB172-EE6A-4587-A637-57D783C0C24B}" type="presOf" srcId="{4668372F-07C5-4DB3-BB35-1510AD824C81}" destId="{98C39DEE-B9D4-40E6-AABC-5FE242EA1DEE}" srcOrd="0" destOrd="0" presId="urn:microsoft.com/office/officeart/2005/8/layout/vList3"/>
    <dgm:cxn modelId="{BC0543DB-48C3-47B2-9670-9CD015EF5A63}" type="presOf" srcId="{EA446A71-297D-4857-9193-4AC8AAC1AA93}" destId="{455BA0AB-6052-4BAA-A965-3FAEAF742995}" srcOrd="0" destOrd="0" presId="urn:microsoft.com/office/officeart/2005/8/layout/vList3"/>
    <dgm:cxn modelId="{2B5845F2-9F3E-425F-9C70-7EBE659CD895}" type="presOf" srcId="{BFBE62D9-E3DF-49C7-B02E-B30228EBE0AE}" destId="{725CFE7E-AE39-48EB-B914-47291CECF7B8}" srcOrd="0" destOrd="0" presId="urn:microsoft.com/office/officeart/2005/8/layout/vList3"/>
    <dgm:cxn modelId="{B8A820A1-E9D0-4CF1-94E3-37420ABA3AB9}" type="presOf" srcId="{A0BB3C47-3A19-4753-B8C9-5DF548812028}" destId="{EE2837B4-221F-4256-B85F-6FDB20F689E0}" srcOrd="0" destOrd="0" presId="urn:microsoft.com/office/officeart/2005/8/layout/vList3"/>
    <dgm:cxn modelId="{47415626-0CFC-410D-AE05-A50ACA5770D8}" srcId="{BFBE62D9-E3DF-49C7-B02E-B30228EBE0AE}" destId="{A0BB3C47-3A19-4753-B8C9-5DF548812028}" srcOrd="2" destOrd="0" parTransId="{C7F4F7B7-19B6-430C-8A63-56446F4A2D45}" sibTransId="{80FE26B6-D01C-44AE-A232-FCC7E05E2C2D}"/>
    <dgm:cxn modelId="{C78D981F-E6F3-4AE2-9A57-16DFDFFA9167}" srcId="{BFBE62D9-E3DF-49C7-B02E-B30228EBE0AE}" destId="{FA0AAD72-DE73-4FD8-BA18-DBE6C7F22A1D}" srcOrd="3" destOrd="0" parTransId="{EC2CBD38-9732-4323-838A-56203B79883B}" sibTransId="{B10517F9-83AD-4080-BACB-28237ADF46E0}"/>
    <dgm:cxn modelId="{F5565E4A-D080-4F02-85AD-9ADD970BB988}" srcId="{BFBE62D9-E3DF-49C7-B02E-B30228EBE0AE}" destId="{4668372F-07C5-4DB3-BB35-1510AD824C81}" srcOrd="1" destOrd="0" parTransId="{BA45F515-A2F1-4334-9EA9-F2ED8CF03545}" sibTransId="{AEDF3A9B-6A3A-4513-804E-CD76A49C0981}"/>
    <dgm:cxn modelId="{4651BD2E-CDCE-4DB4-A954-B6E3CF13D1B2}" srcId="{BFBE62D9-E3DF-49C7-B02E-B30228EBE0AE}" destId="{73F3AEF2-D33E-408B-9E2D-2C6BAD3E92FD}" srcOrd="0" destOrd="0" parTransId="{B5B83F9F-2E42-46E0-917E-41A8418A86EA}" sibTransId="{9A4A50C0-381A-44E0-BC17-7131166765F4}"/>
    <dgm:cxn modelId="{83E05B6F-1556-4E28-BD40-526097BBC603}" type="presOf" srcId="{73F3AEF2-D33E-408B-9E2D-2C6BAD3E92FD}" destId="{591C8121-AA1C-4D81-99CE-B9F5E447FB77}" srcOrd="0" destOrd="0" presId="urn:microsoft.com/office/officeart/2005/8/layout/vList3"/>
    <dgm:cxn modelId="{8A2615B0-DB54-43B0-BFC3-1F39BCDC1832}" type="presOf" srcId="{FA0AAD72-DE73-4FD8-BA18-DBE6C7F22A1D}" destId="{CF2E4FB5-2331-4375-B978-FB7B86283CFF}" srcOrd="0" destOrd="0" presId="urn:microsoft.com/office/officeart/2005/8/layout/vList3"/>
    <dgm:cxn modelId="{C1D36DB7-94CB-4C6D-A9B6-4F54FCFBCE39}" type="presParOf" srcId="{725CFE7E-AE39-48EB-B914-47291CECF7B8}" destId="{F19BDD2B-022B-4C68-BFB5-741BA603EE23}" srcOrd="0" destOrd="0" presId="urn:microsoft.com/office/officeart/2005/8/layout/vList3"/>
    <dgm:cxn modelId="{A6D95A95-8CEC-4002-AB12-7438B9EAA756}" type="presParOf" srcId="{F19BDD2B-022B-4C68-BFB5-741BA603EE23}" destId="{A46DB673-B36D-4ED6-97C2-45E7E3F451C2}" srcOrd="0" destOrd="0" presId="urn:microsoft.com/office/officeart/2005/8/layout/vList3"/>
    <dgm:cxn modelId="{409BD8A2-9287-4653-AC44-8AC918652D51}" type="presParOf" srcId="{F19BDD2B-022B-4C68-BFB5-741BA603EE23}" destId="{591C8121-AA1C-4D81-99CE-B9F5E447FB77}" srcOrd="1" destOrd="0" presId="urn:microsoft.com/office/officeart/2005/8/layout/vList3"/>
    <dgm:cxn modelId="{78632FC1-8D03-4C24-9AD1-67186240FBC9}" type="presParOf" srcId="{725CFE7E-AE39-48EB-B914-47291CECF7B8}" destId="{85FB09D9-8E4D-4670-A7D8-2A62F6263B18}" srcOrd="1" destOrd="0" presId="urn:microsoft.com/office/officeart/2005/8/layout/vList3"/>
    <dgm:cxn modelId="{8B8A0559-B1D3-4E72-A1FD-8B00716E186F}" type="presParOf" srcId="{725CFE7E-AE39-48EB-B914-47291CECF7B8}" destId="{476D07A8-C5F0-42F3-B504-576356DA4DA3}" srcOrd="2" destOrd="0" presId="urn:microsoft.com/office/officeart/2005/8/layout/vList3"/>
    <dgm:cxn modelId="{8B31CD10-3F43-4EFE-AB52-7DF666EF7528}" type="presParOf" srcId="{476D07A8-C5F0-42F3-B504-576356DA4DA3}" destId="{026B23AA-37A1-4FAF-8545-4B1198EAECAC}" srcOrd="0" destOrd="0" presId="urn:microsoft.com/office/officeart/2005/8/layout/vList3"/>
    <dgm:cxn modelId="{73A9D67E-4A90-43D2-A4D4-98339A352A9D}" type="presParOf" srcId="{476D07A8-C5F0-42F3-B504-576356DA4DA3}" destId="{98C39DEE-B9D4-40E6-AABC-5FE242EA1DEE}" srcOrd="1" destOrd="0" presId="urn:microsoft.com/office/officeart/2005/8/layout/vList3"/>
    <dgm:cxn modelId="{37E84AF5-D5E6-438E-AB49-B22D43AA043D}" type="presParOf" srcId="{725CFE7E-AE39-48EB-B914-47291CECF7B8}" destId="{2628A54C-6F03-43B6-A40A-12961D4B1442}" srcOrd="3" destOrd="0" presId="urn:microsoft.com/office/officeart/2005/8/layout/vList3"/>
    <dgm:cxn modelId="{52348A2A-C1A1-4F32-8B7E-862E5B7DFB56}" type="presParOf" srcId="{725CFE7E-AE39-48EB-B914-47291CECF7B8}" destId="{87A21811-7A67-44AA-9735-0422307C01D7}" srcOrd="4" destOrd="0" presId="urn:microsoft.com/office/officeart/2005/8/layout/vList3"/>
    <dgm:cxn modelId="{53E9B6B9-264E-4BEE-8D91-69577B7BCDF4}" type="presParOf" srcId="{87A21811-7A67-44AA-9735-0422307C01D7}" destId="{A0768B23-F5AA-4520-B7DE-BF0E328FEAEB}" srcOrd="0" destOrd="0" presId="urn:microsoft.com/office/officeart/2005/8/layout/vList3"/>
    <dgm:cxn modelId="{F3CD77DF-9297-4900-8661-E8177A43A91A}" type="presParOf" srcId="{87A21811-7A67-44AA-9735-0422307C01D7}" destId="{EE2837B4-221F-4256-B85F-6FDB20F689E0}" srcOrd="1" destOrd="0" presId="urn:microsoft.com/office/officeart/2005/8/layout/vList3"/>
    <dgm:cxn modelId="{94378956-5827-4A39-8752-4CA8E16047FE}" type="presParOf" srcId="{725CFE7E-AE39-48EB-B914-47291CECF7B8}" destId="{B0070B7A-A2C2-4D9F-A7FE-21D8D8914F7D}" srcOrd="5" destOrd="0" presId="urn:microsoft.com/office/officeart/2005/8/layout/vList3"/>
    <dgm:cxn modelId="{1FE5EFAF-6216-49EC-9DDF-E386446F451E}" type="presParOf" srcId="{725CFE7E-AE39-48EB-B914-47291CECF7B8}" destId="{5069C1E7-3FDF-4F87-85A8-BD0D00A5CDFA}" srcOrd="6" destOrd="0" presId="urn:microsoft.com/office/officeart/2005/8/layout/vList3"/>
    <dgm:cxn modelId="{8E53BE01-C944-4697-8C78-63B017B5A1CB}" type="presParOf" srcId="{5069C1E7-3FDF-4F87-85A8-BD0D00A5CDFA}" destId="{D9B40D67-FB4A-4100-A0D5-1191FB0BD444}" srcOrd="0" destOrd="0" presId="urn:microsoft.com/office/officeart/2005/8/layout/vList3"/>
    <dgm:cxn modelId="{ECEC004F-ADDE-486A-BFBD-41C129777E92}" type="presParOf" srcId="{5069C1E7-3FDF-4F87-85A8-BD0D00A5CDFA}" destId="{CF2E4FB5-2331-4375-B978-FB7B86283CFF}" srcOrd="1" destOrd="0" presId="urn:microsoft.com/office/officeart/2005/8/layout/vList3"/>
    <dgm:cxn modelId="{93DBEDF9-A835-47B5-BC4C-D11C4249B538}" type="presParOf" srcId="{725CFE7E-AE39-48EB-B914-47291CECF7B8}" destId="{D6F3EC34-5D93-4856-BC75-2429DE440D14}" srcOrd="7" destOrd="0" presId="urn:microsoft.com/office/officeart/2005/8/layout/vList3"/>
    <dgm:cxn modelId="{713FF843-4D6A-4289-A325-2D1802D87B3F}" type="presParOf" srcId="{725CFE7E-AE39-48EB-B914-47291CECF7B8}" destId="{2816B7FC-A7DE-44B1-A9A7-1B6209981504}" srcOrd="8" destOrd="0" presId="urn:microsoft.com/office/officeart/2005/8/layout/vList3"/>
    <dgm:cxn modelId="{B1B45002-3D86-4CF6-BD69-87D95856F78A}" type="presParOf" srcId="{2816B7FC-A7DE-44B1-A9A7-1B6209981504}" destId="{EDFA1585-F5CE-43F2-BCE3-F5FCD268462D}" srcOrd="0" destOrd="0" presId="urn:microsoft.com/office/officeart/2005/8/layout/vList3"/>
    <dgm:cxn modelId="{FE04F3E3-16FC-4957-8767-2D17D64513FE}" type="presParOf" srcId="{2816B7FC-A7DE-44B1-A9A7-1B6209981504}" destId="{455BA0AB-6052-4BAA-A965-3FAEAF7429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E62D9-E3DF-49C7-B02E-B30228EBE0AE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73F3AEF2-D33E-408B-9E2D-2C6BAD3E92FD}">
      <dgm:prSet phldrT="[Texte]" custT="1"/>
      <dgm:spPr>
        <a:solidFill>
          <a:schemeClr val="bg1"/>
        </a:solidFill>
        <a:ln>
          <a:noFill/>
        </a:ln>
      </dgm:spPr>
      <dgm:t>
        <a:bodyPr lIns="468000"/>
        <a:lstStyle/>
        <a:p>
          <a:pPr algn="l"/>
          <a:r>
            <a:rPr lang="fr-CA" sz="3600" dirty="0" smtClean="0">
              <a:solidFill>
                <a:srgbClr val="00B0F0"/>
              </a:solidFill>
              <a:latin typeface="Nilland-ExtraBold" pitchFamily="2" charset="0"/>
            </a:rPr>
            <a:t>Customer track the staus,cancel or update order</a:t>
          </a:r>
          <a:endParaRPr lang="fr-CA" sz="3600" dirty="0">
            <a:solidFill>
              <a:srgbClr val="00B0F0"/>
            </a:solidFill>
            <a:latin typeface="Nilland-ExtraBold" pitchFamily="2" charset="0"/>
          </a:endParaRPr>
        </a:p>
      </dgm:t>
    </dgm:pt>
    <dgm:pt modelId="{B5B83F9F-2E42-46E0-917E-41A8418A86EA}" type="parTrans" cxnId="{4651BD2E-CDCE-4DB4-A954-B6E3CF13D1B2}">
      <dgm:prSet/>
      <dgm:spPr/>
      <dgm:t>
        <a:bodyPr/>
        <a:lstStyle/>
        <a:p>
          <a:pPr algn="l"/>
          <a:endParaRPr lang="fr-CA"/>
        </a:p>
      </dgm:t>
    </dgm:pt>
    <dgm:pt modelId="{9A4A50C0-381A-44E0-BC17-7131166765F4}" type="sibTrans" cxnId="{4651BD2E-CDCE-4DB4-A954-B6E3CF13D1B2}">
      <dgm:prSet/>
      <dgm:spPr/>
      <dgm:t>
        <a:bodyPr/>
        <a:lstStyle/>
        <a:p>
          <a:pPr algn="l"/>
          <a:endParaRPr lang="fr-CA"/>
        </a:p>
      </dgm:t>
    </dgm:pt>
    <dgm:pt modelId="{4668372F-07C5-4DB3-BB35-1510AD824C81}">
      <dgm:prSet phldrT="[Texte]" custT="1"/>
      <dgm:spPr>
        <a:solidFill>
          <a:schemeClr val="bg1"/>
        </a:solidFill>
        <a:ln>
          <a:noFill/>
        </a:ln>
      </dgm:spPr>
      <dgm:t>
        <a:bodyPr lIns="468000"/>
        <a:lstStyle/>
        <a:p>
          <a:pPr algn="l"/>
          <a:r>
            <a:rPr lang="fr-CA" sz="3600" dirty="0" smtClean="0">
              <a:solidFill>
                <a:srgbClr val="00B0F0"/>
              </a:solidFill>
              <a:latin typeface="Nilland-ExtraBold" pitchFamily="2" charset="0"/>
            </a:rPr>
            <a:t>Creation,updating db product/stock/manufactur</a:t>
          </a:r>
          <a:endParaRPr lang="fr-CA" sz="3600" dirty="0">
            <a:solidFill>
              <a:srgbClr val="00B0F0"/>
            </a:solidFill>
            <a:latin typeface="Nilland-ExtraBold" pitchFamily="2" charset="0"/>
          </a:endParaRPr>
        </a:p>
      </dgm:t>
    </dgm:pt>
    <dgm:pt modelId="{BA45F515-A2F1-4334-9EA9-F2ED8CF03545}" type="parTrans" cxnId="{F5565E4A-D080-4F02-85AD-9ADD970BB988}">
      <dgm:prSet/>
      <dgm:spPr/>
      <dgm:t>
        <a:bodyPr/>
        <a:lstStyle/>
        <a:p>
          <a:pPr algn="l"/>
          <a:endParaRPr lang="fr-CA"/>
        </a:p>
      </dgm:t>
    </dgm:pt>
    <dgm:pt modelId="{AEDF3A9B-6A3A-4513-804E-CD76A49C0981}" type="sibTrans" cxnId="{F5565E4A-D080-4F02-85AD-9ADD970BB988}">
      <dgm:prSet/>
      <dgm:spPr/>
      <dgm:t>
        <a:bodyPr/>
        <a:lstStyle/>
        <a:p>
          <a:pPr algn="l"/>
          <a:endParaRPr lang="fr-CA"/>
        </a:p>
      </dgm:t>
    </dgm:pt>
    <dgm:pt modelId="{A0BB3C47-3A19-4753-B8C9-5DF548812028}">
      <dgm:prSet phldrT="[Texte]" custT="1"/>
      <dgm:spPr>
        <a:solidFill>
          <a:schemeClr val="bg1"/>
        </a:solidFill>
        <a:ln>
          <a:noFill/>
        </a:ln>
      </dgm:spPr>
      <dgm:t>
        <a:bodyPr lIns="468000"/>
        <a:lstStyle/>
        <a:p>
          <a:pPr algn="l"/>
          <a:r>
            <a:rPr lang="fr-CA" sz="3600" dirty="0" smtClean="0">
              <a:solidFill>
                <a:srgbClr val="00B0F0"/>
              </a:solidFill>
              <a:latin typeface="Nilland-ExtraBold" pitchFamily="2" charset="0"/>
            </a:rPr>
            <a:t>The blling calculate taking in the Order quanlity</a:t>
          </a:r>
          <a:endParaRPr lang="fr-CA" sz="3600" dirty="0">
            <a:solidFill>
              <a:srgbClr val="00B0F0"/>
            </a:solidFill>
            <a:latin typeface="Nilland-ExtraBold" pitchFamily="2" charset="0"/>
          </a:endParaRPr>
        </a:p>
      </dgm:t>
    </dgm:pt>
    <dgm:pt modelId="{C7F4F7B7-19B6-430C-8A63-56446F4A2D45}" type="parTrans" cxnId="{47415626-0CFC-410D-AE05-A50ACA5770D8}">
      <dgm:prSet/>
      <dgm:spPr/>
      <dgm:t>
        <a:bodyPr/>
        <a:lstStyle/>
        <a:p>
          <a:pPr algn="l"/>
          <a:endParaRPr lang="fr-CA"/>
        </a:p>
      </dgm:t>
    </dgm:pt>
    <dgm:pt modelId="{80FE26B6-D01C-44AE-A232-FCC7E05E2C2D}" type="sibTrans" cxnId="{47415626-0CFC-410D-AE05-A50ACA5770D8}">
      <dgm:prSet/>
      <dgm:spPr/>
      <dgm:t>
        <a:bodyPr/>
        <a:lstStyle/>
        <a:p>
          <a:pPr algn="l"/>
          <a:endParaRPr lang="fr-CA"/>
        </a:p>
      </dgm:t>
    </dgm:pt>
    <dgm:pt modelId="{725CFE7E-AE39-48EB-B914-47291CECF7B8}" type="pres">
      <dgm:prSet presAssocID="{BFBE62D9-E3DF-49C7-B02E-B30228EBE0A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F19BDD2B-022B-4C68-BFB5-741BA603EE23}" type="pres">
      <dgm:prSet presAssocID="{73F3AEF2-D33E-408B-9E2D-2C6BAD3E92FD}" presName="composite" presStyleCnt="0"/>
      <dgm:spPr/>
    </dgm:pt>
    <dgm:pt modelId="{A46DB673-B36D-4ED6-97C2-45E7E3F451C2}" type="pres">
      <dgm:prSet presAssocID="{73F3AEF2-D33E-408B-9E2D-2C6BAD3E92FD}" presName="imgShp" presStyleLbl="fgImgPlace1" presStyleIdx="0" presStyleCnt="3" custLinFactX="-100000" custLinFactNeighborX="-136713"/>
      <dgm:spPr>
        <a:prstGeom prst="chevron">
          <a:avLst/>
        </a:prstGeom>
        <a:solidFill>
          <a:srgbClr val="00B0F0"/>
        </a:solidFill>
        <a:ln>
          <a:noFill/>
        </a:ln>
      </dgm:spPr>
      <dgm:t>
        <a:bodyPr/>
        <a:lstStyle/>
        <a:p>
          <a:endParaRPr lang="fr-CA"/>
        </a:p>
      </dgm:t>
    </dgm:pt>
    <dgm:pt modelId="{591C8121-AA1C-4D81-99CE-B9F5E447FB77}" type="pres">
      <dgm:prSet presAssocID="{73F3AEF2-D33E-408B-9E2D-2C6BAD3E92FD}" presName="txShp" presStyleLbl="node1" presStyleIdx="0" presStyleCnt="3" custScaleX="144710" custScaleY="158495" custLinFactNeighborX="24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CA"/>
        </a:p>
      </dgm:t>
    </dgm:pt>
    <dgm:pt modelId="{85FB09D9-8E4D-4670-A7D8-2A62F6263B18}" type="pres">
      <dgm:prSet presAssocID="{9A4A50C0-381A-44E0-BC17-7131166765F4}" presName="spacing" presStyleCnt="0"/>
      <dgm:spPr/>
    </dgm:pt>
    <dgm:pt modelId="{476D07A8-C5F0-42F3-B504-576356DA4DA3}" type="pres">
      <dgm:prSet presAssocID="{4668372F-07C5-4DB3-BB35-1510AD824C81}" presName="composite" presStyleCnt="0"/>
      <dgm:spPr/>
    </dgm:pt>
    <dgm:pt modelId="{026B23AA-37A1-4FAF-8545-4B1198EAECAC}" type="pres">
      <dgm:prSet presAssocID="{4668372F-07C5-4DB3-BB35-1510AD824C81}" presName="imgShp" presStyleLbl="fgImgPlace1" presStyleIdx="1" presStyleCnt="3" custLinFactX="-100000" custLinFactNeighborX="-136713"/>
      <dgm:spPr>
        <a:prstGeom prst="chevron">
          <a:avLst/>
        </a:prstGeom>
        <a:solidFill>
          <a:srgbClr val="00B0F0"/>
        </a:solidFill>
        <a:ln>
          <a:noFill/>
        </a:ln>
      </dgm:spPr>
      <dgm:t>
        <a:bodyPr/>
        <a:lstStyle/>
        <a:p>
          <a:endParaRPr lang="fr-CA"/>
        </a:p>
      </dgm:t>
    </dgm:pt>
    <dgm:pt modelId="{98C39DEE-B9D4-40E6-AABC-5FE242EA1DEE}" type="pres">
      <dgm:prSet presAssocID="{4668372F-07C5-4DB3-BB35-1510AD824C81}" presName="txShp" presStyleLbl="node1" presStyleIdx="1" presStyleCnt="3" custScaleX="144710" custLinFactNeighborX="24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CA"/>
        </a:p>
      </dgm:t>
    </dgm:pt>
    <dgm:pt modelId="{2628A54C-6F03-43B6-A40A-12961D4B1442}" type="pres">
      <dgm:prSet presAssocID="{AEDF3A9B-6A3A-4513-804E-CD76A49C0981}" presName="spacing" presStyleCnt="0"/>
      <dgm:spPr/>
    </dgm:pt>
    <dgm:pt modelId="{87A21811-7A67-44AA-9735-0422307C01D7}" type="pres">
      <dgm:prSet presAssocID="{A0BB3C47-3A19-4753-B8C9-5DF548812028}" presName="composite" presStyleCnt="0"/>
      <dgm:spPr/>
    </dgm:pt>
    <dgm:pt modelId="{A0768B23-F5AA-4520-B7DE-BF0E328FEAEB}" type="pres">
      <dgm:prSet presAssocID="{A0BB3C47-3A19-4753-B8C9-5DF548812028}" presName="imgShp" presStyleLbl="fgImgPlace1" presStyleIdx="2" presStyleCnt="3" custLinFactX="-100000" custLinFactNeighborX="-136713"/>
      <dgm:spPr>
        <a:prstGeom prst="chevron">
          <a:avLst/>
        </a:prstGeom>
        <a:solidFill>
          <a:srgbClr val="00B0F0"/>
        </a:solidFill>
        <a:ln>
          <a:noFill/>
        </a:ln>
      </dgm:spPr>
      <dgm:t>
        <a:bodyPr/>
        <a:lstStyle/>
        <a:p>
          <a:endParaRPr lang="fr-CA"/>
        </a:p>
      </dgm:t>
    </dgm:pt>
    <dgm:pt modelId="{EE2837B4-221F-4256-B85F-6FDB20F689E0}" type="pres">
      <dgm:prSet presAssocID="{A0BB3C47-3A19-4753-B8C9-5DF548812028}" presName="txShp" presStyleLbl="node1" presStyleIdx="2" presStyleCnt="3" custScaleX="144710" custLinFactNeighborX="24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CA"/>
        </a:p>
      </dgm:t>
    </dgm:pt>
  </dgm:ptLst>
  <dgm:cxnLst>
    <dgm:cxn modelId="{54295A25-2363-4B3F-A37B-84623A51CF0C}" type="presOf" srcId="{BFBE62D9-E3DF-49C7-B02E-B30228EBE0AE}" destId="{725CFE7E-AE39-48EB-B914-47291CECF7B8}" srcOrd="0" destOrd="0" presId="urn:microsoft.com/office/officeart/2005/8/layout/vList3"/>
    <dgm:cxn modelId="{7701D6EA-ED30-4E7F-813D-DE3FF7F9A607}" type="presOf" srcId="{73F3AEF2-D33E-408B-9E2D-2C6BAD3E92FD}" destId="{591C8121-AA1C-4D81-99CE-B9F5E447FB77}" srcOrd="0" destOrd="0" presId="urn:microsoft.com/office/officeart/2005/8/layout/vList3"/>
    <dgm:cxn modelId="{4651BD2E-CDCE-4DB4-A954-B6E3CF13D1B2}" srcId="{BFBE62D9-E3DF-49C7-B02E-B30228EBE0AE}" destId="{73F3AEF2-D33E-408B-9E2D-2C6BAD3E92FD}" srcOrd="0" destOrd="0" parTransId="{B5B83F9F-2E42-46E0-917E-41A8418A86EA}" sibTransId="{9A4A50C0-381A-44E0-BC17-7131166765F4}"/>
    <dgm:cxn modelId="{F5565E4A-D080-4F02-85AD-9ADD970BB988}" srcId="{BFBE62D9-E3DF-49C7-B02E-B30228EBE0AE}" destId="{4668372F-07C5-4DB3-BB35-1510AD824C81}" srcOrd="1" destOrd="0" parTransId="{BA45F515-A2F1-4334-9EA9-F2ED8CF03545}" sibTransId="{AEDF3A9B-6A3A-4513-804E-CD76A49C0981}"/>
    <dgm:cxn modelId="{47415626-0CFC-410D-AE05-A50ACA5770D8}" srcId="{BFBE62D9-E3DF-49C7-B02E-B30228EBE0AE}" destId="{A0BB3C47-3A19-4753-B8C9-5DF548812028}" srcOrd="2" destOrd="0" parTransId="{C7F4F7B7-19B6-430C-8A63-56446F4A2D45}" sibTransId="{80FE26B6-D01C-44AE-A232-FCC7E05E2C2D}"/>
    <dgm:cxn modelId="{E71D0049-9AFE-442B-8847-8E991664230A}" type="presOf" srcId="{A0BB3C47-3A19-4753-B8C9-5DF548812028}" destId="{EE2837B4-221F-4256-B85F-6FDB20F689E0}" srcOrd="0" destOrd="0" presId="urn:microsoft.com/office/officeart/2005/8/layout/vList3"/>
    <dgm:cxn modelId="{B34680B3-B0C2-4FB1-8A80-DE3A108B6A2D}" type="presOf" srcId="{4668372F-07C5-4DB3-BB35-1510AD824C81}" destId="{98C39DEE-B9D4-40E6-AABC-5FE242EA1DEE}" srcOrd="0" destOrd="0" presId="urn:microsoft.com/office/officeart/2005/8/layout/vList3"/>
    <dgm:cxn modelId="{A32BBC46-032A-4D93-942E-6A2268978828}" type="presParOf" srcId="{725CFE7E-AE39-48EB-B914-47291CECF7B8}" destId="{F19BDD2B-022B-4C68-BFB5-741BA603EE23}" srcOrd="0" destOrd="0" presId="urn:microsoft.com/office/officeart/2005/8/layout/vList3"/>
    <dgm:cxn modelId="{9BB9D61C-704D-4C51-AFAF-BCD87800D3A6}" type="presParOf" srcId="{F19BDD2B-022B-4C68-BFB5-741BA603EE23}" destId="{A46DB673-B36D-4ED6-97C2-45E7E3F451C2}" srcOrd="0" destOrd="0" presId="urn:microsoft.com/office/officeart/2005/8/layout/vList3"/>
    <dgm:cxn modelId="{430ED364-2A68-4DFA-B393-679205F7DDD0}" type="presParOf" srcId="{F19BDD2B-022B-4C68-BFB5-741BA603EE23}" destId="{591C8121-AA1C-4D81-99CE-B9F5E447FB77}" srcOrd="1" destOrd="0" presId="urn:microsoft.com/office/officeart/2005/8/layout/vList3"/>
    <dgm:cxn modelId="{7B2BA199-F21E-4B98-AEB9-C9A71201382C}" type="presParOf" srcId="{725CFE7E-AE39-48EB-B914-47291CECF7B8}" destId="{85FB09D9-8E4D-4670-A7D8-2A62F6263B18}" srcOrd="1" destOrd="0" presId="urn:microsoft.com/office/officeart/2005/8/layout/vList3"/>
    <dgm:cxn modelId="{9F5CB646-BE9B-4BEA-8E55-7DE1D4A92A98}" type="presParOf" srcId="{725CFE7E-AE39-48EB-B914-47291CECF7B8}" destId="{476D07A8-C5F0-42F3-B504-576356DA4DA3}" srcOrd="2" destOrd="0" presId="urn:microsoft.com/office/officeart/2005/8/layout/vList3"/>
    <dgm:cxn modelId="{97A02022-F90F-4E30-86D9-71662807F678}" type="presParOf" srcId="{476D07A8-C5F0-42F3-B504-576356DA4DA3}" destId="{026B23AA-37A1-4FAF-8545-4B1198EAECAC}" srcOrd="0" destOrd="0" presId="urn:microsoft.com/office/officeart/2005/8/layout/vList3"/>
    <dgm:cxn modelId="{79E18483-40FF-4156-B710-39682319668A}" type="presParOf" srcId="{476D07A8-C5F0-42F3-B504-576356DA4DA3}" destId="{98C39DEE-B9D4-40E6-AABC-5FE242EA1DEE}" srcOrd="1" destOrd="0" presId="urn:microsoft.com/office/officeart/2005/8/layout/vList3"/>
    <dgm:cxn modelId="{7AB6CFEA-1369-4283-9093-0A479F1521BC}" type="presParOf" srcId="{725CFE7E-AE39-48EB-B914-47291CECF7B8}" destId="{2628A54C-6F03-43B6-A40A-12961D4B1442}" srcOrd="3" destOrd="0" presId="urn:microsoft.com/office/officeart/2005/8/layout/vList3"/>
    <dgm:cxn modelId="{93B0E840-4B16-41BD-A2C8-5DE76A0EDE5B}" type="presParOf" srcId="{725CFE7E-AE39-48EB-B914-47291CECF7B8}" destId="{87A21811-7A67-44AA-9735-0422307C01D7}" srcOrd="4" destOrd="0" presId="urn:microsoft.com/office/officeart/2005/8/layout/vList3"/>
    <dgm:cxn modelId="{D191A90C-7833-4484-8897-91603EFED38E}" type="presParOf" srcId="{87A21811-7A67-44AA-9735-0422307C01D7}" destId="{A0768B23-F5AA-4520-B7DE-BF0E328FEAEB}" srcOrd="0" destOrd="0" presId="urn:microsoft.com/office/officeart/2005/8/layout/vList3"/>
    <dgm:cxn modelId="{3E069AF7-EF9F-4E17-A872-43EE8360E4CC}" type="presParOf" srcId="{87A21811-7A67-44AA-9735-0422307C01D7}" destId="{EE2837B4-221F-4256-B85F-6FDB20F689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406D6-F4F2-4DAC-B0A5-7255F55B48DF}">
      <dsp:nvSpPr>
        <dsp:cNvPr id="0" name=""/>
        <dsp:cNvSpPr/>
      </dsp:nvSpPr>
      <dsp:spPr>
        <a:xfrm>
          <a:off x="0" y="0"/>
          <a:ext cx="2290293" cy="1047787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0800" cap="sq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8E708-58F6-4FEA-B801-953227BAC05D}">
      <dsp:nvSpPr>
        <dsp:cNvPr id="0" name=""/>
        <dsp:cNvSpPr/>
      </dsp:nvSpPr>
      <dsp:spPr>
        <a:xfrm>
          <a:off x="3" y="1070172"/>
          <a:ext cx="2301908" cy="1427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2000" rIns="0" bIns="0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CA" sz="1800" kern="1200" dirty="0" smtClean="0">
              <a:solidFill>
                <a:srgbClr val="00B0F0"/>
              </a:solidFill>
              <a:latin typeface="Nilland-Black" pitchFamily="2" charset="0"/>
            </a:rPr>
            <a:t>Vu Van Tiep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1200"/>
            </a:spcAft>
          </a:pPr>
          <a:r>
            <a:rPr lang="fr-CA" sz="1400" b="1" kern="1200" cap="all" baseline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Scrum</a:t>
          </a:r>
          <a:r>
            <a:rPr lang="fr-CA" sz="1400" b="1" kern="1200" cap="all" baseline="0" dirty="0" smtClean="0">
              <a:solidFill>
                <a:schemeClr val="tx1">
                  <a:lumMod val="75000"/>
                  <a:lumOff val="25000"/>
                </a:schemeClr>
              </a:solidFill>
            </a:rPr>
            <a:t> Master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Lorem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ipsum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dolor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sit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amet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consectetur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adipiscing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elit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.</a:t>
          </a:r>
          <a:endParaRPr lang="fr-CA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" y="1070172"/>
        <a:ext cx="2301908" cy="1427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406D6-F4F2-4DAC-B0A5-7255F55B48DF}">
      <dsp:nvSpPr>
        <dsp:cNvPr id="0" name=""/>
        <dsp:cNvSpPr/>
      </dsp:nvSpPr>
      <dsp:spPr>
        <a:xfrm>
          <a:off x="0" y="0"/>
          <a:ext cx="2290293" cy="1047787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0800" cap="sq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8E708-58F6-4FEA-B801-953227BAC05D}">
      <dsp:nvSpPr>
        <dsp:cNvPr id="0" name=""/>
        <dsp:cNvSpPr/>
      </dsp:nvSpPr>
      <dsp:spPr>
        <a:xfrm>
          <a:off x="3" y="1070172"/>
          <a:ext cx="2301908" cy="1427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2000" rIns="0" bIns="0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CA" sz="1800" kern="1200" dirty="0" smtClean="0">
              <a:solidFill>
                <a:srgbClr val="00B0F0"/>
              </a:solidFill>
              <a:latin typeface="Nilland-Black" pitchFamily="2" charset="0"/>
            </a:rPr>
            <a:t>Nguyen </a:t>
          </a:r>
          <a:r>
            <a:rPr lang="fr-CA" sz="1800" kern="1200" dirty="0" err="1" smtClean="0">
              <a:solidFill>
                <a:srgbClr val="00B0F0"/>
              </a:solidFill>
              <a:latin typeface="Nilland-Black" pitchFamily="2" charset="0"/>
            </a:rPr>
            <a:t>Cong</a:t>
          </a:r>
          <a:r>
            <a:rPr lang="fr-CA" sz="1800" kern="1200" dirty="0" smtClean="0">
              <a:solidFill>
                <a:srgbClr val="00B0F0"/>
              </a:solidFill>
              <a:latin typeface="Nilland-Black" pitchFamily="2" charset="0"/>
            </a:rPr>
            <a:t> Minh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CA" sz="1400" b="1" kern="1200" cap="all" baseline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Member</a:t>
          </a:r>
          <a:endParaRPr lang="fr-CA" sz="1400" b="1" kern="1200" cap="all" baseline="0" dirty="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fr-CA" sz="1400" b="1" kern="1200" cap="all" baseline="0" dirty="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Etiam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fringilla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aliquet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nibh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, a mollis libero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viverra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eu.</a:t>
          </a:r>
          <a:endParaRPr lang="fr-CA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" y="1070172"/>
        <a:ext cx="2301908" cy="1427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406D6-F4F2-4DAC-B0A5-7255F55B48DF}">
      <dsp:nvSpPr>
        <dsp:cNvPr id="0" name=""/>
        <dsp:cNvSpPr/>
      </dsp:nvSpPr>
      <dsp:spPr>
        <a:xfrm>
          <a:off x="0" y="0"/>
          <a:ext cx="2290293" cy="10477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50800" cap="sq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8E708-58F6-4FEA-B801-953227BAC05D}">
      <dsp:nvSpPr>
        <dsp:cNvPr id="0" name=""/>
        <dsp:cNvSpPr/>
      </dsp:nvSpPr>
      <dsp:spPr>
        <a:xfrm>
          <a:off x="3" y="1070172"/>
          <a:ext cx="2301908" cy="1427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2000" rIns="0" bIns="0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CA" sz="1800" kern="1200" dirty="0" smtClean="0">
              <a:solidFill>
                <a:srgbClr val="00B0F0"/>
              </a:solidFill>
              <a:latin typeface="Nilland-Black" pitchFamily="2" charset="0"/>
            </a:rPr>
            <a:t>Trinh Duc Trung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1200"/>
            </a:spcAft>
          </a:pPr>
          <a:r>
            <a:rPr lang="fr-CA" sz="1400" b="1" kern="1200" cap="all" baseline="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Member</a:t>
          </a:r>
          <a:endParaRPr lang="fr-CA" sz="1400" b="1" kern="1200" cap="all" baseline="0" dirty="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Nunc nec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mattis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ligula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.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Vestibulum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sed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CA" sz="1400" b="0" i="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viverra</a:t>
          </a:r>
          <a:r>
            <a:rPr lang="fr-CA" sz="14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erat.</a:t>
          </a:r>
          <a:endParaRPr lang="fr-CA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" y="1070172"/>
        <a:ext cx="2301908" cy="1427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C8121-AA1C-4D81-99CE-B9F5E447FB77}">
      <dsp:nvSpPr>
        <dsp:cNvPr id="0" name=""/>
        <dsp:cNvSpPr/>
      </dsp:nvSpPr>
      <dsp:spPr>
        <a:xfrm rot="10800000">
          <a:off x="278801" y="52"/>
          <a:ext cx="7622433" cy="636918"/>
        </a:xfrm>
        <a:prstGeom prst="round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0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600" kern="1200" dirty="0" smtClean="0">
              <a:solidFill>
                <a:srgbClr val="00B0F0"/>
              </a:solidFill>
              <a:latin typeface="Nilland-ExtraBold" pitchFamily="2" charset="0"/>
            </a:rPr>
            <a:t>Admin should update/delete/insert product</a:t>
          </a:r>
          <a:endParaRPr lang="fr-CA" sz="3600" kern="1200" dirty="0">
            <a:solidFill>
              <a:srgbClr val="00B0F0"/>
            </a:solidFill>
            <a:latin typeface="Nilland-ExtraBold" pitchFamily="2" charset="0"/>
          </a:endParaRPr>
        </a:p>
      </dsp:txBody>
      <dsp:txXfrm rot="10800000">
        <a:off x="309893" y="31144"/>
        <a:ext cx="7560249" cy="574734"/>
      </dsp:txXfrm>
    </dsp:sp>
    <dsp:sp modelId="{A46DB673-B36D-4ED6-97C2-45E7E3F451C2}">
      <dsp:nvSpPr>
        <dsp:cNvPr id="0" name=""/>
        <dsp:cNvSpPr/>
      </dsp:nvSpPr>
      <dsp:spPr>
        <a:xfrm>
          <a:off x="174579" y="117584"/>
          <a:ext cx="401854" cy="401854"/>
        </a:xfrm>
        <a:prstGeom prst="chevron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39DEE-B9D4-40E6-AABC-5FE242EA1DEE}">
      <dsp:nvSpPr>
        <dsp:cNvPr id="0" name=""/>
        <dsp:cNvSpPr/>
      </dsp:nvSpPr>
      <dsp:spPr>
        <a:xfrm rot="10800000">
          <a:off x="278801" y="737434"/>
          <a:ext cx="7622433" cy="401854"/>
        </a:xfrm>
        <a:prstGeom prst="round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0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600" kern="1200" dirty="0" smtClean="0">
              <a:solidFill>
                <a:srgbClr val="00B0F0"/>
              </a:solidFill>
              <a:latin typeface="Nilland-ExtraBold" pitchFamily="2" charset="0"/>
            </a:rPr>
            <a:t>Admin Feedback and Queries the customer</a:t>
          </a:r>
          <a:endParaRPr lang="fr-CA" sz="3600" kern="1200" dirty="0">
            <a:solidFill>
              <a:srgbClr val="00B0F0"/>
            </a:solidFill>
            <a:latin typeface="Nilland-ExtraBold" pitchFamily="2" charset="0"/>
          </a:endParaRPr>
        </a:p>
      </dsp:txBody>
      <dsp:txXfrm rot="10800000">
        <a:off x="298418" y="757051"/>
        <a:ext cx="7583199" cy="362620"/>
      </dsp:txXfrm>
    </dsp:sp>
    <dsp:sp modelId="{026B23AA-37A1-4FAF-8545-4B1198EAECAC}">
      <dsp:nvSpPr>
        <dsp:cNvPr id="0" name=""/>
        <dsp:cNvSpPr/>
      </dsp:nvSpPr>
      <dsp:spPr>
        <a:xfrm>
          <a:off x="174579" y="737434"/>
          <a:ext cx="401854" cy="401854"/>
        </a:xfrm>
        <a:prstGeom prst="chevron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837B4-221F-4256-B85F-6FDB20F689E0}">
      <dsp:nvSpPr>
        <dsp:cNvPr id="0" name=""/>
        <dsp:cNvSpPr/>
      </dsp:nvSpPr>
      <dsp:spPr>
        <a:xfrm rot="10800000">
          <a:off x="278801" y="1239752"/>
          <a:ext cx="7622433" cy="401854"/>
        </a:xfrm>
        <a:prstGeom prst="round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0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600" kern="1200" dirty="0" smtClean="0">
              <a:solidFill>
                <a:srgbClr val="00B0F0"/>
              </a:solidFill>
              <a:latin typeface="Nilland-ExtraBold" pitchFamily="2" charset="0"/>
            </a:rPr>
            <a:t>Auto generation 8 digit Order Number</a:t>
          </a:r>
          <a:endParaRPr lang="fr-CA" sz="3600" kern="1200" dirty="0">
            <a:solidFill>
              <a:srgbClr val="00B0F0"/>
            </a:solidFill>
            <a:latin typeface="Nilland-ExtraBold" pitchFamily="2" charset="0"/>
          </a:endParaRPr>
        </a:p>
      </dsp:txBody>
      <dsp:txXfrm rot="10800000">
        <a:off x="298418" y="1259369"/>
        <a:ext cx="7583199" cy="362620"/>
      </dsp:txXfrm>
    </dsp:sp>
    <dsp:sp modelId="{A0768B23-F5AA-4520-B7DE-BF0E328FEAEB}">
      <dsp:nvSpPr>
        <dsp:cNvPr id="0" name=""/>
        <dsp:cNvSpPr/>
      </dsp:nvSpPr>
      <dsp:spPr>
        <a:xfrm>
          <a:off x="174579" y="1239752"/>
          <a:ext cx="401854" cy="401854"/>
        </a:xfrm>
        <a:prstGeom prst="chevron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E4FB5-2331-4375-B978-FB7B86283CFF}">
      <dsp:nvSpPr>
        <dsp:cNvPr id="0" name=""/>
        <dsp:cNvSpPr/>
      </dsp:nvSpPr>
      <dsp:spPr>
        <a:xfrm rot="10800000">
          <a:off x="278801" y="1742069"/>
          <a:ext cx="7622433" cy="401854"/>
        </a:xfrm>
        <a:prstGeom prst="round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0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600" kern="1200" dirty="0" smtClean="0">
              <a:solidFill>
                <a:srgbClr val="00B0F0"/>
              </a:solidFill>
              <a:latin typeface="Nilland-ExtraBold" pitchFamily="2" charset="0"/>
            </a:rPr>
            <a:t>The Product to be assigned a unique 7 digit code</a:t>
          </a:r>
          <a:endParaRPr lang="fr-CA" sz="3600" kern="1200" dirty="0">
            <a:solidFill>
              <a:srgbClr val="00B0F0"/>
            </a:solidFill>
            <a:latin typeface="Nilland-ExtraBold" pitchFamily="2" charset="0"/>
          </a:endParaRPr>
        </a:p>
      </dsp:txBody>
      <dsp:txXfrm rot="10800000">
        <a:off x="298418" y="1761686"/>
        <a:ext cx="7583199" cy="362620"/>
      </dsp:txXfrm>
    </dsp:sp>
    <dsp:sp modelId="{D9B40D67-FB4A-4100-A0D5-1191FB0BD444}">
      <dsp:nvSpPr>
        <dsp:cNvPr id="0" name=""/>
        <dsp:cNvSpPr/>
      </dsp:nvSpPr>
      <dsp:spPr>
        <a:xfrm>
          <a:off x="174579" y="1742069"/>
          <a:ext cx="401854" cy="401854"/>
        </a:xfrm>
        <a:prstGeom prst="chevron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BA0AB-6052-4BAA-A965-3FAEAF742995}">
      <dsp:nvSpPr>
        <dsp:cNvPr id="0" name=""/>
        <dsp:cNvSpPr/>
      </dsp:nvSpPr>
      <dsp:spPr>
        <a:xfrm rot="10800000">
          <a:off x="278801" y="2244387"/>
          <a:ext cx="7622433" cy="401854"/>
        </a:xfrm>
        <a:prstGeom prst="round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0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600" kern="1200" dirty="0" smtClean="0">
              <a:solidFill>
                <a:srgbClr val="00B0F0"/>
              </a:solidFill>
              <a:latin typeface="Nilland-ExtraBold" pitchFamily="2" charset="0"/>
            </a:rPr>
            <a:t>The Feedback page collect feedback of customer</a:t>
          </a:r>
          <a:endParaRPr lang="fr-CA" sz="3600" kern="1200" dirty="0">
            <a:solidFill>
              <a:srgbClr val="00B0F0"/>
            </a:solidFill>
            <a:latin typeface="Nilland-ExtraBold" pitchFamily="2" charset="0"/>
          </a:endParaRPr>
        </a:p>
      </dsp:txBody>
      <dsp:txXfrm rot="10800000">
        <a:off x="298418" y="2264004"/>
        <a:ext cx="7583199" cy="362620"/>
      </dsp:txXfrm>
    </dsp:sp>
    <dsp:sp modelId="{EDFA1585-F5CE-43F2-BCE3-F5FCD268462D}">
      <dsp:nvSpPr>
        <dsp:cNvPr id="0" name=""/>
        <dsp:cNvSpPr/>
      </dsp:nvSpPr>
      <dsp:spPr>
        <a:xfrm>
          <a:off x="174579" y="2244387"/>
          <a:ext cx="401854" cy="401854"/>
        </a:xfrm>
        <a:prstGeom prst="chevron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C8121-AA1C-4D81-99CE-B9F5E447FB77}">
      <dsp:nvSpPr>
        <dsp:cNvPr id="0" name=""/>
        <dsp:cNvSpPr/>
      </dsp:nvSpPr>
      <dsp:spPr>
        <a:xfrm rot="10800000">
          <a:off x="278801" y="930"/>
          <a:ext cx="7622433" cy="1026033"/>
        </a:xfrm>
        <a:prstGeom prst="round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0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600" kern="1200" dirty="0" smtClean="0">
              <a:solidFill>
                <a:srgbClr val="00B0F0"/>
              </a:solidFill>
              <a:latin typeface="Nilland-ExtraBold" pitchFamily="2" charset="0"/>
            </a:rPr>
            <a:t>Customer track the staus,cancel or update order</a:t>
          </a:r>
          <a:endParaRPr lang="fr-CA" sz="3600" kern="1200" dirty="0">
            <a:solidFill>
              <a:srgbClr val="00B0F0"/>
            </a:solidFill>
            <a:latin typeface="Nilland-ExtraBold" pitchFamily="2" charset="0"/>
          </a:endParaRPr>
        </a:p>
      </dsp:txBody>
      <dsp:txXfrm rot="10800000">
        <a:off x="328888" y="51017"/>
        <a:ext cx="7522259" cy="925859"/>
      </dsp:txXfrm>
    </dsp:sp>
    <dsp:sp modelId="{A46DB673-B36D-4ED6-97C2-45E7E3F451C2}">
      <dsp:nvSpPr>
        <dsp:cNvPr id="0" name=""/>
        <dsp:cNvSpPr/>
      </dsp:nvSpPr>
      <dsp:spPr>
        <a:xfrm>
          <a:off x="0" y="190266"/>
          <a:ext cx="647360" cy="647360"/>
        </a:xfrm>
        <a:prstGeom prst="chevron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39DEE-B9D4-40E6-AABC-5FE242EA1DEE}">
      <dsp:nvSpPr>
        <dsp:cNvPr id="0" name=""/>
        <dsp:cNvSpPr/>
      </dsp:nvSpPr>
      <dsp:spPr>
        <a:xfrm rot="10800000">
          <a:off x="278801" y="1188803"/>
          <a:ext cx="7622433" cy="647360"/>
        </a:xfrm>
        <a:prstGeom prst="round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0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600" kern="1200" dirty="0" smtClean="0">
              <a:solidFill>
                <a:srgbClr val="00B0F0"/>
              </a:solidFill>
              <a:latin typeface="Nilland-ExtraBold" pitchFamily="2" charset="0"/>
            </a:rPr>
            <a:t>Creation,updating db product/stock/manufactur</a:t>
          </a:r>
          <a:endParaRPr lang="fr-CA" sz="3600" kern="1200" dirty="0">
            <a:solidFill>
              <a:srgbClr val="00B0F0"/>
            </a:solidFill>
            <a:latin typeface="Nilland-ExtraBold" pitchFamily="2" charset="0"/>
          </a:endParaRPr>
        </a:p>
      </dsp:txBody>
      <dsp:txXfrm rot="10800000">
        <a:off x="310403" y="1220405"/>
        <a:ext cx="7559229" cy="584156"/>
      </dsp:txXfrm>
    </dsp:sp>
    <dsp:sp modelId="{026B23AA-37A1-4FAF-8545-4B1198EAECAC}">
      <dsp:nvSpPr>
        <dsp:cNvPr id="0" name=""/>
        <dsp:cNvSpPr/>
      </dsp:nvSpPr>
      <dsp:spPr>
        <a:xfrm>
          <a:off x="0" y="1188803"/>
          <a:ext cx="647360" cy="647360"/>
        </a:xfrm>
        <a:prstGeom prst="chevron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837B4-221F-4256-B85F-6FDB20F689E0}">
      <dsp:nvSpPr>
        <dsp:cNvPr id="0" name=""/>
        <dsp:cNvSpPr/>
      </dsp:nvSpPr>
      <dsp:spPr>
        <a:xfrm rot="10800000">
          <a:off x="278801" y="1998003"/>
          <a:ext cx="7622433" cy="647360"/>
        </a:xfrm>
        <a:prstGeom prst="round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0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600" kern="1200" dirty="0" smtClean="0">
              <a:solidFill>
                <a:srgbClr val="00B0F0"/>
              </a:solidFill>
              <a:latin typeface="Nilland-ExtraBold" pitchFamily="2" charset="0"/>
            </a:rPr>
            <a:t>The blling calculate taking in the Order quanlity</a:t>
          </a:r>
          <a:endParaRPr lang="fr-CA" sz="3600" kern="1200" dirty="0">
            <a:solidFill>
              <a:srgbClr val="00B0F0"/>
            </a:solidFill>
            <a:latin typeface="Nilland-ExtraBold" pitchFamily="2" charset="0"/>
          </a:endParaRPr>
        </a:p>
      </dsp:txBody>
      <dsp:txXfrm rot="10800000">
        <a:off x="310403" y="2029605"/>
        <a:ext cx="7559229" cy="584156"/>
      </dsp:txXfrm>
    </dsp:sp>
    <dsp:sp modelId="{A0768B23-F5AA-4520-B7DE-BF0E328FEAEB}">
      <dsp:nvSpPr>
        <dsp:cNvPr id="0" name=""/>
        <dsp:cNvSpPr/>
      </dsp:nvSpPr>
      <dsp:spPr>
        <a:xfrm>
          <a:off x="0" y="1998003"/>
          <a:ext cx="647360" cy="647360"/>
        </a:xfrm>
        <a:prstGeom prst="chevron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61247-3EEC-452B-83EA-9D44F204783C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ED6B7-9771-4408-BFA2-BD1F84771A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39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ED6B7-9771-4408-BFA2-BD1F84771A76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010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ED6B7-9771-4408-BFA2-BD1F84771A76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010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ED6B7-9771-4408-BFA2-BD1F84771A76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010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ED6B7-9771-4408-BFA2-BD1F84771A76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010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ED6B7-9771-4408-BFA2-BD1F84771A76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010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ED6B7-9771-4408-BFA2-BD1F84771A76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010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35192"/>
            <a:ext cx="9144000" cy="5008308"/>
          </a:xfrm>
          <a:prstGeom prst="rect">
            <a:avLst/>
          </a:prstGeom>
          <a:solidFill>
            <a:srgbClr val="F6F1DE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F1F0DB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407954"/>
            <a:ext cx="9144000" cy="73554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41" y="177"/>
            <a:ext cx="9144000" cy="270030"/>
          </a:xfrm>
          <a:prstGeom prst="rect">
            <a:avLst/>
          </a:prstGeom>
          <a:pattFill prst="ltUpDiag">
            <a:fgClr>
              <a:srgbClr val="D6C192"/>
            </a:fgClr>
            <a:bgClr>
              <a:srgbClr val="F6F1DE"/>
            </a:bgClr>
          </a:patt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35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 userDrawn="1"/>
        </p:nvSpPr>
        <p:spPr>
          <a:xfrm>
            <a:off x="0" y="4371950"/>
            <a:ext cx="9144000" cy="1080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Titre 1"/>
          <p:cNvSpPr txBox="1">
            <a:spLocks/>
          </p:cNvSpPr>
          <p:nvPr userDrawn="1"/>
        </p:nvSpPr>
        <p:spPr>
          <a:xfrm>
            <a:off x="467544" y="4789009"/>
            <a:ext cx="1872208" cy="3454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150" b="1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A KICK-ASS SLOGAN HERE</a:t>
            </a:r>
            <a:endParaRPr lang="fr-CA" sz="115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87974"/>
            <a:ext cx="1562868" cy="270177"/>
          </a:xfrm>
          <a:prstGeom prst="rect">
            <a:avLst/>
          </a:prstGeom>
        </p:spPr>
      </p:pic>
      <p:sp>
        <p:nvSpPr>
          <p:cNvPr id="28" name="ZoneTexte 27"/>
          <p:cNvSpPr txBox="1"/>
          <p:nvPr userDrawn="1"/>
        </p:nvSpPr>
        <p:spPr>
          <a:xfrm>
            <a:off x="6804248" y="4767994"/>
            <a:ext cx="2016224" cy="29238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fr-CA" sz="1400" dirty="0" smtClean="0">
                <a:solidFill>
                  <a:schemeClr val="bg1">
                    <a:lumMod val="50000"/>
                  </a:schemeClr>
                </a:solidFill>
              </a:rPr>
              <a:t>www.</a:t>
            </a:r>
            <a:r>
              <a:rPr lang="fr-CA" sz="1600" b="1" dirty="0" smtClean="0">
                <a:solidFill>
                  <a:schemeClr val="bg1"/>
                </a:solidFill>
              </a:rPr>
              <a:t>yourdomain</a:t>
            </a:r>
            <a:r>
              <a:rPr lang="fr-CA" sz="1400" dirty="0" smtClean="0">
                <a:solidFill>
                  <a:schemeClr val="bg1">
                    <a:lumMod val="50000"/>
                  </a:schemeClr>
                </a:solidFill>
              </a:rPr>
              <a:t>.com</a:t>
            </a:r>
            <a:endParaRPr lang="fr-CA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Étoile à 5 branches 28"/>
          <p:cNvSpPr/>
          <p:nvPr userDrawn="1"/>
        </p:nvSpPr>
        <p:spPr>
          <a:xfrm>
            <a:off x="343693" y="4587974"/>
            <a:ext cx="216024" cy="216024"/>
          </a:xfrm>
          <a:prstGeom prst="star5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A"/>
          </a:p>
        </p:txBody>
      </p:sp>
      <p:grpSp>
        <p:nvGrpSpPr>
          <p:cNvPr id="30" name="Groupe 29"/>
          <p:cNvGrpSpPr/>
          <p:nvPr userDrawn="1"/>
        </p:nvGrpSpPr>
        <p:grpSpPr>
          <a:xfrm>
            <a:off x="4695400" y="4659982"/>
            <a:ext cx="308648" cy="308648"/>
            <a:chOff x="4695400" y="6381328"/>
            <a:chExt cx="308648" cy="308648"/>
          </a:xfrm>
        </p:grpSpPr>
        <p:sp>
          <p:nvSpPr>
            <p:cNvPr id="31" name="Ellipse 30">
              <a:hlinkClick r:id="" action="ppaction://hlinkshowjump?jump=nextslide"/>
            </p:cNvPr>
            <p:cNvSpPr/>
            <p:nvPr/>
          </p:nvSpPr>
          <p:spPr>
            <a:xfrm>
              <a:off x="4695400" y="6381328"/>
              <a:ext cx="308648" cy="3086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Chevron 31">
              <a:hlinkClick r:id="" action="ppaction://hlinkshowjump?jump=nextslide"/>
            </p:cNvPr>
            <p:cNvSpPr/>
            <p:nvPr/>
          </p:nvSpPr>
          <p:spPr>
            <a:xfrm>
              <a:off x="4788084" y="6474012"/>
              <a:ext cx="123281" cy="12328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/>
          <p:cNvGrpSpPr/>
          <p:nvPr userDrawn="1"/>
        </p:nvGrpSpPr>
        <p:grpSpPr>
          <a:xfrm>
            <a:off x="4283968" y="4659982"/>
            <a:ext cx="308648" cy="308648"/>
            <a:chOff x="4283968" y="6381328"/>
            <a:chExt cx="308648" cy="308648"/>
          </a:xfrm>
        </p:grpSpPr>
        <p:sp>
          <p:nvSpPr>
            <p:cNvPr id="34" name="Ellipse 33">
              <a:hlinkClick r:id="" action="ppaction://hlinkshowjump?jump=previousslide"/>
            </p:cNvPr>
            <p:cNvSpPr/>
            <p:nvPr/>
          </p:nvSpPr>
          <p:spPr>
            <a:xfrm>
              <a:off x="4283968" y="6381328"/>
              <a:ext cx="308648" cy="3086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Chevron 34">
              <a:hlinkClick r:id="" action="ppaction://hlinkshowjump?jump=previousslide"/>
            </p:cNvPr>
            <p:cNvSpPr/>
            <p:nvPr/>
          </p:nvSpPr>
          <p:spPr>
            <a:xfrm flipH="1">
              <a:off x="4374805" y="6474012"/>
              <a:ext cx="126975" cy="12328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717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366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547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09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9959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830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781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6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274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642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82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9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2834-3B72-454C-815D-54E05F95FD64}" type="datetimeFigureOut">
              <a:rPr lang="fr-CA" smtClean="0"/>
              <a:t>2013-06-14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2596-86D4-4A71-9475-CB41442CF8C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10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273828"/>
            <a:ext cx="9144000" cy="1869672"/>
          </a:xfrm>
          <a:prstGeom prst="rect">
            <a:avLst/>
          </a:prstGeom>
          <a:solidFill>
            <a:srgbClr val="F6F1DE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F1F0D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6539078" y="627534"/>
            <a:ext cx="57264" cy="223224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519522"/>
            <a:ext cx="7772400" cy="540060"/>
          </a:xfrm>
        </p:spPr>
        <p:txBody>
          <a:bodyPr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fr-CA" sz="3100" b="1" cap="all" dirty="0" err="1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Eproject</a:t>
            </a:r>
            <a:r>
              <a:rPr lang="fr-CA" sz="3100" b="1" cap="all" dirty="0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 Sem III </a:t>
            </a:r>
            <a:endParaRPr lang="fr-CA" sz="3100" cap="all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35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72008" y="843558"/>
            <a:ext cx="7772400" cy="11341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7200" cap="all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-Black" pitchFamily="2" charset="0"/>
              </a:rPr>
              <a:t>BOOKSTORE</a:t>
            </a:r>
            <a:endParaRPr lang="fr-CA" sz="7200" cap="all" dirty="0">
              <a:solidFill>
                <a:schemeClr val="bg1"/>
              </a:solidFill>
              <a:latin typeface="Nilland-Black" pitchFamily="2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1941680"/>
            <a:ext cx="7772400" cy="7020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800" cap="all" dirty="0" smtClean="0">
                <a:solidFill>
                  <a:srgbClr val="00B0F0"/>
                </a:solidFill>
              </a:rPr>
              <a:t>GROUP 1</a:t>
            </a:r>
            <a:endParaRPr lang="fr-CA" sz="6800" cap="all" dirty="0">
              <a:solidFill>
                <a:srgbClr val="00B0F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6539078" y="1581641"/>
            <a:ext cx="337181" cy="22248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itre 1">
            <a:hlinkClick r:id="rId2" action="ppaction://hlinksldjump"/>
          </p:cNvPr>
          <p:cNvSpPr txBox="1">
            <a:spLocks/>
          </p:cNvSpPr>
          <p:nvPr/>
        </p:nvSpPr>
        <p:spPr>
          <a:xfrm>
            <a:off x="6939306" y="1473628"/>
            <a:ext cx="1737153" cy="378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000" b="1" u="sng" cap="all" dirty="0" smtClean="0">
                <a:ln w="11430"/>
                <a:solidFill>
                  <a:schemeClr val="bg1"/>
                </a:solidFill>
                <a:latin typeface="Nilland-Black" pitchFamily="2" charset="0"/>
              </a:rPr>
              <a:t>Start </a:t>
            </a:r>
            <a:r>
              <a:rPr lang="fr-CA" sz="2000" b="1" u="sng" cap="all" dirty="0" err="1" smtClean="0">
                <a:ln w="11430"/>
                <a:solidFill>
                  <a:schemeClr val="bg1"/>
                </a:solidFill>
                <a:latin typeface="Nilland-Black" pitchFamily="2" charset="0"/>
              </a:rPr>
              <a:t>here</a:t>
            </a:r>
            <a:endParaRPr lang="fr-CA" sz="2000" b="1" u="sng" cap="all" dirty="0">
              <a:solidFill>
                <a:schemeClr val="bg1"/>
              </a:solidFill>
              <a:latin typeface="Nilland-Black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795886"/>
            <a:ext cx="9144000" cy="6648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895786"/>
            <a:ext cx="5451294" cy="54006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Book Store is general book stores .His book stores span across entire India with his daily </a:t>
            </a:r>
            <a:r>
              <a:rPr lang="en-US" sz="1800" dirty="0" err="1"/>
              <a:t>bussiness</a:t>
            </a:r>
            <a:r>
              <a:rPr lang="en-US" sz="1800" dirty="0"/>
              <a:t> running into thousands of dollar </a:t>
            </a:r>
            <a:r>
              <a:rPr lang="en-US" sz="1800" dirty="0" smtClean="0"/>
              <a:t>…..</a:t>
            </a:r>
            <a:endParaRPr lang="fr-CA" sz="1800" i="1" dirty="0">
              <a:solidFill>
                <a:schemeClr val="bg1"/>
              </a:solidFill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467544" y="4789009"/>
            <a:ext cx="1872208" cy="3454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150" b="1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BUY EVERY WHERE</a:t>
            </a:r>
            <a:endParaRPr lang="fr-CA" sz="115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87974"/>
            <a:ext cx="1562868" cy="2701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6804248" y="4767994"/>
            <a:ext cx="2016224" cy="29238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fr-CA" sz="1400" dirty="0" err="1" smtClean="0">
                <a:solidFill>
                  <a:schemeClr val="bg1">
                    <a:lumMod val="50000"/>
                  </a:schemeClr>
                </a:solidFill>
              </a:rPr>
              <a:t>www.</a:t>
            </a:r>
            <a:r>
              <a:rPr lang="fr-CA" sz="1600" b="1" dirty="0" err="1" smtClean="0">
                <a:solidFill>
                  <a:schemeClr val="bg1"/>
                </a:solidFill>
              </a:rPr>
              <a:t>bookstore</a:t>
            </a:r>
            <a:r>
              <a:rPr lang="fr-CA" sz="1400" dirty="0" err="1" smtClean="0">
                <a:solidFill>
                  <a:schemeClr val="bg1">
                    <a:lumMod val="50000"/>
                  </a:schemeClr>
                </a:solidFill>
              </a:rPr>
              <a:t>.com</a:t>
            </a:r>
            <a:endParaRPr lang="fr-CA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Étoile à 5 branches 38"/>
          <p:cNvSpPr/>
          <p:nvPr/>
        </p:nvSpPr>
        <p:spPr>
          <a:xfrm>
            <a:off x="343693" y="4587974"/>
            <a:ext cx="216024" cy="216024"/>
          </a:xfrm>
          <a:prstGeom prst="star5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169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8" grpId="0"/>
      <p:bldP spid="9" grpId="0"/>
      <p:bldP spid="11" grpId="0" animBg="1"/>
      <p:bldP spid="13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273828"/>
            <a:ext cx="9144000" cy="1869672"/>
          </a:xfrm>
          <a:prstGeom prst="rect">
            <a:avLst/>
          </a:prstGeom>
          <a:solidFill>
            <a:srgbClr val="F6F1DE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F1F0D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35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72008" y="627534"/>
            <a:ext cx="7772400" cy="11341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800" cap="all" dirty="0" err="1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-Black" pitchFamily="2" charset="0"/>
              </a:rPr>
              <a:t>Thank</a:t>
            </a:r>
            <a:endParaRPr lang="fr-CA" sz="8800" cap="all" dirty="0">
              <a:solidFill>
                <a:schemeClr val="bg1"/>
              </a:solidFill>
              <a:latin typeface="Nilland-Black" pitchFamily="2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1545636"/>
            <a:ext cx="7772400" cy="13141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800" b="1" cap="all" dirty="0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You!</a:t>
            </a:r>
            <a:endParaRPr lang="fr-CA" sz="8800" cap="all" dirty="0">
              <a:solidFill>
                <a:srgbClr val="00B0F0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67544" y="4789009"/>
            <a:ext cx="1872208" cy="3454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150" b="1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A KICK-ASS SLOGAN HERE</a:t>
            </a:r>
            <a:endParaRPr lang="fr-CA" sz="115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87974"/>
            <a:ext cx="1562868" cy="27017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6804248" y="4767994"/>
            <a:ext cx="2016224" cy="29238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fr-CA" sz="1400" dirty="0" smtClean="0">
                <a:solidFill>
                  <a:schemeClr val="bg1">
                    <a:lumMod val="50000"/>
                  </a:schemeClr>
                </a:solidFill>
              </a:rPr>
              <a:t>www.</a:t>
            </a:r>
            <a:r>
              <a:rPr lang="fr-CA" sz="1600" b="1" dirty="0" smtClean="0">
                <a:solidFill>
                  <a:schemeClr val="bg1"/>
                </a:solidFill>
              </a:rPr>
              <a:t>yourdomain</a:t>
            </a:r>
            <a:r>
              <a:rPr lang="fr-CA" sz="1400" dirty="0" smtClean="0">
                <a:solidFill>
                  <a:schemeClr val="bg1">
                    <a:lumMod val="50000"/>
                  </a:schemeClr>
                </a:solidFill>
              </a:rPr>
              <a:t>.com</a:t>
            </a:r>
            <a:endParaRPr lang="fr-CA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Étoile à 5 branches 20"/>
          <p:cNvSpPr/>
          <p:nvPr/>
        </p:nvSpPr>
        <p:spPr>
          <a:xfrm>
            <a:off x="343693" y="4587974"/>
            <a:ext cx="216024" cy="216024"/>
          </a:xfrm>
          <a:prstGeom prst="star5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A"/>
          </a:p>
        </p:txBody>
      </p:sp>
      <p:sp>
        <p:nvSpPr>
          <p:cNvPr id="22" name="Rectangle 21"/>
          <p:cNvSpPr/>
          <p:nvPr/>
        </p:nvSpPr>
        <p:spPr>
          <a:xfrm>
            <a:off x="0" y="3795886"/>
            <a:ext cx="9144000" cy="6648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37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44016" y="195486"/>
            <a:ext cx="8204448" cy="756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4800" cap="all" dirty="0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-Black" pitchFamily="2" charset="0"/>
              </a:rPr>
              <a:t>Information</a:t>
            </a:r>
            <a:endParaRPr lang="fr-CA" sz="4800" cap="all" dirty="0">
              <a:solidFill>
                <a:srgbClr val="FF3300"/>
              </a:solidFill>
              <a:latin typeface="Nilland-Black" pitchFamily="2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39552" y="843558"/>
            <a:ext cx="8280920" cy="48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Information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BookStore</a:t>
            </a:r>
            <a:endParaRPr lang="fr-CA" sz="1800" i="1" dirty="0">
              <a:solidFill>
                <a:schemeClr val="tx1">
                  <a:lumMod val="75000"/>
                  <a:lumOff val="25000"/>
                </a:schemeClr>
              </a:solidFill>
              <a:latin typeface="Nilland-ExtraBold" pitchFamily="2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5580112" y="1437624"/>
            <a:ext cx="0" cy="2538282"/>
          </a:xfrm>
          <a:prstGeom prst="line">
            <a:avLst/>
          </a:prstGeom>
          <a:ln w="3175">
            <a:solidFill>
              <a:srgbClr val="E0D1AE"/>
            </a:solidFill>
            <a:prstDash val="solid"/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 flipH="1">
            <a:off x="5652120" y="1167594"/>
            <a:ext cx="6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rgbClr val="E0D1AE"/>
                </a:solidFill>
                <a:latin typeface="Nilland-Black" pitchFamily="2" charset="0"/>
              </a:rPr>
              <a:t>“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300192" y="1437624"/>
            <a:ext cx="2304256" cy="25382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Also the slam books, Files, </a:t>
            </a:r>
            <a:r>
              <a:rPr lang="en-US" sz="2400" dirty="0" err="1" smtClean="0"/>
              <a:t>etc</a:t>
            </a:r>
            <a:r>
              <a:rPr lang="en-US" sz="2400" dirty="0" smtClean="0"/>
              <a:t> . Are </a:t>
            </a:r>
            <a:r>
              <a:rPr lang="en-US" sz="2400" dirty="0" err="1" smtClean="0"/>
              <a:t>availablea</a:t>
            </a:r>
            <a:r>
              <a:rPr lang="en-US" sz="2400" dirty="0" smtClean="0"/>
              <a:t> this shop</a:t>
            </a:r>
            <a:r>
              <a:rPr lang="en-US" sz="2400" dirty="0"/>
              <a:t>. 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539552" y="1437624"/>
            <a:ext cx="4752528" cy="2790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Our client is a retail dealer for the books and sells the books at his shop </a:t>
            </a:r>
            <a:r>
              <a:rPr lang="en-US" sz="1800" dirty="0" err="1"/>
              <a:t>Shradha</a:t>
            </a:r>
            <a:r>
              <a:rPr lang="en-US" sz="1800" dirty="0"/>
              <a:t> General Book Stores . He sells different types of books of </a:t>
            </a:r>
            <a:r>
              <a:rPr lang="en-US" sz="1800" dirty="0" smtClean="0"/>
              <a:t>different publications </a:t>
            </a:r>
            <a:r>
              <a:rPr lang="en-US" sz="1800" dirty="0"/>
              <a:t>of stories, school related text books, note books, essay writing books, some of books for the competitions </a:t>
            </a:r>
            <a:r>
              <a:rPr lang="en-US" sz="1800" dirty="0" smtClean="0"/>
              <a:t>like </a:t>
            </a:r>
            <a:r>
              <a:rPr lang="en-US" sz="1800" dirty="0"/>
              <a:t>General Knowledge, Essay Writing, and also novels, books to improve vocabulary, for learning other languages, </a:t>
            </a:r>
            <a:r>
              <a:rPr lang="en-US" sz="1800" dirty="0" smtClean="0"/>
              <a:t>etc…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89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467544" y="195486"/>
            <a:ext cx="8276456" cy="756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4800" cap="all" dirty="0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-Black" pitchFamily="2" charset="0"/>
              </a:rPr>
              <a:t>MEET</a:t>
            </a:r>
            <a:r>
              <a:rPr lang="fr-CA" sz="4800" cap="all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OUR</a:t>
            </a:r>
            <a:r>
              <a:rPr lang="fr-CA" sz="4800" cap="all" dirty="0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-Black" pitchFamily="2" charset="0"/>
              </a:rPr>
              <a:t>TEAM</a:t>
            </a:r>
            <a:endParaRPr lang="fr-CA" sz="4800" cap="all" dirty="0">
              <a:solidFill>
                <a:srgbClr val="00B0F0"/>
              </a:solidFill>
              <a:latin typeface="Nilland-Black" pitchFamily="2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085263736"/>
              </p:ext>
            </p:extLst>
          </p:nvPr>
        </p:nvGraphicFramePr>
        <p:xfrm>
          <a:off x="611560" y="1478040"/>
          <a:ext cx="2304256" cy="249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ous-titre 2"/>
          <p:cNvSpPr>
            <a:spLocks noGrp="1"/>
          </p:cNvSpPr>
          <p:nvPr>
            <p:ph type="subTitle" idx="4294967295"/>
          </p:nvPr>
        </p:nvSpPr>
        <p:spPr>
          <a:xfrm>
            <a:off x="539552" y="843558"/>
            <a:ext cx="8280920" cy="48605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My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 group have 3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member</a:t>
            </a:r>
            <a:endParaRPr lang="fr-CA" sz="1800" i="1" dirty="0">
              <a:solidFill>
                <a:schemeClr val="tx1">
                  <a:lumMod val="75000"/>
                  <a:lumOff val="25000"/>
                </a:schemeClr>
              </a:solidFill>
              <a:latin typeface="Nilland-ExtraBold" pitchFamily="2" charset="0"/>
            </a:endParaRPr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4253240776"/>
              </p:ext>
            </p:extLst>
          </p:nvPr>
        </p:nvGraphicFramePr>
        <p:xfrm>
          <a:off x="3455876" y="1478040"/>
          <a:ext cx="2304256" cy="249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4283346369"/>
              </p:ext>
            </p:extLst>
          </p:nvPr>
        </p:nvGraphicFramePr>
        <p:xfrm>
          <a:off x="6300192" y="1478040"/>
          <a:ext cx="2304256" cy="249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4" name="Connecteur droit 13"/>
          <p:cNvCxnSpPr/>
          <p:nvPr/>
        </p:nvCxnSpPr>
        <p:spPr>
          <a:xfrm>
            <a:off x="3185846" y="1437624"/>
            <a:ext cx="0" cy="2538282"/>
          </a:xfrm>
          <a:prstGeom prst="line">
            <a:avLst/>
          </a:prstGeom>
          <a:ln w="3175">
            <a:solidFill>
              <a:srgbClr val="E0D1AE"/>
            </a:solidFill>
            <a:prstDash val="solid"/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030162" y="1437624"/>
            <a:ext cx="0" cy="2538282"/>
          </a:xfrm>
          <a:prstGeom prst="line">
            <a:avLst/>
          </a:prstGeom>
          <a:ln w="3175">
            <a:solidFill>
              <a:srgbClr val="E0D1AE"/>
            </a:solidFill>
            <a:prstDash val="solid"/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7" grpId="0">
        <p:bldAsOne/>
      </p:bldGraphic>
      <p:bldP spid="20" grpId="0" build="p"/>
      <p:bldGraphic spid="17" grpId="0">
        <p:bldAsOne/>
      </p:bldGraphic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467544" y="159482"/>
            <a:ext cx="8276456" cy="756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4800" cap="all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BookStore</a:t>
            </a:r>
            <a:endParaRPr lang="fr-CA" sz="4800" cap="all" dirty="0">
              <a:solidFill>
                <a:srgbClr val="00B0F0"/>
              </a:solidFill>
              <a:latin typeface="Nilland-Black" pitchFamily="2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612626866"/>
              </p:ext>
            </p:extLst>
          </p:nvPr>
        </p:nvGraphicFramePr>
        <p:xfrm>
          <a:off x="611560" y="1383618"/>
          <a:ext cx="7920880" cy="2646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ous-titre 2"/>
          <p:cNvSpPr>
            <a:spLocks noGrp="1"/>
          </p:cNvSpPr>
          <p:nvPr>
            <p:ph type="subTitle" idx="4294967295"/>
          </p:nvPr>
        </p:nvSpPr>
        <p:spPr>
          <a:xfrm>
            <a:off x="539552" y="843558"/>
            <a:ext cx="8280920" cy="48605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Function Requirement 1</a:t>
            </a:r>
            <a:endParaRPr lang="fr-CA" sz="1800" i="1" dirty="0">
              <a:solidFill>
                <a:schemeClr val="tx1">
                  <a:lumMod val="75000"/>
                  <a:lumOff val="25000"/>
                </a:schemeClr>
              </a:solidFill>
              <a:latin typeface="Nilland-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5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7" grpId="0">
        <p:bldAsOne/>
      </p:bldGraphic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467544" y="159482"/>
            <a:ext cx="8276456" cy="756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4800" cap="all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BookStore</a:t>
            </a:r>
            <a:endParaRPr lang="fr-CA" sz="4800" cap="all" dirty="0">
              <a:solidFill>
                <a:srgbClr val="00B0F0"/>
              </a:solidFill>
              <a:latin typeface="Nilland-Black" pitchFamily="2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749635110"/>
              </p:ext>
            </p:extLst>
          </p:nvPr>
        </p:nvGraphicFramePr>
        <p:xfrm>
          <a:off x="611560" y="1383618"/>
          <a:ext cx="7920880" cy="2646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ous-titre 2"/>
          <p:cNvSpPr>
            <a:spLocks noGrp="1"/>
          </p:cNvSpPr>
          <p:nvPr>
            <p:ph type="subTitle" idx="4294967295"/>
          </p:nvPr>
        </p:nvSpPr>
        <p:spPr>
          <a:xfrm>
            <a:off x="539552" y="843558"/>
            <a:ext cx="8280920" cy="48605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Function Requirement  2</a:t>
            </a:r>
            <a:endParaRPr lang="fr-CA" sz="1800" i="1" dirty="0">
              <a:solidFill>
                <a:schemeClr val="tx1">
                  <a:lumMod val="75000"/>
                  <a:lumOff val="25000"/>
                </a:schemeClr>
              </a:solidFill>
              <a:latin typeface="Nilland-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0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7" grpId="0">
        <p:bldAsOne/>
      </p:bldGraphic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472008" y="195486"/>
            <a:ext cx="8276456" cy="756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4800" cap="all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Task </a:t>
            </a:r>
            <a:endParaRPr lang="fr-CA" sz="4800" cap="all" dirty="0">
              <a:solidFill>
                <a:srgbClr val="00B0F0"/>
              </a:solidFill>
              <a:latin typeface="Nilland-Black" pitchFamily="2" charset="0"/>
            </a:endParaRPr>
          </a:p>
        </p:txBody>
      </p:sp>
      <p:sp>
        <p:nvSpPr>
          <p:cNvPr id="20" name="Sous-titre 2"/>
          <p:cNvSpPr>
            <a:spLocks noGrp="1"/>
          </p:cNvSpPr>
          <p:nvPr>
            <p:ph type="subTitle" idx="4294967295"/>
          </p:nvPr>
        </p:nvSpPr>
        <p:spPr>
          <a:xfrm>
            <a:off x="539552" y="843558"/>
            <a:ext cx="8280920" cy="48605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List item </a:t>
            </a:r>
            <a:endParaRPr lang="fr-CA" sz="1800" i="1" dirty="0">
              <a:solidFill>
                <a:schemeClr val="tx1">
                  <a:lumMod val="75000"/>
                  <a:lumOff val="25000"/>
                </a:schemeClr>
              </a:solidFill>
              <a:latin typeface="Nilland-ExtraBold" pitchFamily="2" charset="0"/>
            </a:endParaRP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2941315" y="3537442"/>
            <a:ext cx="8382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ectangle 37"/>
          <p:cNvSpPr>
            <a:spLocks noChangeArrowheads="1"/>
          </p:cNvSpPr>
          <p:nvPr/>
        </p:nvSpPr>
        <p:spPr bwMode="auto">
          <a:xfrm>
            <a:off x="4526979" y="3557683"/>
            <a:ext cx="8382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3" name="Tableau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10413"/>
              </p:ext>
            </p:extLst>
          </p:nvPr>
        </p:nvGraphicFramePr>
        <p:xfrm>
          <a:off x="1403648" y="1275606"/>
          <a:ext cx="5040560" cy="24917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/>
                <a:gridCol w="1656184"/>
                <a:gridCol w="1728192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 Sprint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1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Nilland-Black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Sprint 2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Nilland-Black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Sprint 3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Nilland-Black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 Database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 Admin, I </a:t>
                      </a:r>
                      <a:r>
                        <a:rPr 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wanna</a:t>
                      </a:r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statistic </a:t>
                      </a:r>
                      <a:r>
                        <a:rPr 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productand</a:t>
                      </a:r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order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i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wanna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login</a:t>
                      </a: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 Template HTML</a:t>
                      </a: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 User / Guest, I want to search product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 user, i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wanna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login</a:t>
                      </a: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 OOP</a:t>
                      </a: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 admin,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 </a:t>
                      </a:r>
                      <a:r>
                        <a:rPr lang="en-US" sz="11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wanna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manage product</a:t>
                      </a: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guest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i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wanna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register</a:t>
                      </a: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View Details Product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i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wanna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manage user</a:t>
                      </a: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 User/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Guest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wanna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send</a:t>
                      </a:r>
                      <a:r>
                        <a:rPr lang="fr-CA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feedback to </a:t>
                      </a:r>
                      <a:r>
                        <a:rPr lang="fr-CA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</a:t>
                      </a: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3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472008" y="195486"/>
            <a:ext cx="8276456" cy="756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4800" cap="all" dirty="0" err="1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Effectiv</a:t>
            </a:r>
            <a:r>
              <a:rPr lang="fr-CA" sz="4800" cap="all" dirty="0" err="1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-Black" pitchFamily="2" charset="0"/>
              </a:rPr>
              <a:t>Process</a:t>
            </a:r>
            <a:endParaRPr lang="fr-CA" sz="4800" cap="all" dirty="0">
              <a:solidFill>
                <a:srgbClr val="00B0F0"/>
              </a:solidFill>
              <a:latin typeface="Nilland-Black" pitchFamily="2" charset="0"/>
            </a:endParaRPr>
          </a:p>
        </p:txBody>
      </p:sp>
      <p:sp>
        <p:nvSpPr>
          <p:cNvPr id="20" name="Sous-titre 2"/>
          <p:cNvSpPr>
            <a:spLocks noGrp="1"/>
          </p:cNvSpPr>
          <p:nvPr>
            <p:ph type="subTitle" idx="4294967295"/>
          </p:nvPr>
        </p:nvSpPr>
        <p:spPr>
          <a:xfrm>
            <a:off x="539552" y="843558"/>
            <a:ext cx="8280920" cy="48605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Here’s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 a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way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 to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explain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our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working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process</a:t>
            </a:r>
            <a:endParaRPr lang="fr-CA" sz="1800" i="1" dirty="0">
              <a:solidFill>
                <a:schemeClr val="tx1">
                  <a:lumMod val="75000"/>
                  <a:lumOff val="25000"/>
                </a:schemeClr>
              </a:solidFill>
              <a:latin typeface="Nilland-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273828"/>
            <a:ext cx="9144000" cy="1869672"/>
          </a:xfrm>
          <a:prstGeom prst="rect">
            <a:avLst/>
          </a:prstGeom>
          <a:solidFill>
            <a:srgbClr val="F6F1DE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F1F0D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35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72008" y="627534"/>
            <a:ext cx="7772400" cy="11341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800" cap="all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-Black" pitchFamily="2" charset="0"/>
              </a:rPr>
              <a:t>Section</a:t>
            </a:r>
            <a:endParaRPr lang="fr-CA" sz="8800" cap="all" dirty="0">
              <a:solidFill>
                <a:schemeClr val="bg1"/>
              </a:solidFill>
              <a:latin typeface="Nilland-Black" pitchFamily="2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1707654"/>
            <a:ext cx="7772400" cy="7020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800" b="1" cap="all" dirty="0" err="1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Divider</a:t>
            </a:r>
            <a:endParaRPr lang="fr-CA" sz="6800" cap="all" dirty="0">
              <a:solidFill>
                <a:srgbClr val="00B0F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0866" y="2607754"/>
            <a:ext cx="5451294" cy="540060"/>
          </a:xfrm>
        </p:spPr>
        <p:txBody>
          <a:bodyPr>
            <a:noAutofit/>
          </a:bodyPr>
          <a:lstStyle/>
          <a:p>
            <a:pPr algn="l"/>
            <a:r>
              <a:rPr lang="fr-CA" sz="1800" dirty="0" err="1" smtClean="0">
                <a:solidFill>
                  <a:schemeClr val="bg1"/>
                </a:solidFill>
              </a:rPr>
              <a:t>Lorem</a:t>
            </a:r>
            <a:r>
              <a:rPr lang="fr-CA" sz="1800" dirty="0" smtClean="0">
                <a:solidFill>
                  <a:schemeClr val="bg1"/>
                </a:solidFill>
              </a:rPr>
              <a:t> </a:t>
            </a:r>
            <a:r>
              <a:rPr lang="fr-CA" sz="1800" dirty="0" err="1" smtClean="0">
                <a:solidFill>
                  <a:schemeClr val="bg1"/>
                </a:solidFill>
              </a:rPr>
              <a:t>ipsum</a:t>
            </a:r>
            <a:r>
              <a:rPr lang="fr-CA" sz="1800" dirty="0" smtClean="0">
                <a:solidFill>
                  <a:schemeClr val="bg1"/>
                </a:solidFill>
              </a:rPr>
              <a:t> </a:t>
            </a:r>
            <a:r>
              <a:rPr lang="fr-CA" sz="1800" dirty="0" err="1" smtClean="0">
                <a:solidFill>
                  <a:schemeClr val="bg1"/>
                </a:solidFill>
              </a:rPr>
              <a:t>dolor</a:t>
            </a:r>
            <a:r>
              <a:rPr lang="fr-CA" sz="1800" dirty="0" smtClean="0">
                <a:solidFill>
                  <a:schemeClr val="bg1"/>
                </a:solidFill>
              </a:rPr>
              <a:t> </a:t>
            </a:r>
            <a:r>
              <a:rPr lang="fr-CA" sz="1800" dirty="0" err="1" smtClean="0">
                <a:solidFill>
                  <a:schemeClr val="bg1"/>
                </a:solidFill>
              </a:rPr>
              <a:t>sit</a:t>
            </a:r>
            <a:r>
              <a:rPr lang="fr-CA" sz="1800" dirty="0" smtClean="0">
                <a:solidFill>
                  <a:schemeClr val="bg1"/>
                </a:solidFill>
              </a:rPr>
              <a:t> </a:t>
            </a:r>
            <a:r>
              <a:rPr lang="fr-CA" sz="1800" dirty="0" err="1" smtClean="0">
                <a:solidFill>
                  <a:schemeClr val="bg1"/>
                </a:solidFill>
              </a:rPr>
              <a:t>amet</a:t>
            </a:r>
            <a:r>
              <a:rPr lang="fr-CA" sz="1800" dirty="0" smtClean="0">
                <a:solidFill>
                  <a:schemeClr val="bg1"/>
                </a:solidFill>
              </a:rPr>
              <a:t>, </a:t>
            </a:r>
            <a:r>
              <a:rPr lang="fr-CA" sz="1800" dirty="0" err="1" smtClean="0">
                <a:solidFill>
                  <a:schemeClr val="bg1"/>
                </a:solidFill>
              </a:rPr>
              <a:t>consectetur</a:t>
            </a:r>
            <a:r>
              <a:rPr lang="fr-CA" sz="1800" dirty="0" smtClean="0">
                <a:solidFill>
                  <a:schemeClr val="bg1"/>
                </a:solidFill>
              </a:rPr>
              <a:t> </a:t>
            </a:r>
            <a:r>
              <a:rPr lang="fr-CA" sz="1800" dirty="0" err="1" smtClean="0">
                <a:solidFill>
                  <a:schemeClr val="bg1"/>
                </a:solidFill>
              </a:rPr>
              <a:t>adipiscing</a:t>
            </a:r>
            <a:r>
              <a:rPr lang="fr-CA" sz="1800" dirty="0" smtClean="0">
                <a:solidFill>
                  <a:schemeClr val="bg1"/>
                </a:solidFill>
              </a:rPr>
              <a:t> </a:t>
            </a:r>
            <a:r>
              <a:rPr lang="fr-CA" sz="1800" dirty="0" err="1" smtClean="0">
                <a:solidFill>
                  <a:schemeClr val="bg1"/>
                </a:solidFill>
              </a:rPr>
              <a:t>elit</a:t>
            </a:r>
            <a:r>
              <a:rPr lang="fr-CA" sz="1800" dirty="0" smtClean="0">
                <a:solidFill>
                  <a:schemeClr val="bg1"/>
                </a:solidFill>
              </a:rPr>
              <a:t>. Sed et </a:t>
            </a:r>
            <a:r>
              <a:rPr lang="fr-CA" sz="1800" dirty="0" err="1" smtClean="0">
                <a:solidFill>
                  <a:schemeClr val="bg1"/>
                </a:solidFill>
              </a:rPr>
              <a:t>mattis</a:t>
            </a:r>
            <a:r>
              <a:rPr lang="fr-CA" sz="1800" dirty="0" smtClean="0">
                <a:solidFill>
                  <a:schemeClr val="bg1"/>
                </a:solidFill>
              </a:rPr>
              <a:t> libero, </a:t>
            </a:r>
            <a:r>
              <a:rPr lang="fr-CA" sz="1800" dirty="0" err="1" smtClean="0">
                <a:solidFill>
                  <a:schemeClr val="bg1"/>
                </a:solidFill>
              </a:rPr>
              <a:t>sollicitudin</a:t>
            </a:r>
            <a:r>
              <a:rPr lang="fr-CA" sz="1800" dirty="0" smtClean="0">
                <a:solidFill>
                  <a:schemeClr val="bg1"/>
                </a:solidFill>
              </a:rPr>
              <a:t> diam </a:t>
            </a:r>
            <a:r>
              <a:rPr lang="fr-CA" sz="1800" dirty="0" err="1" smtClean="0">
                <a:solidFill>
                  <a:schemeClr val="bg1"/>
                </a:solidFill>
              </a:rPr>
              <a:t>posuere</a:t>
            </a:r>
            <a:r>
              <a:rPr lang="fr-CA" sz="1800" dirty="0" smtClean="0">
                <a:solidFill>
                  <a:schemeClr val="bg1"/>
                </a:solidFill>
              </a:rPr>
              <a:t> in.</a:t>
            </a:r>
            <a:endParaRPr lang="fr-CA" sz="1800" i="1" dirty="0">
              <a:solidFill>
                <a:schemeClr val="bg1"/>
              </a:solidFill>
            </a:endParaRP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67544" y="4789009"/>
            <a:ext cx="1872208" cy="3454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150" b="1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A KICK-ASS SLOGAN HERE</a:t>
            </a:r>
            <a:endParaRPr lang="fr-CA" sz="115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87974"/>
            <a:ext cx="1562868" cy="27017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6804248" y="4767994"/>
            <a:ext cx="2016224" cy="29238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fr-CA" sz="1400" dirty="0" smtClean="0">
                <a:solidFill>
                  <a:schemeClr val="bg1">
                    <a:lumMod val="50000"/>
                  </a:schemeClr>
                </a:solidFill>
              </a:rPr>
              <a:t>www.</a:t>
            </a:r>
            <a:r>
              <a:rPr lang="fr-CA" sz="1600" b="1" dirty="0" smtClean="0">
                <a:solidFill>
                  <a:schemeClr val="bg1"/>
                </a:solidFill>
              </a:rPr>
              <a:t>yourdomain</a:t>
            </a:r>
            <a:r>
              <a:rPr lang="fr-CA" sz="1400" dirty="0" smtClean="0">
                <a:solidFill>
                  <a:schemeClr val="bg1">
                    <a:lumMod val="50000"/>
                  </a:schemeClr>
                </a:solidFill>
              </a:rPr>
              <a:t>.com</a:t>
            </a:r>
            <a:endParaRPr lang="fr-CA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Étoile à 5 branches 27"/>
          <p:cNvSpPr/>
          <p:nvPr/>
        </p:nvSpPr>
        <p:spPr>
          <a:xfrm>
            <a:off x="343693" y="4587974"/>
            <a:ext cx="216024" cy="216024"/>
          </a:xfrm>
          <a:prstGeom prst="star5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A"/>
          </a:p>
        </p:txBody>
      </p:sp>
      <p:grpSp>
        <p:nvGrpSpPr>
          <p:cNvPr id="29" name="Groupe 28"/>
          <p:cNvGrpSpPr/>
          <p:nvPr/>
        </p:nvGrpSpPr>
        <p:grpSpPr>
          <a:xfrm>
            <a:off x="4695400" y="4659982"/>
            <a:ext cx="308648" cy="308648"/>
            <a:chOff x="4695400" y="6381328"/>
            <a:chExt cx="308648" cy="308648"/>
          </a:xfrm>
        </p:grpSpPr>
        <p:sp>
          <p:nvSpPr>
            <p:cNvPr id="30" name="Ellipse 29">
              <a:hlinkClick r:id="" action="ppaction://hlinkshowjump?jump=nextslide"/>
            </p:cNvPr>
            <p:cNvSpPr/>
            <p:nvPr/>
          </p:nvSpPr>
          <p:spPr>
            <a:xfrm>
              <a:off x="4695400" y="6381328"/>
              <a:ext cx="308648" cy="3086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Chevron 30">
              <a:hlinkClick r:id="" action="ppaction://hlinkshowjump?jump=nextslide"/>
            </p:cNvPr>
            <p:cNvSpPr/>
            <p:nvPr/>
          </p:nvSpPr>
          <p:spPr>
            <a:xfrm>
              <a:off x="4788084" y="6474012"/>
              <a:ext cx="123281" cy="12328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283968" y="4659982"/>
            <a:ext cx="308648" cy="308648"/>
            <a:chOff x="4283968" y="6381328"/>
            <a:chExt cx="308648" cy="308648"/>
          </a:xfrm>
        </p:grpSpPr>
        <p:sp>
          <p:nvSpPr>
            <p:cNvPr id="33" name="Ellipse 32">
              <a:hlinkClick r:id="" action="ppaction://hlinkshowjump?jump=previousslide"/>
            </p:cNvPr>
            <p:cNvSpPr/>
            <p:nvPr/>
          </p:nvSpPr>
          <p:spPr>
            <a:xfrm>
              <a:off x="4283968" y="6381328"/>
              <a:ext cx="308648" cy="3086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" name="Chevron 33">
              <a:hlinkClick r:id="" action="ppaction://hlinkshowjump?jump=previousslide"/>
            </p:cNvPr>
            <p:cNvSpPr/>
            <p:nvPr/>
          </p:nvSpPr>
          <p:spPr>
            <a:xfrm flipH="1">
              <a:off x="4374805" y="6474012"/>
              <a:ext cx="126975" cy="12328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3795886"/>
            <a:ext cx="9144000" cy="6648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89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4936654" y="1383618"/>
            <a:ext cx="3667794" cy="2592288"/>
            <a:chOff x="1461079" y="0"/>
            <a:chExt cx="2427352" cy="1568702"/>
          </a:xfrm>
        </p:grpSpPr>
        <p:sp>
          <p:nvSpPr>
            <p:cNvPr id="15" name="Rectangle 14"/>
            <p:cNvSpPr/>
            <p:nvPr/>
          </p:nvSpPr>
          <p:spPr>
            <a:xfrm>
              <a:off x="1461079" y="0"/>
              <a:ext cx="2427352" cy="156870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461079" y="0"/>
              <a:ext cx="2427352" cy="15687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just" defTabSz="800100">
                <a:spcBef>
                  <a:spcPct val="0"/>
                </a:spcBef>
              </a:pP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dolor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sit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Maecenas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semper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turpis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quis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quam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gravida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bibendum.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Integer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sodales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odio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In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hac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habitasse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platea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CA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dictumst</a:t>
              </a:r>
              <a:r>
                <a:rPr lang="fr-C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lvl="0" algn="l" defTabSz="800100">
                <a:lnSpc>
                  <a:spcPct val="100000"/>
                </a:lnSpc>
                <a:spcBef>
                  <a:spcPts val="2400"/>
                </a:spcBef>
                <a:spcAft>
                  <a:spcPts val="2400"/>
                </a:spcAft>
              </a:pPr>
              <a:r>
                <a:rPr lang="fr-CA" sz="16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Black" pitchFamily="2" charset="0"/>
                </a:rPr>
                <a:t>            </a:t>
              </a:r>
              <a:r>
                <a:rPr lang="fr-CA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ExtraBold" pitchFamily="2" charset="0"/>
                </a:rPr>
                <a:t>www.</a:t>
              </a:r>
              <a:r>
                <a:rPr lang="fr-CA" sz="1600" b="1" dirty="0" smtClean="0">
                  <a:solidFill>
                    <a:srgbClr val="00B0F0"/>
                  </a:solidFill>
                  <a:latin typeface="Nilland-Black" pitchFamily="2" charset="0"/>
                </a:rPr>
                <a:t>yourdomain</a:t>
              </a:r>
              <a:r>
                <a:rPr lang="fr-CA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ExtraBold" pitchFamily="2" charset="0"/>
                </a:rPr>
                <a:t>.com</a:t>
              </a:r>
            </a:p>
            <a:p>
              <a:pPr lvl="0" defTabSz="800100">
                <a:spcBef>
                  <a:spcPct val="0"/>
                </a:spcBef>
                <a:spcAft>
                  <a:spcPts val="2400"/>
                </a:spcAft>
              </a:pPr>
              <a:r>
                <a:rPr lang="fr-C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Black" pitchFamily="2" charset="0"/>
                </a:rPr>
                <a:t> </a:t>
              </a:r>
              <a:r>
                <a:rPr lang="fr-CA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Black" pitchFamily="2" charset="0"/>
                </a:rPr>
                <a:t>           </a:t>
              </a:r>
              <a:r>
                <a:rPr lang="fr-CA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ExtraBold" pitchFamily="2" charset="0"/>
                </a:rPr>
                <a:t>facebook.com/</a:t>
              </a:r>
              <a:r>
                <a:rPr lang="fr-CA" sz="1600" b="1" dirty="0" err="1" smtClean="0">
                  <a:solidFill>
                    <a:srgbClr val="00B0F0"/>
                  </a:solidFill>
                  <a:latin typeface="Nilland-Black" pitchFamily="2" charset="0"/>
                </a:rPr>
                <a:t>username</a:t>
              </a:r>
              <a:endParaRPr lang="fr-CA" sz="1600" dirty="0" smtClean="0">
                <a:solidFill>
                  <a:srgbClr val="00B0F0"/>
                </a:solidFill>
                <a:latin typeface="Nilland-Black" pitchFamily="2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3600"/>
                </a:spcAft>
              </a:pPr>
              <a:r>
                <a:rPr lang="fr-C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Black" pitchFamily="2" charset="0"/>
                </a:rPr>
                <a:t> </a:t>
              </a:r>
              <a:r>
                <a:rPr lang="fr-CA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Black" pitchFamily="2" charset="0"/>
                </a:rPr>
                <a:t>           </a:t>
              </a:r>
              <a:r>
                <a:rPr lang="fr-CA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ExtraBold" pitchFamily="2" charset="0"/>
                </a:rPr>
                <a:t>twitter.com/</a:t>
              </a:r>
              <a:r>
                <a:rPr lang="fr-CA" sz="1600" b="1" dirty="0" err="1" smtClean="0">
                  <a:solidFill>
                    <a:srgbClr val="00B0F0"/>
                  </a:solidFill>
                  <a:latin typeface="Nilland-Black" pitchFamily="2" charset="0"/>
                </a:rPr>
                <a:t>username</a:t>
              </a:r>
              <a:r>
                <a:rPr lang="fr-CA" sz="16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illand-Black" pitchFamily="2" charset="0"/>
                </a:rPr>
                <a:t>             </a:t>
              </a:r>
              <a:endParaRPr lang="fr-CA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Nilland-Black" pitchFamily="2" charset="0"/>
              </a:endParaRPr>
            </a:p>
          </p:txBody>
        </p:sp>
      </p:grpSp>
      <p:sp>
        <p:nvSpPr>
          <p:cNvPr id="9" name="Titre 1"/>
          <p:cNvSpPr txBox="1">
            <a:spLocks/>
          </p:cNvSpPr>
          <p:nvPr/>
        </p:nvSpPr>
        <p:spPr>
          <a:xfrm>
            <a:off x="472008" y="195486"/>
            <a:ext cx="8276456" cy="756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4800" cap="all" dirty="0" err="1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-Black" pitchFamily="2" charset="0"/>
              </a:rPr>
              <a:t>Contact</a:t>
            </a:r>
            <a:r>
              <a:rPr lang="fr-CA" sz="4800" cap="all" dirty="0" err="1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Nilland" pitchFamily="2" charset="0"/>
              </a:rPr>
              <a:t>info</a:t>
            </a:r>
            <a:endParaRPr lang="fr-CA" sz="4800" cap="all" dirty="0">
              <a:solidFill>
                <a:srgbClr val="FF3300"/>
              </a:solidFill>
              <a:latin typeface="Nilland-Black" pitchFamily="2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539552" y="843558"/>
            <a:ext cx="8280920" cy="48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We’d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 love to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hear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from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 </a:t>
            </a:r>
            <a:r>
              <a:rPr lang="fr-C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you</a:t>
            </a:r>
            <a:r>
              <a:rPr lang="fr-C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lland-ExtraBold" pitchFamily="2" charset="0"/>
              </a:rPr>
              <a:t>!</a:t>
            </a:r>
            <a:endParaRPr lang="fr-CA" sz="1800" i="1" dirty="0">
              <a:solidFill>
                <a:schemeClr val="tx1">
                  <a:lumMod val="75000"/>
                  <a:lumOff val="25000"/>
                </a:schemeClr>
              </a:solidFill>
              <a:latin typeface="Nilland-ExtraBold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4644008" y="1383618"/>
            <a:ext cx="0" cy="2646294"/>
          </a:xfrm>
          <a:prstGeom prst="line">
            <a:avLst/>
          </a:prstGeom>
          <a:ln w="3175">
            <a:solidFill>
              <a:srgbClr val="E0D1AE"/>
            </a:solidFill>
            <a:prstDash val="solid"/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98" y="2139702"/>
            <a:ext cx="540353" cy="54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44" y="2679469"/>
            <a:ext cx="540353" cy="5403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63" y="3219822"/>
            <a:ext cx="539315" cy="53931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8935" y="1383619"/>
            <a:ext cx="3737043" cy="1323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 cap="sq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ZoneTexte 1"/>
          <p:cNvSpPr txBox="1"/>
          <p:nvPr/>
        </p:nvSpPr>
        <p:spPr>
          <a:xfrm>
            <a:off x="1331640" y="18696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chemeClr val="bg1">
                    <a:lumMod val="65000"/>
                  </a:schemeClr>
                </a:solidFill>
              </a:rPr>
              <a:t>Google </a:t>
            </a:r>
            <a:r>
              <a:rPr lang="fr-CA" dirty="0" err="1" smtClean="0">
                <a:solidFill>
                  <a:schemeClr val="bg1">
                    <a:lumMod val="65000"/>
                  </a:schemeClr>
                </a:solidFill>
              </a:rPr>
              <a:t>Map</a:t>
            </a:r>
            <a:endParaRPr lang="fr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9552" y="2787776"/>
            <a:ext cx="38884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 sz="1200" dirty="0" smtClean="0">
                <a:solidFill>
                  <a:srgbClr val="FF3300"/>
                </a:solidFill>
                <a:latin typeface="Nilland-Black" pitchFamily="2" charset="0"/>
              </a:rPr>
              <a:t>   </a:t>
            </a:r>
            <a:r>
              <a:rPr lang="fr-CA" sz="1200" dirty="0" err="1" smtClean="0">
                <a:solidFill>
                  <a:srgbClr val="00B0F0"/>
                </a:solidFill>
                <a:latin typeface="Nilland-Black" pitchFamily="2" charset="0"/>
              </a:rPr>
              <a:t>Address</a:t>
            </a:r>
            <a:endParaRPr lang="fr-CA" sz="1200" dirty="0" smtClean="0">
              <a:solidFill>
                <a:srgbClr val="00B0F0"/>
              </a:solidFill>
              <a:latin typeface="Nilland-Black" pitchFamily="2" charset="0"/>
            </a:endParaRPr>
          </a:p>
          <a:p>
            <a:r>
              <a:rPr lang="fr-C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123 </a:t>
            </a:r>
            <a:r>
              <a:rPr lang="fr-CA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fr-C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Street, </a:t>
            </a:r>
            <a:r>
              <a:rPr lang="fr-CA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Randomness</a:t>
            </a:r>
            <a:endParaRPr lang="fr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C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CA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Miscelleania</a:t>
            </a:r>
            <a:r>
              <a:rPr lang="fr-C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98765 (U.S.A.)</a:t>
            </a:r>
          </a:p>
          <a:p>
            <a:endParaRPr lang="fr-CA" sz="1200" dirty="0"/>
          </a:p>
          <a:p>
            <a:pPr>
              <a:spcAft>
                <a:spcPts val="600"/>
              </a:spcAft>
            </a:pPr>
            <a:r>
              <a:rPr lang="fr-CA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CA" sz="1200" dirty="0" smtClean="0">
                <a:solidFill>
                  <a:srgbClr val="00B0F0"/>
                </a:solidFill>
                <a:latin typeface="Nilland-Black" pitchFamily="2" charset="0"/>
              </a:rPr>
              <a:t>Phone</a:t>
            </a:r>
            <a:r>
              <a:rPr lang="fr-CA" sz="1200" dirty="0" smtClean="0">
                <a:solidFill>
                  <a:srgbClr val="FF3300"/>
                </a:solidFill>
                <a:latin typeface="Nilland-Black" pitchFamily="2" charset="0"/>
              </a:rPr>
              <a:t>		</a:t>
            </a:r>
            <a:r>
              <a:rPr lang="fr-CA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200" dirty="0" smtClean="0">
                <a:solidFill>
                  <a:srgbClr val="00B0F0"/>
                </a:solidFill>
                <a:latin typeface="Nilland-Black" pitchFamily="2" charset="0"/>
              </a:rPr>
              <a:t>Email</a:t>
            </a:r>
            <a:endParaRPr lang="fr-CA" sz="1200" dirty="0">
              <a:solidFill>
                <a:srgbClr val="00B0F0"/>
              </a:solidFill>
              <a:latin typeface="Nilland-Black" pitchFamily="2" charset="0"/>
            </a:endParaRPr>
          </a:p>
          <a:p>
            <a:r>
              <a:rPr lang="fr-C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1 123-456-7890</a:t>
            </a:r>
            <a:r>
              <a:rPr lang="fr-CA" sz="1200" dirty="0" smtClean="0"/>
              <a:t>	  </a:t>
            </a:r>
            <a:r>
              <a:rPr lang="fr-C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you@domain.com</a:t>
            </a:r>
            <a:endParaRPr lang="fr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563" y="2868846"/>
            <a:ext cx="45719" cy="612000"/>
          </a:xfrm>
          <a:prstGeom prst="rect">
            <a:avLst/>
          </a:prstGeom>
          <a:solidFill>
            <a:srgbClr val="E0D1AE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611563" y="3651870"/>
            <a:ext cx="45719" cy="432000"/>
          </a:xfrm>
          <a:prstGeom prst="rect">
            <a:avLst/>
          </a:prstGeom>
          <a:solidFill>
            <a:srgbClr val="E0D1AE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/>
          <p:cNvSpPr/>
          <p:nvPr/>
        </p:nvSpPr>
        <p:spPr>
          <a:xfrm>
            <a:off x="2366044" y="3651870"/>
            <a:ext cx="45719" cy="432000"/>
          </a:xfrm>
          <a:prstGeom prst="rect">
            <a:avLst/>
          </a:prstGeom>
          <a:solidFill>
            <a:srgbClr val="E0D1AE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004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  <p:bldP spid="3" grpId="0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1719</TotalTime>
  <Words>427</Words>
  <Application>Microsoft Office PowerPoint</Application>
  <PresentationFormat>On-screen Show (16:9)</PresentationFormat>
  <Paragraphs>83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Eproject Sem III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Roots 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 - A Professional PowerPoint Presentation</dc:title>
  <dc:creator>Pascal Champagne</dc:creator>
  <cp:keywords>PowerPoint, presentation, professional</cp:keywords>
  <cp:lastModifiedBy>ggk8888@gmail.com</cp:lastModifiedBy>
  <cp:revision>162</cp:revision>
  <dcterms:created xsi:type="dcterms:W3CDTF">2011-06-08T15:33:00Z</dcterms:created>
  <dcterms:modified xsi:type="dcterms:W3CDTF">2013-06-14T09:35:58Z</dcterms:modified>
  <cp:category>Template</cp:category>
</cp:coreProperties>
</file>