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83856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83856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83856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83856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61950" y="2965100"/>
            <a:ext cx="8520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cloud services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Joffrey Schneider, Alina Aldea-Ionescu</a:t>
            </a:r>
            <a:endParaRPr sz="1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687" y="636475"/>
            <a:ext cx="2242626" cy="20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learned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user logged in multiple pages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Enter the chat directly via the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Login on refresh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Helmet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hsts Module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Redirects HTTP requests to HTTPS for the target domain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Does not allow a user to override the invalid certificate message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