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79241-4A31-471E-BF7C-7296DB743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744658-240C-41DA-AEFA-00EC9CB45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46BC14-DD47-4348-98FA-C513EA51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392D82-8378-4AFA-B67B-819DF98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56561-64A5-4F5B-8B59-749528D3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5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90A47-F67C-4537-9AA5-6B374005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ACF9A0-4254-46B7-8108-707196BC5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87C9A3-0A82-42C8-A0D8-8CE82048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D6699-603F-49BF-90D5-425F8706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47889F-BD1E-44DD-86DA-CB658AF2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BF0BA2-C404-420E-8FF9-552CE13C2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0908EC-86B3-4941-8F18-265DE4760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55DC9-F4FC-40EF-BCB8-CF82D2E2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CCA25-C4F6-422A-B94F-ADCC6344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FC9054-F732-4275-AB2B-D586DA2A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45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0B5F4-4590-4951-8F4B-FB0C5765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684DED-3024-4E40-AFE7-BA6BEE54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C9F222-85DB-41CA-AF4E-082AAA37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6EE2B9-3FCC-4F84-8D0C-AC3A3EFE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3EEDE4-9F25-4BDD-8119-64F41FDA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6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4265F-95DD-4991-B08B-050F4E3D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403FD1-DCEA-40FD-AFDE-B0976F35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9D195-F179-4F06-8FC1-04A8AC07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82287-18D8-4BE9-894F-0A7201B7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E458EE-427A-4E3F-953D-C9CCA3FA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1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5E8AE-1117-4111-B6B2-32A3593B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C8E1C-CD79-419C-B8EE-A4CF25AC7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624211-C093-45C2-AC2E-169A134FD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0FDD2C-759C-4927-83E3-0E5054A8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951AB4-7D09-4D0F-917B-B8B865EC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726C0F-B294-436B-BAB9-2C22612C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0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607ED-96BA-42DE-A0CF-1FBF88DA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225A86-341A-48BB-B68B-DCFBE1A8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C4DA2D-D5DF-44F7-8274-02AB483E8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58642E-F26B-4594-A058-A6CDB1093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81DFBA-CEBC-4EA5-9478-A424DD1F3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561A4A-170E-4EA7-9204-B3625ACE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381920-A3F7-42C7-99B5-443C96E1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C74E4B-E2FD-4CEE-BC0C-E8D34643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0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9E759-2710-4CC4-BCC7-CD3DCA50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03F354-6528-4B5F-BCE1-A22D4332F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BD170-AAC7-4BBF-9E76-3D9A5839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5C6163-BDF0-4C0F-A33D-466F0895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14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1ABF60-F996-428C-9287-0B7960B1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9EBBF1-6BC5-451E-9F75-85DD115D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732617-2CD3-4E70-AE0D-2EA7B4CB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2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172E8-13AC-4743-BF8C-65B49918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2BB781-9E54-435F-B3BB-32641608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76B260-D823-426C-A182-7DE002F48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01EA2-CB0C-41F9-A1DB-797CA448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8061A5-8819-44D6-B9C4-DAA9518C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1C48D8-9E89-48B7-92A2-2F8C2FA3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69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3F780-0E39-4BBC-92D4-DCAA4497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4F56FF-CC5A-43D7-B977-D275578F9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CB29E7-712B-409A-B5C1-270C817E6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8397B8-53E7-41D8-AD79-C2747471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7D0-5D97-4A0B-A582-6EF5FA3AD34B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AE64DF-3D84-48C2-9C5E-4E1E4D37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6C032E-6D0C-40B6-953B-F015CEAB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7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DC8DE9-1B83-440B-A9D3-74FFA6EB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1385B2-4700-41E0-AC1C-00B278EF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1EFCBA-21A4-4931-BC02-A77BB9347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37D0-5D97-4A0B-A582-6EF5FA3AD34B}" type="datetimeFigureOut">
              <a:rPr lang="de-DE" smtClean="0"/>
              <a:t>25.10.2018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6C588-9279-4A77-81FB-D8DC425C2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1B3C4B-35CF-4787-8580-697CEE5B7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3115-D89A-4211-A776-2009E28D8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41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5CF30-995C-4077-B705-2FA5444D3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Let‘s</a:t>
            </a:r>
            <a:r>
              <a:rPr lang="de-DE" dirty="0"/>
              <a:t> Chat“</a:t>
            </a:r>
            <a:br>
              <a:rPr lang="de-DE" dirty="0"/>
            </a:br>
            <a:r>
              <a:rPr lang="de-DE" dirty="0"/>
              <a:t>Chat Server &amp; Client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BC379E-2E54-4516-9695-0CB928FBE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Alina </a:t>
            </a:r>
            <a:r>
              <a:rPr lang="de-DE" dirty="0" err="1"/>
              <a:t>Aldea</a:t>
            </a:r>
            <a:r>
              <a:rPr lang="de-DE" dirty="0"/>
              <a:t>-Ionescu</a:t>
            </a:r>
          </a:p>
          <a:p>
            <a:r>
              <a:rPr lang="de-DE" dirty="0"/>
              <a:t>Joffrey Schneider</a:t>
            </a:r>
          </a:p>
          <a:p>
            <a:endParaRPr lang="de-DE" dirty="0"/>
          </a:p>
          <a:p>
            <a:r>
              <a:rPr lang="de-DE" dirty="0"/>
              <a:t>Cloud Computing WS18/19</a:t>
            </a:r>
          </a:p>
        </p:txBody>
      </p:sp>
    </p:spTree>
    <p:extLst>
      <p:ext uri="{BB962C8B-B14F-4D97-AF65-F5344CB8AC3E}">
        <p14:creationId xmlns:p14="http://schemas.microsoft.com/office/powerpoint/2010/main" val="268924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402C6-B631-4B5B-A407-E7BE2F4C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Lesson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E1714-7305-46E2-BC9A-708BE6E6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first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 and handle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in „</a:t>
            </a:r>
            <a:r>
              <a:rPr lang="de-DE" dirty="0" err="1"/>
              <a:t>Let‘s</a:t>
            </a:r>
            <a:r>
              <a:rPr lang="de-DE" dirty="0"/>
              <a:t> Chat“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:</a:t>
            </a:r>
          </a:p>
          <a:p>
            <a:pPr marL="1371600" lvl="3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de-DE" dirty="0" err="1">
                <a:latin typeface="Consolas" panose="020B0609020204030204" pitchFamily="49" charset="0"/>
              </a:rPr>
              <a:t>var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msg</a:t>
            </a:r>
            <a:r>
              <a:rPr lang="de-DE" dirty="0">
                <a:latin typeface="Consolas" panose="020B0609020204030204" pitchFamily="49" charset="0"/>
              </a:rPr>
              <a:t> = {</a:t>
            </a:r>
          </a:p>
          <a:p>
            <a:pPr marL="1371600" lvl="3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recipient</a:t>
            </a:r>
            <a:r>
              <a:rPr lang="de-DE" dirty="0">
                <a:latin typeface="Consolas" panose="020B0609020204030204" pitchFamily="49" charset="0"/>
              </a:rPr>
              <a:t>,</a:t>
            </a:r>
          </a:p>
          <a:p>
            <a:pPr marL="1371600" lvl="3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sender</a:t>
            </a:r>
            <a:r>
              <a:rPr lang="de-DE" dirty="0">
                <a:latin typeface="Consolas" panose="020B0609020204030204" pitchFamily="49" charset="0"/>
              </a:rPr>
              <a:t>,</a:t>
            </a:r>
          </a:p>
          <a:p>
            <a:pPr marL="1371600" lvl="3" indent="0">
              <a:buNone/>
            </a:pPr>
            <a:r>
              <a:rPr lang="de-DE" dirty="0">
                <a:latin typeface="Consolas" panose="020B0609020204030204" pitchFamily="49" charset="0"/>
              </a:rPr>
              <a:t>	time,</a:t>
            </a:r>
          </a:p>
          <a:p>
            <a:pPr marL="1371600" lvl="3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text</a:t>
            </a:r>
            <a:r>
              <a:rPr lang="de-DE" dirty="0">
                <a:latin typeface="Consolas" panose="020B0609020204030204" pitchFamily="49" charset="0"/>
              </a:rPr>
              <a:t>,</a:t>
            </a:r>
          </a:p>
          <a:p>
            <a:pPr marL="1371600" lvl="3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file</a:t>
            </a:r>
            <a:endParaRPr lang="de-DE" dirty="0"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de-DE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send </a:t>
            </a:r>
            <a:r>
              <a:rPr lang="de-DE" dirty="0" err="1"/>
              <a:t>everything</a:t>
            </a:r>
            <a:r>
              <a:rPr lang="de-DE" dirty="0"/>
              <a:t> at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00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C98741-E557-4B35-B766-CB478377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</a:t>
            </a:r>
          </a:p>
        </p:txBody>
      </p:sp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AB53EFCC-50E0-450B-B0A2-48ECC5DCD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785" y="365125"/>
            <a:ext cx="4935173" cy="611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5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1EFBC-6D0B-4B3C-BA42-376EC3EF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481C444-5A24-4A78-94F2-AFB3D3F4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529" y="2138102"/>
            <a:ext cx="7492271" cy="25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7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00C17-D86B-4372-96FA-3BBC28630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5" name="Inhaltsplatzhalter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EC7C7F2-0B13-426E-B66D-4FABDF6FA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81" y="566361"/>
            <a:ext cx="6259286" cy="5725277"/>
          </a:xfrm>
        </p:spPr>
      </p:pic>
    </p:spTree>
    <p:extLst>
      <p:ext uri="{BB962C8B-B14F-4D97-AF65-F5344CB8AC3E}">
        <p14:creationId xmlns:p14="http://schemas.microsoft.com/office/powerpoint/2010/main" val="222629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</vt:lpstr>
      <vt:lpstr>„Let‘s Chat“ Chat Server &amp; Client</vt:lpstr>
      <vt:lpstr>Lesson learned</vt:lpstr>
      <vt:lpstr>Mockup</vt:lpstr>
      <vt:lpstr>Component Diagram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„Let‘s Chat“ Chat Server &amp; Client</dc:title>
  <dc:creator>Joffrey Schneider</dc:creator>
  <cp:lastModifiedBy>Joffrey Schneider</cp:lastModifiedBy>
  <cp:revision>2</cp:revision>
  <dcterms:created xsi:type="dcterms:W3CDTF">2018-10-24T21:13:19Z</dcterms:created>
  <dcterms:modified xsi:type="dcterms:W3CDTF">2018-10-24T22:32:59Z</dcterms:modified>
</cp:coreProperties>
</file>