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1" r:id="rId3"/>
    <p:sldId id="262" r:id="rId4"/>
    <p:sldId id="258" r:id="rId5"/>
    <p:sldId id="257"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96"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nl-NL"/>
              <a:t>Klik om stijl te bewerken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E972021F-22B6-4A80-95C8-252DBBBE0E41}"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9092D4A1-F83C-4A70-95C5-A06DB7E7CE0C}" type="slidenum">
              <a:rPr lang="en-US" smtClean="0"/>
              <a:t>‹nr.›</a:t>
            </a:fld>
            <a:endParaRPr lang="en-US"/>
          </a:p>
        </p:txBody>
      </p:sp>
    </p:spTree>
    <p:extLst>
      <p:ext uri="{BB962C8B-B14F-4D97-AF65-F5344CB8AC3E}">
        <p14:creationId xmlns:p14="http://schemas.microsoft.com/office/powerpoint/2010/main" val="4048709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E972021F-22B6-4A80-95C8-252DBBBE0E41}"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9092D4A1-F83C-4A70-95C5-A06DB7E7CE0C}" type="slidenum">
              <a:rPr lang="en-US" smtClean="0"/>
              <a:t>‹nr.›</a:t>
            </a:fld>
            <a:endParaRPr lang="en-US"/>
          </a:p>
        </p:txBody>
      </p:sp>
    </p:spTree>
    <p:extLst>
      <p:ext uri="{BB962C8B-B14F-4D97-AF65-F5344CB8AC3E}">
        <p14:creationId xmlns:p14="http://schemas.microsoft.com/office/powerpoint/2010/main" val="270568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nl-NL"/>
              <a:t>Klik om stijl te bewerken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E972021F-22B6-4A80-95C8-252DBBBE0E41}"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9092D4A1-F83C-4A70-95C5-A06DB7E7CE0C}" type="slidenum">
              <a:rPr lang="en-US" smtClean="0"/>
              <a:t>‹nr.›</a:t>
            </a:fld>
            <a:endParaRPr lang="en-US"/>
          </a:p>
        </p:txBody>
      </p:sp>
    </p:spTree>
    <p:extLst>
      <p:ext uri="{BB962C8B-B14F-4D97-AF65-F5344CB8AC3E}">
        <p14:creationId xmlns:p14="http://schemas.microsoft.com/office/powerpoint/2010/main" val="2952504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nl-NL"/>
              <a:t>Klik om stijl te bewerken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E972021F-22B6-4A80-95C8-252DBBBE0E41}"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092D4A1-F83C-4A70-95C5-A06DB7E7CE0C}" type="slidenum">
              <a:rPr lang="en-US" smtClean="0"/>
              <a:t>‹nr.›</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31639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nl-NL"/>
              <a:t>Klik om stijl te bewerken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E972021F-22B6-4A80-95C8-252DBBBE0E41}"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9092D4A1-F83C-4A70-95C5-A06DB7E7CE0C}" type="slidenum">
              <a:rPr lang="en-US" smtClean="0"/>
              <a:t>‹nr.›</a:t>
            </a:fld>
            <a:endParaRPr lang="en-US"/>
          </a:p>
        </p:txBody>
      </p:sp>
    </p:spTree>
    <p:extLst>
      <p:ext uri="{BB962C8B-B14F-4D97-AF65-F5344CB8AC3E}">
        <p14:creationId xmlns:p14="http://schemas.microsoft.com/office/powerpoint/2010/main" val="2652053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nl-NL"/>
              <a:t>Klik om stijl te bewerken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3" name="Date Placeholder 2"/>
          <p:cNvSpPr>
            <a:spLocks noGrp="1"/>
          </p:cNvSpPr>
          <p:nvPr>
            <p:ph type="dt" sz="half" idx="10"/>
          </p:nvPr>
        </p:nvSpPr>
        <p:spPr/>
        <p:txBody>
          <a:bodyPr/>
          <a:lstStyle/>
          <a:p>
            <a:fld id="{E972021F-22B6-4A80-95C8-252DBBBE0E41}"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92D4A1-F83C-4A70-95C5-A06DB7E7CE0C}" type="slidenum">
              <a:rPr lang="en-US" smtClean="0"/>
              <a:t>‹nr.›</a:t>
            </a:fld>
            <a:endParaRPr lang="en-US"/>
          </a:p>
        </p:txBody>
      </p:sp>
    </p:spTree>
    <p:extLst>
      <p:ext uri="{BB962C8B-B14F-4D97-AF65-F5344CB8AC3E}">
        <p14:creationId xmlns:p14="http://schemas.microsoft.com/office/powerpoint/2010/main" val="925120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nl-NL"/>
              <a:t>Klik om stijl te bewerken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3" name="Date Placeholder 2"/>
          <p:cNvSpPr>
            <a:spLocks noGrp="1"/>
          </p:cNvSpPr>
          <p:nvPr>
            <p:ph type="dt" sz="half" idx="10"/>
          </p:nvPr>
        </p:nvSpPr>
        <p:spPr/>
        <p:txBody>
          <a:bodyPr/>
          <a:lstStyle/>
          <a:p>
            <a:fld id="{E972021F-22B6-4A80-95C8-252DBBBE0E41}"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92D4A1-F83C-4A70-95C5-A06DB7E7CE0C}" type="slidenum">
              <a:rPr lang="en-US" smtClean="0"/>
              <a:t>‹nr.›</a:t>
            </a:fld>
            <a:endParaRPr lang="en-US"/>
          </a:p>
        </p:txBody>
      </p:sp>
    </p:spTree>
    <p:extLst>
      <p:ext uri="{BB962C8B-B14F-4D97-AF65-F5344CB8AC3E}">
        <p14:creationId xmlns:p14="http://schemas.microsoft.com/office/powerpoint/2010/main" val="409111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E972021F-22B6-4A80-95C8-252DBBBE0E41}"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2D4A1-F83C-4A70-95C5-A06DB7E7CE0C}" type="slidenum">
              <a:rPr lang="en-US" smtClean="0"/>
              <a:t>‹nr.›</a:t>
            </a:fld>
            <a:endParaRPr lang="en-US"/>
          </a:p>
        </p:txBody>
      </p:sp>
    </p:spTree>
    <p:extLst>
      <p:ext uri="{BB962C8B-B14F-4D97-AF65-F5344CB8AC3E}">
        <p14:creationId xmlns:p14="http://schemas.microsoft.com/office/powerpoint/2010/main" val="900537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972021F-22B6-4A80-95C8-252DBBBE0E41}" type="datetimeFigureOut">
              <a:rPr lang="en-US" smtClean="0"/>
              <a:t>4/20/2018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092D4A1-F83C-4A70-95C5-A06DB7E7CE0C}" type="slidenum">
              <a:rPr lang="en-US" smtClean="0"/>
              <a:t>‹nr.›</a:t>
            </a:fld>
            <a:endParaRPr lang="en-US"/>
          </a:p>
        </p:txBody>
      </p:sp>
    </p:spTree>
    <p:extLst>
      <p:ext uri="{BB962C8B-B14F-4D97-AF65-F5344CB8AC3E}">
        <p14:creationId xmlns:p14="http://schemas.microsoft.com/office/powerpoint/2010/main" val="249976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E972021F-22B6-4A80-95C8-252DBBBE0E41}"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2D4A1-F83C-4A70-95C5-A06DB7E7CE0C}" type="slidenum">
              <a:rPr lang="en-US" smtClean="0"/>
              <a:t>‹nr.›</a:t>
            </a:fld>
            <a:endParaRPr lang="en-US"/>
          </a:p>
        </p:txBody>
      </p:sp>
    </p:spTree>
    <p:extLst>
      <p:ext uri="{BB962C8B-B14F-4D97-AF65-F5344CB8AC3E}">
        <p14:creationId xmlns:p14="http://schemas.microsoft.com/office/powerpoint/2010/main" val="412343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nl-NL"/>
              <a:t>Klik om stijl te bewerken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E972021F-22B6-4A80-95C8-252DBBBE0E41}"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9092D4A1-F83C-4A70-95C5-A06DB7E7CE0C}" type="slidenum">
              <a:rPr lang="en-US" smtClean="0"/>
              <a:t>‹nr.›</a:t>
            </a:fld>
            <a:endParaRPr lang="en-US"/>
          </a:p>
        </p:txBody>
      </p:sp>
    </p:spTree>
    <p:extLst>
      <p:ext uri="{BB962C8B-B14F-4D97-AF65-F5344CB8AC3E}">
        <p14:creationId xmlns:p14="http://schemas.microsoft.com/office/powerpoint/2010/main" val="187208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E972021F-22B6-4A80-95C8-252DBBBE0E41}"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2D4A1-F83C-4A70-95C5-A06DB7E7CE0C}" type="slidenum">
              <a:rPr lang="en-US" smtClean="0"/>
              <a:t>‹nr.›</a:t>
            </a:fld>
            <a:endParaRPr lang="en-US"/>
          </a:p>
        </p:txBody>
      </p:sp>
    </p:spTree>
    <p:extLst>
      <p:ext uri="{BB962C8B-B14F-4D97-AF65-F5344CB8AC3E}">
        <p14:creationId xmlns:p14="http://schemas.microsoft.com/office/powerpoint/2010/main" val="263427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nl-NL"/>
              <a:t>Klik om stijl te bewerken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80322" y="3030008"/>
            <a:ext cx="4698355" cy="290617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5594123" y="3030008"/>
            <a:ext cx="4700059" cy="2906179"/>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E972021F-22B6-4A80-95C8-252DBBBE0E41}" type="datetimeFigureOut">
              <a:rPr lang="en-US" smtClean="0"/>
              <a:t>4/20/2018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92D4A1-F83C-4A70-95C5-A06DB7E7CE0C}" type="slidenum">
              <a:rPr lang="en-US" smtClean="0"/>
              <a:t>‹nr.›</a:t>
            </a:fld>
            <a:endParaRPr lang="en-US"/>
          </a:p>
        </p:txBody>
      </p:sp>
    </p:spTree>
    <p:extLst>
      <p:ext uri="{BB962C8B-B14F-4D97-AF65-F5344CB8AC3E}">
        <p14:creationId xmlns:p14="http://schemas.microsoft.com/office/powerpoint/2010/main" val="1595178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E972021F-22B6-4A80-95C8-252DBBBE0E41}"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92D4A1-F83C-4A70-95C5-A06DB7E7CE0C}" type="slidenum">
              <a:rPr lang="en-US" smtClean="0"/>
              <a:t>‹nr.›</a:t>
            </a:fld>
            <a:endParaRPr lang="en-US"/>
          </a:p>
        </p:txBody>
      </p:sp>
    </p:spTree>
    <p:extLst>
      <p:ext uri="{BB962C8B-B14F-4D97-AF65-F5344CB8AC3E}">
        <p14:creationId xmlns:p14="http://schemas.microsoft.com/office/powerpoint/2010/main" val="1766216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972021F-22B6-4A80-95C8-252DBBBE0E41}" type="datetimeFigureOut">
              <a:rPr lang="en-US" smtClean="0"/>
              <a:t>4/20/2018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92D4A1-F83C-4A70-95C5-A06DB7E7CE0C}" type="slidenum">
              <a:rPr lang="en-US" smtClean="0"/>
              <a:t>‹nr.›</a:t>
            </a:fld>
            <a:endParaRPr lang="en-US"/>
          </a:p>
        </p:txBody>
      </p:sp>
    </p:spTree>
    <p:extLst>
      <p:ext uri="{BB962C8B-B14F-4D97-AF65-F5344CB8AC3E}">
        <p14:creationId xmlns:p14="http://schemas.microsoft.com/office/powerpoint/2010/main" val="2965564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nl-NL"/>
              <a:t>Klik om stijl te bewerken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E972021F-22B6-4A80-95C8-252DBBBE0E41}"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2D4A1-F83C-4A70-95C5-A06DB7E7CE0C}" type="slidenum">
              <a:rPr lang="en-US" smtClean="0"/>
              <a:t>‹nr.›</a:t>
            </a:fld>
            <a:endParaRPr lang="en-US"/>
          </a:p>
        </p:txBody>
      </p:sp>
    </p:spTree>
    <p:extLst>
      <p:ext uri="{BB962C8B-B14F-4D97-AF65-F5344CB8AC3E}">
        <p14:creationId xmlns:p14="http://schemas.microsoft.com/office/powerpoint/2010/main" val="118822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nl-NL"/>
              <a:t>Klik om stijl te bewerken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E972021F-22B6-4A80-95C8-252DBBBE0E41}"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2D4A1-F83C-4A70-95C5-A06DB7E7CE0C}" type="slidenum">
              <a:rPr lang="en-US" smtClean="0"/>
              <a:t>‹nr.›</a:t>
            </a:fld>
            <a:endParaRPr lang="en-US"/>
          </a:p>
        </p:txBody>
      </p:sp>
    </p:spTree>
    <p:extLst>
      <p:ext uri="{BB962C8B-B14F-4D97-AF65-F5344CB8AC3E}">
        <p14:creationId xmlns:p14="http://schemas.microsoft.com/office/powerpoint/2010/main" val="143571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972021F-22B6-4A80-95C8-252DBBBE0E41}" type="datetimeFigureOut">
              <a:rPr lang="en-US" smtClean="0"/>
              <a:t>4/20/2018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092D4A1-F83C-4A70-95C5-A06DB7E7CE0C}" type="slidenum">
              <a:rPr lang="en-US" smtClean="0"/>
              <a:t>‹nr.›</a:t>
            </a:fld>
            <a:endParaRPr lang="en-US"/>
          </a:p>
        </p:txBody>
      </p:sp>
    </p:spTree>
    <p:extLst>
      <p:ext uri="{BB962C8B-B14F-4D97-AF65-F5344CB8AC3E}">
        <p14:creationId xmlns:p14="http://schemas.microsoft.com/office/powerpoint/2010/main" val="1987846644"/>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14DA93-D82B-43A9-8380-3A78ED06C20D}"/>
              </a:ext>
            </a:extLst>
          </p:cNvPr>
          <p:cNvSpPr>
            <a:spLocks noGrp="1"/>
          </p:cNvSpPr>
          <p:nvPr>
            <p:ph type="ctrTitle"/>
          </p:nvPr>
        </p:nvSpPr>
        <p:spPr>
          <a:xfrm>
            <a:off x="1155810" y="223466"/>
            <a:ext cx="8144134" cy="2241403"/>
          </a:xfrm>
        </p:spPr>
        <p:txBody>
          <a:bodyPr/>
          <a:lstStyle/>
          <a:p>
            <a:pPr algn="ctr"/>
            <a:r>
              <a:rPr lang="en-US" dirty="0"/>
              <a:t>Game design document</a:t>
            </a:r>
            <a:br>
              <a:rPr lang="en-US" dirty="0"/>
            </a:br>
            <a:r>
              <a:rPr lang="en-US" dirty="0"/>
              <a:t>for</a:t>
            </a:r>
            <a:br>
              <a:rPr lang="en-US" dirty="0"/>
            </a:br>
            <a:r>
              <a:rPr lang="en-US" dirty="0"/>
              <a:t>knock out</a:t>
            </a:r>
          </a:p>
        </p:txBody>
      </p:sp>
      <p:sp>
        <p:nvSpPr>
          <p:cNvPr id="4" name="Tekstvak 3">
            <a:extLst>
              <a:ext uri="{FF2B5EF4-FFF2-40B4-BE49-F238E27FC236}">
                <a16:creationId xmlns:a16="http://schemas.microsoft.com/office/drawing/2014/main" id="{4F778B68-BC41-42A6-ADF3-AA7BB1B68201}"/>
              </a:ext>
            </a:extLst>
          </p:cNvPr>
          <p:cNvSpPr txBox="1"/>
          <p:nvPr/>
        </p:nvSpPr>
        <p:spPr>
          <a:xfrm>
            <a:off x="1847437" y="2583741"/>
            <a:ext cx="6109365" cy="954107"/>
          </a:xfrm>
          <a:prstGeom prst="rect">
            <a:avLst/>
          </a:prstGeom>
          <a:noFill/>
        </p:spPr>
        <p:txBody>
          <a:bodyPr wrap="none" rtlCol="0">
            <a:spAutoFit/>
          </a:bodyPr>
          <a:lstStyle/>
          <a:p>
            <a:pPr algn="ctr"/>
            <a:r>
              <a:rPr lang="en-US" sz="2800" dirty="0"/>
              <a:t>Knock out is an 1v1 local multiplayer</a:t>
            </a:r>
          </a:p>
          <a:p>
            <a:pPr algn="ctr"/>
            <a:r>
              <a:rPr lang="en-US" sz="2800" dirty="0"/>
              <a:t>Brawler game</a:t>
            </a:r>
          </a:p>
        </p:txBody>
      </p:sp>
    </p:spTree>
    <p:extLst>
      <p:ext uri="{BB962C8B-B14F-4D97-AF65-F5344CB8AC3E}">
        <p14:creationId xmlns:p14="http://schemas.microsoft.com/office/powerpoint/2010/main" val="387138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E30318-AB5A-4615-982B-68AD86BC8E3B}"/>
              </a:ext>
            </a:extLst>
          </p:cNvPr>
          <p:cNvSpPr>
            <a:spLocks noGrp="1"/>
          </p:cNvSpPr>
          <p:nvPr>
            <p:ph type="title"/>
          </p:nvPr>
        </p:nvSpPr>
        <p:spPr/>
        <p:txBody>
          <a:bodyPr/>
          <a:lstStyle/>
          <a:p>
            <a:r>
              <a:rPr lang="en-US" dirty="0"/>
              <a:t>theme</a:t>
            </a:r>
          </a:p>
        </p:txBody>
      </p:sp>
      <p:sp>
        <p:nvSpPr>
          <p:cNvPr id="3" name="Tijdelijke aanduiding voor inhoud 2">
            <a:extLst>
              <a:ext uri="{FF2B5EF4-FFF2-40B4-BE49-F238E27FC236}">
                <a16:creationId xmlns:a16="http://schemas.microsoft.com/office/drawing/2014/main" id="{6472DFFF-38C3-4ACA-9521-BCA82EA430F9}"/>
              </a:ext>
            </a:extLst>
          </p:cNvPr>
          <p:cNvSpPr>
            <a:spLocks noGrp="1"/>
          </p:cNvSpPr>
          <p:nvPr>
            <p:ph idx="1"/>
          </p:nvPr>
        </p:nvSpPr>
        <p:spPr/>
        <p:txBody>
          <a:bodyPr/>
          <a:lstStyle/>
          <a:p>
            <a:r>
              <a:rPr lang="en-US" dirty="0"/>
              <a:t>2 guys got drunk and started to get into a fight in a bar</a:t>
            </a:r>
          </a:p>
        </p:txBody>
      </p:sp>
    </p:spTree>
    <p:extLst>
      <p:ext uri="{BB962C8B-B14F-4D97-AF65-F5344CB8AC3E}">
        <p14:creationId xmlns:p14="http://schemas.microsoft.com/office/powerpoint/2010/main" val="249019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B3F687-19A9-4230-9301-49DCA4133D2D}"/>
              </a:ext>
            </a:extLst>
          </p:cNvPr>
          <p:cNvSpPr>
            <a:spLocks noGrp="1"/>
          </p:cNvSpPr>
          <p:nvPr>
            <p:ph type="title"/>
          </p:nvPr>
        </p:nvSpPr>
        <p:spPr/>
        <p:txBody>
          <a:bodyPr/>
          <a:lstStyle/>
          <a:p>
            <a:r>
              <a:rPr lang="en-US" dirty="0"/>
              <a:t>Target audience</a:t>
            </a:r>
          </a:p>
        </p:txBody>
      </p:sp>
      <p:sp>
        <p:nvSpPr>
          <p:cNvPr id="3" name="Tijdelijke aanduiding voor inhoud 2">
            <a:extLst>
              <a:ext uri="{FF2B5EF4-FFF2-40B4-BE49-F238E27FC236}">
                <a16:creationId xmlns:a16="http://schemas.microsoft.com/office/drawing/2014/main" id="{AF21B6F2-32EF-4B86-8681-3E827D77D3C5}"/>
              </a:ext>
            </a:extLst>
          </p:cNvPr>
          <p:cNvSpPr>
            <a:spLocks noGrp="1"/>
          </p:cNvSpPr>
          <p:nvPr>
            <p:ph idx="1"/>
          </p:nvPr>
        </p:nvSpPr>
        <p:spPr/>
        <p:txBody>
          <a:bodyPr/>
          <a:lstStyle/>
          <a:p>
            <a:r>
              <a:rPr lang="en-US" dirty="0"/>
              <a:t>12 years and up</a:t>
            </a:r>
          </a:p>
          <a:p>
            <a:r>
              <a:rPr lang="en-US" dirty="0"/>
              <a:t>Its violent with people punching each other until one of them goes </a:t>
            </a:r>
            <a:r>
              <a:rPr lang="en-US" dirty="0" err="1"/>
              <a:t>k.o</a:t>
            </a:r>
            <a:r>
              <a:rPr lang="en-US" dirty="0"/>
              <a:t> </a:t>
            </a:r>
          </a:p>
          <a:p>
            <a:r>
              <a:rPr lang="en-US" dirty="0"/>
              <a:t>Obviously it will attract kids younger then 12 because it has violence in it and kids love dumb violence</a:t>
            </a:r>
          </a:p>
          <a:p>
            <a:endParaRPr lang="en-US" dirty="0"/>
          </a:p>
        </p:txBody>
      </p:sp>
    </p:spTree>
    <p:extLst>
      <p:ext uri="{BB962C8B-B14F-4D97-AF65-F5344CB8AC3E}">
        <p14:creationId xmlns:p14="http://schemas.microsoft.com/office/powerpoint/2010/main" val="243858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570733-4ECC-4B1A-B7BE-24D42AD62DB8}"/>
              </a:ext>
            </a:extLst>
          </p:cNvPr>
          <p:cNvSpPr>
            <a:spLocks noGrp="1"/>
          </p:cNvSpPr>
          <p:nvPr>
            <p:ph type="title"/>
          </p:nvPr>
        </p:nvSpPr>
        <p:spPr/>
        <p:txBody>
          <a:bodyPr/>
          <a:lstStyle/>
          <a:p>
            <a:pPr algn="ctr"/>
            <a:r>
              <a:rPr lang="en-US" dirty="0"/>
              <a:t>gameplay</a:t>
            </a:r>
          </a:p>
        </p:txBody>
      </p:sp>
      <p:sp>
        <p:nvSpPr>
          <p:cNvPr id="3" name="Tijdelijke aanduiding voor inhoud 2">
            <a:extLst>
              <a:ext uri="{FF2B5EF4-FFF2-40B4-BE49-F238E27FC236}">
                <a16:creationId xmlns:a16="http://schemas.microsoft.com/office/drawing/2014/main" id="{C94C6C7F-7479-4D1D-ABD1-A81465A6DB23}"/>
              </a:ext>
            </a:extLst>
          </p:cNvPr>
          <p:cNvSpPr>
            <a:spLocks noGrp="1"/>
          </p:cNvSpPr>
          <p:nvPr>
            <p:ph idx="1"/>
          </p:nvPr>
        </p:nvSpPr>
        <p:spPr/>
        <p:txBody>
          <a:bodyPr/>
          <a:lstStyle/>
          <a:p>
            <a:r>
              <a:rPr lang="en-US" dirty="0"/>
              <a:t>The game plays like an local multiplayer 1v1 to be exact</a:t>
            </a:r>
          </a:p>
          <a:p>
            <a:r>
              <a:rPr lang="en-US" dirty="0"/>
              <a:t>The mechanics are that you got energy and your energy depletes with every punch you throw at someone if you run out of energy you lose but if you hit someone with your punch you win </a:t>
            </a:r>
          </a:p>
          <a:p>
            <a:pPr marL="0" indent="0">
              <a:buNone/>
            </a:pPr>
            <a:endParaRPr lang="en-US" dirty="0"/>
          </a:p>
        </p:txBody>
      </p:sp>
    </p:spTree>
    <p:extLst>
      <p:ext uri="{BB962C8B-B14F-4D97-AF65-F5344CB8AC3E}">
        <p14:creationId xmlns:p14="http://schemas.microsoft.com/office/powerpoint/2010/main" val="313037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C4B3CC-F1A5-44B3-AEFC-8D614C3399AB}"/>
              </a:ext>
            </a:extLst>
          </p:cNvPr>
          <p:cNvSpPr>
            <a:spLocks noGrp="1"/>
          </p:cNvSpPr>
          <p:nvPr>
            <p:ph type="title"/>
          </p:nvPr>
        </p:nvSpPr>
        <p:spPr/>
        <p:txBody>
          <a:bodyPr/>
          <a:lstStyle/>
          <a:p>
            <a:pPr algn="ctr"/>
            <a:r>
              <a:rPr lang="en-US" dirty="0"/>
              <a:t>Sprites/characters </a:t>
            </a:r>
          </a:p>
        </p:txBody>
      </p:sp>
      <p:pic>
        <p:nvPicPr>
          <p:cNvPr id="5" name="Tijdelijke aanduiding voor inhoud 4">
            <a:extLst>
              <a:ext uri="{FF2B5EF4-FFF2-40B4-BE49-F238E27FC236}">
                <a16:creationId xmlns:a16="http://schemas.microsoft.com/office/drawing/2014/main" id="{83DC3615-6060-45EC-9EDC-5BDB05C411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216685"/>
            <a:ext cx="1625397" cy="3276190"/>
          </a:xfrm>
        </p:spPr>
      </p:pic>
      <p:pic>
        <p:nvPicPr>
          <p:cNvPr id="7" name="Afbeelding 6">
            <a:extLst>
              <a:ext uri="{FF2B5EF4-FFF2-40B4-BE49-F238E27FC236}">
                <a16:creationId xmlns:a16="http://schemas.microsoft.com/office/drawing/2014/main" id="{E4612831-7BD6-4076-9122-1908DCFC0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728403" y="3429000"/>
            <a:ext cx="1625397" cy="3301587"/>
          </a:xfrm>
          <a:prstGeom prst="rect">
            <a:avLst/>
          </a:prstGeom>
        </p:spPr>
      </p:pic>
      <p:sp>
        <p:nvSpPr>
          <p:cNvPr id="8" name="Tekstvak 7">
            <a:extLst>
              <a:ext uri="{FF2B5EF4-FFF2-40B4-BE49-F238E27FC236}">
                <a16:creationId xmlns:a16="http://schemas.microsoft.com/office/drawing/2014/main" id="{A93EE5BA-F20B-45FE-AC60-619CDD799138}"/>
              </a:ext>
            </a:extLst>
          </p:cNvPr>
          <p:cNvSpPr txBox="1"/>
          <p:nvPr/>
        </p:nvSpPr>
        <p:spPr>
          <a:xfrm>
            <a:off x="373521" y="2523744"/>
            <a:ext cx="929357" cy="369332"/>
          </a:xfrm>
          <a:prstGeom prst="rect">
            <a:avLst/>
          </a:prstGeom>
          <a:noFill/>
        </p:spPr>
        <p:txBody>
          <a:bodyPr wrap="none" rtlCol="0">
            <a:spAutoFit/>
          </a:bodyPr>
          <a:lstStyle/>
          <a:p>
            <a:r>
              <a:rPr lang="en-US" dirty="0"/>
              <a:t>Player 1</a:t>
            </a:r>
          </a:p>
        </p:txBody>
      </p:sp>
      <p:sp>
        <p:nvSpPr>
          <p:cNvPr id="9" name="Tekstvak 8">
            <a:extLst>
              <a:ext uri="{FF2B5EF4-FFF2-40B4-BE49-F238E27FC236}">
                <a16:creationId xmlns:a16="http://schemas.microsoft.com/office/drawing/2014/main" id="{D2417439-4E47-4C2C-93F9-102430E9C41D}"/>
              </a:ext>
            </a:extLst>
          </p:cNvPr>
          <p:cNvSpPr txBox="1"/>
          <p:nvPr/>
        </p:nvSpPr>
        <p:spPr>
          <a:xfrm>
            <a:off x="10889122" y="2708410"/>
            <a:ext cx="929357" cy="369332"/>
          </a:xfrm>
          <a:prstGeom prst="rect">
            <a:avLst/>
          </a:prstGeom>
          <a:noFill/>
        </p:spPr>
        <p:txBody>
          <a:bodyPr wrap="none" rtlCol="0">
            <a:spAutoFit/>
          </a:bodyPr>
          <a:lstStyle/>
          <a:p>
            <a:r>
              <a:rPr lang="en-US" dirty="0"/>
              <a:t>Player 2</a:t>
            </a:r>
          </a:p>
        </p:txBody>
      </p:sp>
      <p:pic>
        <p:nvPicPr>
          <p:cNvPr id="11" name="Afbeelding 10">
            <a:extLst>
              <a:ext uri="{FF2B5EF4-FFF2-40B4-BE49-F238E27FC236}">
                <a16:creationId xmlns:a16="http://schemas.microsoft.com/office/drawing/2014/main" id="{D55966A0-F896-42A3-AFF1-4DB3F5D3EC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231" y="3730117"/>
            <a:ext cx="859537" cy="3127883"/>
          </a:xfrm>
          <a:prstGeom prst="rect">
            <a:avLst/>
          </a:prstGeom>
        </p:spPr>
      </p:pic>
      <p:sp>
        <p:nvSpPr>
          <p:cNvPr id="12" name="Tekstvak 11">
            <a:extLst>
              <a:ext uri="{FF2B5EF4-FFF2-40B4-BE49-F238E27FC236}">
                <a16:creationId xmlns:a16="http://schemas.microsoft.com/office/drawing/2014/main" id="{3FA30136-9CF2-4942-8126-ABA62E558CDB}"/>
              </a:ext>
            </a:extLst>
          </p:cNvPr>
          <p:cNvSpPr txBox="1"/>
          <p:nvPr/>
        </p:nvSpPr>
        <p:spPr>
          <a:xfrm>
            <a:off x="5666231" y="3429000"/>
            <a:ext cx="705642" cy="369332"/>
          </a:xfrm>
          <a:prstGeom prst="rect">
            <a:avLst/>
          </a:prstGeom>
          <a:noFill/>
        </p:spPr>
        <p:txBody>
          <a:bodyPr wrap="none" rtlCol="0">
            <a:spAutoFit/>
          </a:bodyPr>
          <a:lstStyle/>
          <a:p>
            <a:r>
              <a:rPr lang="en-US" dirty="0"/>
              <a:t>walls</a:t>
            </a:r>
          </a:p>
        </p:txBody>
      </p:sp>
    </p:spTree>
    <p:extLst>
      <p:ext uri="{BB962C8B-B14F-4D97-AF65-F5344CB8AC3E}">
        <p14:creationId xmlns:p14="http://schemas.microsoft.com/office/powerpoint/2010/main" val="113768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60C12-0968-4351-B745-F2EEF52D92E4}"/>
              </a:ext>
            </a:extLst>
          </p:cNvPr>
          <p:cNvSpPr>
            <a:spLocks noGrp="1"/>
          </p:cNvSpPr>
          <p:nvPr>
            <p:ph type="title"/>
          </p:nvPr>
        </p:nvSpPr>
        <p:spPr/>
        <p:txBody>
          <a:bodyPr/>
          <a:lstStyle/>
          <a:p>
            <a:pPr algn="ctr"/>
            <a:r>
              <a:rPr lang="en-US" dirty="0"/>
              <a:t>One of the levels in the game</a:t>
            </a:r>
          </a:p>
        </p:txBody>
      </p:sp>
      <p:pic>
        <p:nvPicPr>
          <p:cNvPr id="5" name="Tijdelijke aanduiding voor inhoud 4">
            <a:extLst>
              <a:ext uri="{FF2B5EF4-FFF2-40B4-BE49-F238E27FC236}">
                <a16:creationId xmlns:a16="http://schemas.microsoft.com/office/drawing/2014/main" id="{B235C80B-5501-4004-98D2-A13144D8C2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7665" y="2288444"/>
            <a:ext cx="6854335" cy="4569556"/>
          </a:xfrm>
        </p:spPr>
      </p:pic>
      <p:sp>
        <p:nvSpPr>
          <p:cNvPr id="7" name="Tekstvak 6">
            <a:extLst>
              <a:ext uri="{FF2B5EF4-FFF2-40B4-BE49-F238E27FC236}">
                <a16:creationId xmlns:a16="http://schemas.microsoft.com/office/drawing/2014/main" id="{AA3F32FC-3FE3-40C1-931B-CD73028D5C60}"/>
              </a:ext>
            </a:extLst>
          </p:cNvPr>
          <p:cNvSpPr txBox="1"/>
          <p:nvPr/>
        </p:nvSpPr>
        <p:spPr>
          <a:xfrm>
            <a:off x="0" y="2157984"/>
            <a:ext cx="5208477" cy="2031325"/>
          </a:xfrm>
          <a:prstGeom prst="rect">
            <a:avLst/>
          </a:prstGeom>
          <a:noFill/>
        </p:spPr>
        <p:txBody>
          <a:bodyPr wrap="none" rtlCol="0">
            <a:spAutoFit/>
          </a:bodyPr>
          <a:lstStyle/>
          <a:p>
            <a:r>
              <a:rPr lang="en-US" dirty="0"/>
              <a:t>As you can tell by the level to the right</a:t>
            </a:r>
            <a:br>
              <a:rPr lang="en-US" dirty="0"/>
            </a:br>
            <a:r>
              <a:rPr lang="en-US" dirty="0"/>
              <a:t>you got the 2 players marked with a </a:t>
            </a:r>
            <a:br>
              <a:rPr lang="en-US" dirty="0"/>
            </a:br>
            <a:r>
              <a:rPr lang="en-US" dirty="0"/>
              <a:t>1 &amp; 2 </a:t>
            </a:r>
          </a:p>
          <a:p>
            <a:r>
              <a:rPr lang="en-US" dirty="0"/>
              <a:t>The energy counters </a:t>
            </a:r>
          </a:p>
          <a:p>
            <a:r>
              <a:rPr lang="en-US" dirty="0"/>
              <a:t>3 = player 1 </a:t>
            </a:r>
          </a:p>
          <a:p>
            <a:r>
              <a:rPr lang="en-US" dirty="0"/>
              <a:t>4 = player 2</a:t>
            </a:r>
          </a:p>
          <a:p>
            <a:r>
              <a:rPr lang="en-US" dirty="0"/>
              <a:t>And last but not least the walls marked by an 5</a:t>
            </a:r>
          </a:p>
        </p:txBody>
      </p:sp>
    </p:spTree>
    <p:extLst>
      <p:ext uri="{BB962C8B-B14F-4D97-AF65-F5344CB8AC3E}">
        <p14:creationId xmlns:p14="http://schemas.microsoft.com/office/powerpoint/2010/main" val="6733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0D493D-178B-468B-9EEC-34699AAB2C32}"/>
              </a:ext>
            </a:extLst>
          </p:cNvPr>
          <p:cNvSpPr>
            <a:spLocks noGrp="1"/>
          </p:cNvSpPr>
          <p:nvPr>
            <p:ph type="title"/>
          </p:nvPr>
        </p:nvSpPr>
        <p:spPr/>
        <p:txBody>
          <a:bodyPr/>
          <a:lstStyle/>
          <a:p>
            <a:r>
              <a:rPr lang="en-US" dirty="0"/>
              <a:t>Controls player 1</a:t>
            </a:r>
          </a:p>
        </p:txBody>
      </p:sp>
      <p:pic>
        <p:nvPicPr>
          <p:cNvPr id="5" name="Tijdelijke aanduiding voor inhoud 4">
            <a:extLst>
              <a:ext uri="{FF2B5EF4-FFF2-40B4-BE49-F238E27FC236}">
                <a16:creationId xmlns:a16="http://schemas.microsoft.com/office/drawing/2014/main" id="{63EB6215-FFA4-4396-9A09-7BE85DB001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259137"/>
            <a:ext cx="5443479" cy="3598863"/>
          </a:xfrm>
        </p:spPr>
      </p:pic>
      <p:sp>
        <p:nvSpPr>
          <p:cNvPr id="6" name="Tekstvak 5">
            <a:extLst>
              <a:ext uri="{FF2B5EF4-FFF2-40B4-BE49-F238E27FC236}">
                <a16:creationId xmlns:a16="http://schemas.microsoft.com/office/drawing/2014/main" id="{5D10014C-3F88-484D-A779-8763B4EF0EE2}"/>
              </a:ext>
            </a:extLst>
          </p:cNvPr>
          <p:cNvSpPr txBox="1"/>
          <p:nvPr/>
        </p:nvSpPr>
        <p:spPr>
          <a:xfrm>
            <a:off x="3224784" y="3259137"/>
            <a:ext cx="3708066" cy="1569660"/>
          </a:xfrm>
          <a:prstGeom prst="rect">
            <a:avLst/>
          </a:prstGeom>
          <a:noFill/>
        </p:spPr>
        <p:txBody>
          <a:bodyPr wrap="none" rtlCol="0">
            <a:spAutoFit/>
          </a:bodyPr>
          <a:lstStyle/>
          <a:p>
            <a:r>
              <a:rPr lang="en-US" sz="2400" dirty="0"/>
              <a:t>W = forward/upward</a:t>
            </a:r>
          </a:p>
          <a:p>
            <a:r>
              <a:rPr lang="en-US" sz="2400" dirty="0"/>
              <a:t>A = left</a:t>
            </a:r>
          </a:p>
          <a:p>
            <a:r>
              <a:rPr lang="en-US" sz="2400" dirty="0"/>
              <a:t>S = backwards/downward</a:t>
            </a:r>
          </a:p>
          <a:p>
            <a:r>
              <a:rPr lang="en-US" sz="2400" dirty="0"/>
              <a:t>D = right</a:t>
            </a:r>
          </a:p>
        </p:txBody>
      </p:sp>
    </p:spTree>
    <p:extLst>
      <p:ext uri="{BB962C8B-B14F-4D97-AF65-F5344CB8AC3E}">
        <p14:creationId xmlns:p14="http://schemas.microsoft.com/office/powerpoint/2010/main" val="505479628"/>
      </p:ext>
    </p:extLst>
  </p:cSld>
  <p:clrMapOvr>
    <a:masterClrMapping/>
  </p:clrMapOvr>
</p:sld>
</file>

<file path=ppt/theme/theme1.xml><?xml version="1.0" encoding="utf-8"?>
<a:theme xmlns:a="http://schemas.openxmlformats.org/drawingml/2006/main" name="Berlijn">
  <a:themeElements>
    <a:clrScheme name="Berlij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j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j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TM04033917[[fn=Berlijn]]</Template>
  <TotalTime>164</TotalTime>
  <Words>159</Words>
  <Application>Microsoft Office PowerPoint</Application>
  <PresentationFormat>Breedbeeld</PresentationFormat>
  <Paragraphs>27</Paragraphs>
  <Slides>7</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7</vt:i4>
      </vt:variant>
    </vt:vector>
  </HeadingPairs>
  <TitlesOfParts>
    <vt:vector size="10" baseType="lpstr">
      <vt:lpstr>Arial</vt:lpstr>
      <vt:lpstr>Trebuchet MS</vt:lpstr>
      <vt:lpstr>Berlijn</vt:lpstr>
      <vt:lpstr>Game design document for knock out</vt:lpstr>
      <vt:lpstr>theme</vt:lpstr>
      <vt:lpstr>Target audience</vt:lpstr>
      <vt:lpstr>gameplay</vt:lpstr>
      <vt:lpstr>Sprites/characters </vt:lpstr>
      <vt:lpstr>One of the levels in the game</vt:lpstr>
      <vt:lpstr>Controls player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design document for knock out</dc:title>
  <dc:creator>chaidez schouten</dc:creator>
  <cp:lastModifiedBy>chaidez schouten</cp:lastModifiedBy>
  <cp:revision>16</cp:revision>
  <dcterms:created xsi:type="dcterms:W3CDTF">2018-04-19T08:00:57Z</dcterms:created>
  <dcterms:modified xsi:type="dcterms:W3CDTF">2018-04-20T10:20:18Z</dcterms:modified>
</cp:coreProperties>
</file>