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0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4148" r:id="rId2"/>
    <p:sldMasterId id="2147484135" r:id="rId3"/>
    <p:sldMasterId id="2147484123" r:id="rId4"/>
    <p:sldMasterId id="2147484040" r:id="rId5"/>
    <p:sldMasterId id="2147484050" r:id="rId6"/>
    <p:sldMasterId id="2147484073" r:id="rId7"/>
    <p:sldMasterId id="2147484083" r:id="rId8"/>
    <p:sldMasterId id="2147484093" r:id="rId9"/>
    <p:sldMasterId id="2147484103" r:id="rId10"/>
    <p:sldMasterId id="2147484113" r:id="rId11"/>
  </p:sldMasterIdLst>
  <p:notesMasterIdLst>
    <p:notesMasterId r:id="rId13"/>
  </p:notesMasterIdLst>
  <p:handoutMasterIdLst>
    <p:handoutMasterId r:id="rId14"/>
  </p:handoutMasterIdLst>
  <p:sldIdLst>
    <p:sldId id="402" r:id="rId12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1pPr>
    <a:lvl2pPr marL="516063" algn="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2pPr>
    <a:lvl3pPr marL="1032125" algn="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3pPr>
    <a:lvl4pPr marL="1548186" algn="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4pPr>
    <a:lvl5pPr marL="2064249" algn="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+mn-cs"/>
      </a:defRPr>
    </a:lvl5pPr>
    <a:lvl6pPr marL="2580311" algn="l" defTabSz="1032125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6pPr>
    <a:lvl7pPr marL="3096375" algn="l" defTabSz="1032125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7pPr>
    <a:lvl8pPr marL="3612435" algn="l" defTabSz="1032125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8pPr>
    <a:lvl9pPr marL="4128498" algn="l" defTabSz="1032125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">
          <p15:clr>
            <a:srgbClr val="A4A3A4"/>
          </p15:clr>
        </p15:guide>
        <p15:guide id="2">
          <p15:clr>
            <a:srgbClr val="A4A3A4"/>
          </p15:clr>
        </p15:guide>
        <p15:guide id="3" orient="horz" pos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A"/>
    <a:srgbClr val="338200"/>
    <a:srgbClr val="C1C1C1"/>
    <a:srgbClr val="D2D2D2"/>
    <a:srgbClr val="E83866"/>
    <a:srgbClr val="7B7B7B"/>
    <a:srgbClr val="999999"/>
    <a:srgbClr val="FF3300"/>
    <a:srgbClr val="A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 autoAdjust="0"/>
    <p:restoredTop sz="92819" autoAdjust="0"/>
  </p:normalViewPr>
  <p:slideViewPr>
    <p:cSldViewPr showGuides="1">
      <p:cViewPr>
        <p:scale>
          <a:sx n="150" d="100"/>
          <a:sy n="150" d="100"/>
        </p:scale>
        <p:origin x="126" y="-2460"/>
      </p:cViewPr>
      <p:guideLst>
        <p:guide orient="horz" pos="4"/>
        <p:guide/>
        <p:guide orient="horz" pos="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2100" y="46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7800" y="87630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fld id="{191C4340-F37F-4212-84A3-B0A3753C6D69}" type="slidenum">
              <a:rPr lang="en-GB">
                <a:latin typeface="Arial"/>
              </a:rPr>
              <a:pPr/>
              <a:t>‹#›</a:t>
            </a:fld>
            <a:endParaRPr lang="en-GB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000000"/>
                </a:solidFill>
                <a:latin typeface="Arial"/>
              </a:rPr>
              <a:t>© 2010 Tieto Corporation</a:t>
            </a:r>
            <a:endParaRPr lang="en-GB" sz="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8516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1425" y="690563"/>
            <a:ext cx="4448175" cy="3335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31800" y="4716017"/>
            <a:ext cx="5994400" cy="385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7800" y="8763000"/>
            <a:ext cx="127000" cy="1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Arial"/>
              </a:defRPr>
            </a:lvl1pPr>
          </a:lstStyle>
          <a:p>
            <a:fld id="{72432655-6A8A-44AD-9C1C-CE8AD09C7F9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6200000">
            <a:off x="5689600" y="7886700"/>
            <a:ext cx="1866900" cy="127000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800" smtClean="0">
                <a:solidFill>
                  <a:srgbClr val="000000"/>
                </a:solidFill>
                <a:latin typeface="Arial"/>
              </a:rPr>
              <a:t>© 2010 Tieto Corporation</a:t>
            </a:r>
            <a:endParaRPr lang="en-GB" sz="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5373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58031" indent="-258031" algn="l" rtl="0" fontAlgn="base">
      <a:spcBef>
        <a:spcPct val="30000"/>
      </a:spcBef>
      <a:spcAft>
        <a:spcPct val="0"/>
      </a:spcAft>
      <a:buClr>
        <a:srgbClr val="000000"/>
      </a:buClr>
      <a:buChar char="•"/>
      <a:defRPr sz="1400" kern="1200">
        <a:solidFill>
          <a:srgbClr val="000000"/>
        </a:solidFill>
        <a:latin typeface="Arial"/>
        <a:ea typeface="+mn-ea"/>
        <a:cs typeface="+mn-cs"/>
      </a:defRPr>
    </a:lvl1pPr>
    <a:lvl2pPr marL="774093" indent="-258031" algn="l" rtl="0" fontAlgn="base">
      <a:spcBef>
        <a:spcPct val="30000"/>
      </a:spcBef>
      <a:spcAft>
        <a:spcPct val="0"/>
      </a:spcAft>
      <a:buClr>
        <a:srgbClr val="000000"/>
      </a:buClr>
      <a:buChar char="•"/>
      <a:defRPr sz="1400" kern="1200">
        <a:solidFill>
          <a:srgbClr val="000000"/>
        </a:solidFill>
        <a:latin typeface="Arial"/>
        <a:ea typeface="+mn-ea"/>
        <a:cs typeface="+mn-cs"/>
      </a:defRPr>
    </a:lvl2pPr>
    <a:lvl3pPr marL="1290156" indent="-258031" algn="l" rtl="0" fontAlgn="base">
      <a:spcBef>
        <a:spcPct val="30000"/>
      </a:spcBef>
      <a:spcAft>
        <a:spcPct val="0"/>
      </a:spcAft>
      <a:buClr>
        <a:srgbClr val="000000"/>
      </a:buClr>
      <a:buChar char="•"/>
      <a:defRPr sz="1400" kern="1200">
        <a:solidFill>
          <a:srgbClr val="000000"/>
        </a:solidFill>
        <a:latin typeface="Arial"/>
        <a:ea typeface="+mn-ea"/>
        <a:cs typeface="+mn-cs"/>
      </a:defRPr>
    </a:lvl3pPr>
    <a:lvl4pPr marL="1806218" indent="-258031" algn="l" rtl="0" fontAlgn="base">
      <a:spcBef>
        <a:spcPct val="30000"/>
      </a:spcBef>
      <a:spcAft>
        <a:spcPct val="0"/>
      </a:spcAft>
      <a:buClr>
        <a:srgbClr val="000000"/>
      </a:buClr>
      <a:buChar char="•"/>
      <a:defRPr sz="1400" kern="1200">
        <a:solidFill>
          <a:srgbClr val="000000"/>
        </a:solidFill>
        <a:latin typeface="Arial"/>
        <a:ea typeface="+mn-ea"/>
        <a:cs typeface="+mn-cs"/>
      </a:defRPr>
    </a:lvl4pPr>
    <a:lvl5pPr marL="2322280" indent="-258031" algn="l" rtl="0" fontAlgn="base">
      <a:spcBef>
        <a:spcPct val="30000"/>
      </a:spcBef>
      <a:spcAft>
        <a:spcPct val="0"/>
      </a:spcAft>
      <a:buClr>
        <a:srgbClr val="000000"/>
      </a:buClr>
      <a:buChar char="•"/>
      <a:defRPr sz="1400" kern="1200">
        <a:solidFill>
          <a:srgbClr val="000000"/>
        </a:solidFill>
        <a:latin typeface="Arial"/>
        <a:ea typeface="+mn-ea"/>
        <a:cs typeface="+mn-cs"/>
      </a:defRPr>
    </a:lvl5pPr>
    <a:lvl6pPr marL="2580311" algn="l" defTabSz="10321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6375" algn="l" defTabSz="10321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2435" algn="l" defTabSz="10321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8498" algn="l" defTabSz="103212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34938"/>
            <a:ext cx="5930900" cy="4448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7E09-832C-4631-8F8F-40EA1B5670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62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6235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980421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16613" y="1508791"/>
            <a:ext cx="1663077" cy="10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31678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4371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743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301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114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0118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1489"/>
            <a:ext cx="7772400" cy="1468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0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2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8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5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4406904"/>
            <a:ext cx="7772400" cy="136313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906191"/>
            <a:ext cx="7772400" cy="150071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0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2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8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42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0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6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2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8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5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1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69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4584"/>
            <a:ext cx="4040188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5936"/>
            <a:ext cx="4040188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4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6"/>
            <a:ext cx="4041774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07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1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38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7"/>
            <a:ext cx="3008313" cy="116204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73053"/>
            <a:ext cx="5111749" cy="585258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05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25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2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6063" indent="0">
              <a:buNone/>
              <a:defRPr sz="3200"/>
            </a:lvl2pPr>
            <a:lvl3pPr marL="1032125" indent="0">
              <a:buNone/>
              <a:defRPr sz="2700"/>
            </a:lvl3pPr>
            <a:lvl4pPr marL="1548186" indent="0">
              <a:buNone/>
              <a:defRPr sz="2300"/>
            </a:lvl4pPr>
            <a:lvl5pPr marL="2064249" indent="0">
              <a:buNone/>
              <a:defRPr sz="2300"/>
            </a:lvl5pPr>
            <a:lvl6pPr marL="2580311" indent="0">
              <a:buNone/>
              <a:defRPr sz="2300"/>
            </a:lvl6pPr>
            <a:lvl7pPr marL="3096375" indent="0">
              <a:buNone/>
              <a:defRPr sz="2300"/>
            </a:lvl7pPr>
            <a:lvl8pPr marL="3612435" indent="0">
              <a:buNone/>
              <a:defRPr sz="2300"/>
            </a:lvl8pPr>
            <a:lvl9pPr marL="41284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3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73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55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0" y="275169"/>
            <a:ext cx="2057401" cy="5850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7" y="275169"/>
            <a:ext cx="6019801" cy="5850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97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1489"/>
            <a:ext cx="7772400" cy="1468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0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2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8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26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70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4406904"/>
            <a:ext cx="7772400" cy="136313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906191"/>
            <a:ext cx="7772400" cy="150071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0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2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8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42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0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6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2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8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70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1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77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4584"/>
            <a:ext cx="4040188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5936"/>
            <a:ext cx="4040188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4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6"/>
            <a:ext cx="4041774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41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8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7"/>
            <a:ext cx="3008313" cy="116204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73053"/>
            <a:ext cx="5111749" cy="585258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05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16613" y="1508791"/>
            <a:ext cx="1663077" cy="10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4782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2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6063" indent="0">
              <a:buNone/>
              <a:defRPr sz="3200"/>
            </a:lvl2pPr>
            <a:lvl3pPr marL="1032125" indent="0">
              <a:buNone/>
              <a:defRPr sz="2700"/>
            </a:lvl3pPr>
            <a:lvl4pPr marL="1548186" indent="0">
              <a:buNone/>
              <a:defRPr sz="2300"/>
            </a:lvl4pPr>
            <a:lvl5pPr marL="2064249" indent="0">
              <a:buNone/>
              <a:defRPr sz="2300"/>
            </a:lvl5pPr>
            <a:lvl6pPr marL="2580311" indent="0">
              <a:buNone/>
              <a:defRPr sz="2300"/>
            </a:lvl6pPr>
            <a:lvl7pPr marL="3096375" indent="0">
              <a:buNone/>
              <a:defRPr sz="2300"/>
            </a:lvl7pPr>
            <a:lvl8pPr marL="3612435" indent="0">
              <a:buNone/>
              <a:defRPr sz="2300"/>
            </a:lvl8pPr>
            <a:lvl9pPr marL="41284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629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90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0" y="275169"/>
            <a:ext cx="2057401" cy="5850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7" y="275169"/>
            <a:ext cx="6019801" cy="5850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436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1489"/>
            <a:ext cx="7772400" cy="14689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6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2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8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0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2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8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172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20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7" y="4406904"/>
            <a:ext cx="7772400" cy="1363134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7" y="2906191"/>
            <a:ext cx="7772400" cy="150071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60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21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8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42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803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6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24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8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86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11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10"/>
            <a:ext cx="4038601" cy="452543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085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4584"/>
            <a:ext cx="4040188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175936"/>
            <a:ext cx="4040188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4" cy="641349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6063" indent="0">
              <a:buNone/>
              <a:defRPr sz="2300" b="1"/>
            </a:lvl2pPr>
            <a:lvl3pPr marL="1032125" indent="0">
              <a:buNone/>
              <a:defRPr sz="2000" b="1"/>
            </a:lvl3pPr>
            <a:lvl4pPr marL="1548186" indent="0">
              <a:buNone/>
              <a:defRPr sz="1800" b="1"/>
            </a:lvl4pPr>
            <a:lvl5pPr marL="2064249" indent="0">
              <a:buNone/>
              <a:defRPr sz="1800" b="1"/>
            </a:lvl5pPr>
            <a:lvl6pPr marL="2580311" indent="0">
              <a:buNone/>
              <a:defRPr sz="1800" b="1"/>
            </a:lvl6pPr>
            <a:lvl7pPr marL="3096375" indent="0">
              <a:buNone/>
              <a:defRPr sz="1800" b="1"/>
            </a:lvl7pPr>
            <a:lvl8pPr marL="3612435" indent="0">
              <a:buNone/>
              <a:defRPr sz="1800" b="1"/>
            </a:lvl8pPr>
            <a:lvl9pPr marL="41284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6"/>
            <a:ext cx="4041774" cy="3949701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7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271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1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6248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7"/>
            <a:ext cx="3008313" cy="116204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73053"/>
            <a:ext cx="5111749" cy="5852582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3"/>
            <a:ext cx="3008313" cy="46905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95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726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2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6063" indent="0">
              <a:buNone/>
              <a:defRPr sz="3200"/>
            </a:lvl2pPr>
            <a:lvl3pPr marL="1032125" indent="0">
              <a:buNone/>
              <a:defRPr sz="2700"/>
            </a:lvl3pPr>
            <a:lvl4pPr marL="1548186" indent="0">
              <a:buNone/>
              <a:defRPr sz="2300"/>
            </a:lvl4pPr>
            <a:lvl5pPr marL="2064249" indent="0">
              <a:buNone/>
              <a:defRPr sz="2300"/>
            </a:lvl5pPr>
            <a:lvl6pPr marL="2580311" indent="0">
              <a:buNone/>
              <a:defRPr sz="2300"/>
            </a:lvl6pPr>
            <a:lvl7pPr marL="3096375" indent="0">
              <a:buNone/>
              <a:defRPr sz="2300"/>
            </a:lvl7pPr>
            <a:lvl8pPr marL="3612435" indent="0">
              <a:buNone/>
              <a:defRPr sz="2300"/>
            </a:lvl8pPr>
            <a:lvl9pPr marL="41284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71"/>
            <a:ext cx="5486400" cy="804333"/>
          </a:xfrm>
        </p:spPr>
        <p:txBody>
          <a:bodyPr/>
          <a:lstStyle>
            <a:lvl1pPr marL="0" indent="0">
              <a:buNone/>
              <a:defRPr sz="1600"/>
            </a:lvl1pPr>
            <a:lvl2pPr marL="516063" indent="0">
              <a:buNone/>
              <a:defRPr sz="1400"/>
            </a:lvl2pPr>
            <a:lvl3pPr marL="1032125" indent="0">
              <a:buNone/>
              <a:defRPr sz="1100"/>
            </a:lvl3pPr>
            <a:lvl4pPr marL="1548186" indent="0">
              <a:buNone/>
              <a:defRPr sz="1000"/>
            </a:lvl4pPr>
            <a:lvl5pPr marL="2064249" indent="0">
              <a:buNone/>
              <a:defRPr sz="1000"/>
            </a:lvl5pPr>
            <a:lvl6pPr marL="2580311" indent="0">
              <a:buNone/>
              <a:defRPr sz="1000"/>
            </a:lvl6pPr>
            <a:lvl7pPr marL="3096375" indent="0">
              <a:buNone/>
              <a:defRPr sz="1000"/>
            </a:lvl7pPr>
            <a:lvl8pPr marL="3612435" indent="0">
              <a:buNone/>
              <a:defRPr sz="1000"/>
            </a:lvl8pPr>
            <a:lvl9pPr marL="41284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267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473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10" y="275169"/>
            <a:ext cx="2057401" cy="5850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7" y="275169"/>
            <a:ext cx="6019801" cy="5850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10" y="6417739"/>
            <a:ext cx="1435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9" y="6417739"/>
            <a:ext cx="3594100" cy="2032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971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/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067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/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8305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016006" y="1509190"/>
            <a:ext cx="1663700" cy="104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2334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CADE04-F5B0-4F47-94AF-1B49062004C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79876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EAD94B-F620-498F-9A5C-49218F95C26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813940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71BA9E-4B8E-4BBF-9E3B-4B105080033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229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5481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9C1E2B-D926-44AB-9268-88AB60D030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81179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FF4ED0C-089A-422C-9938-47CBD193956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18339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11FA8F-3F93-422E-B14A-1C1EFCBF891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82031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/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097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/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8718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016006" y="1509190"/>
            <a:ext cx="1663700" cy="104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99101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6CADE04-F5B0-4F47-94AF-1B49062004C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7485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3EAD94B-F620-498F-9A5C-49218F95C26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19426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A71BA9E-4B8E-4BBF-9E3B-4B105080033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56291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09C1E2B-D926-44AB-9268-88AB60D0308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195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black">
          <a:xfrm>
            <a:off x="7807340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latin typeface="Arial" pitchFamily="-105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73080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4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FF4ED0C-089A-422C-9938-47CBD1939565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32935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11FA8F-3F93-422E-B14A-1C1EFCBF891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42058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hja_transp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0" y="2122"/>
            <a:ext cx="9145588" cy="68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ETOCONFIDENTIALTEXT"/>
          <p:cNvSpPr txBox="1">
            <a:spLocks noChangeArrowheads="1"/>
          </p:cNvSpPr>
          <p:nvPr userDrawn="1"/>
        </p:nvSpPr>
        <p:spPr bwMode="auto">
          <a:xfrm rot="16200000">
            <a:off x="8182962" y="1556360"/>
            <a:ext cx="11092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Company confidential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5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4148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pohja_transp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0" y="2122"/>
            <a:ext cx="9145588" cy="68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ETOCONFIDENTIALTEXT"/>
          <p:cNvSpPr txBox="1">
            <a:spLocks noChangeArrowheads="1"/>
          </p:cNvSpPr>
          <p:nvPr userDrawn="1"/>
        </p:nvSpPr>
        <p:spPr bwMode="auto">
          <a:xfrm rot="16200000">
            <a:off x="8182962" y="1556360"/>
            <a:ext cx="11092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Company confidential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50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7601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76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828805" y="1742023"/>
            <a:ext cx="2054226" cy="129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pohja_transp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black">
          <a:xfrm>
            <a:off x="10" y="2122"/>
            <a:ext cx="9145588" cy="68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ETOCONFIDENTIALTEXT"/>
          <p:cNvSpPr txBox="1">
            <a:spLocks noChangeArrowheads="1"/>
          </p:cNvSpPr>
          <p:nvPr userDrawn="1"/>
        </p:nvSpPr>
        <p:spPr bwMode="auto">
          <a:xfrm rot="16200000">
            <a:off x="8182962" y="1556360"/>
            <a:ext cx="110927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9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Company confidential</a:t>
            </a:r>
          </a:p>
        </p:txBody>
      </p:sp>
      <p:sp>
        <p:nvSpPr>
          <p:cNvPr id="6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3394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2709" y="6417739"/>
            <a:ext cx="3594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566E-5195-4677-B290-F2206C421043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248410" y="6417739"/>
            <a:ext cx="1435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80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2709" y="6417739"/>
            <a:ext cx="3594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1E46C-6191-4CA7-A93C-26C85E6655F4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248410" y="6417739"/>
            <a:ext cx="1435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1479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281067141 w 3770"/>
              <a:gd name="T1" fmla="*/ 28759161 h 3352"/>
              <a:gd name="T2" fmla="*/ 276435009 w 3770"/>
              <a:gd name="T3" fmla="*/ 15701816 h 3352"/>
              <a:gd name="T4" fmla="*/ 262207868 w 3770"/>
              <a:gd name="T5" fmla="*/ 2561966 h 3352"/>
              <a:gd name="T6" fmla="*/ 249800678 w 3770"/>
              <a:gd name="T7" fmla="*/ 743695 h 3352"/>
              <a:gd name="T8" fmla="*/ 241529218 w 3770"/>
              <a:gd name="T9" fmla="*/ 8016205 h 3352"/>
              <a:gd name="T10" fmla="*/ 240949986 w 3770"/>
              <a:gd name="T11" fmla="*/ 18759674 h 3352"/>
              <a:gd name="T12" fmla="*/ 252530317 w 3770"/>
              <a:gd name="T13" fmla="*/ 33965598 h 3352"/>
              <a:gd name="T14" fmla="*/ 266840000 w 3770"/>
              <a:gd name="T15" fmla="*/ 41237822 h 3352"/>
              <a:gd name="T16" fmla="*/ 276848582 w 3770"/>
              <a:gd name="T17" fmla="*/ 36857872 h 3352"/>
              <a:gd name="T18" fmla="*/ 135818752 w 3770"/>
              <a:gd name="T19" fmla="*/ 116606539 h 3352"/>
              <a:gd name="T20" fmla="*/ 123163361 w 3770"/>
              <a:gd name="T21" fmla="*/ 121317083 h 3352"/>
              <a:gd name="T22" fmla="*/ 117290510 w 3770"/>
              <a:gd name="T23" fmla="*/ 132887039 h 3352"/>
              <a:gd name="T24" fmla="*/ 127299091 w 3770"/>
              <a:gd name="T25" fmla="*/ 139167766 h 3352"/>
              <a:gd name="T26" fmla="*/ 306460753 w 3770"/>
              <a:gd name="T27" fmla="*/ 40081027 h 3352"/>
              <a:gd name="T28" fmla="*/ 290413949 w 3770"/>
              <a:gd name="T29" fmla="*/ 59419099 h 3352"/>
              <a:gd name="T30" fmla="*/ 266757171 w 3770"/>
              <a:gd name="T31" fmla="*/ 71236569 h 3352"/>
              <a:gd name="T32" fmla="*/ 242025333 w 3770"/>
              <a:gd name="T33" fmla="*/ 68261504 h 3352"/>
              <a:gd name="T34" fmla="*/ 222918146 w 3770"/>
              <a:gd name="T35" fmla="*/ 54460464 h 3352"/>
              <a:gd name="T36" fmla="*/ 211420644 w 3770"/>
              <a:gd name="T37" fmla="*/ 35370482 h 3352"/>
              <a:gd name="T38" fmla="*/ 182387704 w 3770"/>
              <a:gd name="T39" fmla="*/ 20825461 h 3352"/>
              <a:gd name="T40" fmla="*/ 176680224 w 3770"/>
              <a:gd name="T41" fmla="*/ 38841440 h 3352"/>
              <a:gd name="T42" fmla="*/ 199923142 w 3770"/>
              <a:gd name="T43" fmla="*/ 38758648 h 3352"/>
              <a:gd name="T44" fmla="*/ 199013454 w 3770"/>
              <a:gd name="T45" fmla="*/ 64625248 h 3352"/>
              <a:gd name="T46" fmla="*/ 219526732 w 3770"/>
              <a:gd name="T47" fmla="*/ 83550220 h 3352"/>
              <a:gd name="T48" fmla="*/ 227550278 w 3770"/>
              <a:gd name="T49" fmla="*/ 81980038 h 3352"/>
              <a:gd name="T50" fmla="*/ 233174928 w 3770"/>
              <a:gd name="T51" fmla="*/ 76277709 h 3352"/>
              <a:gd name="T52" fmla="*/ 254101779 w 3770"/>
              <a:gd name="T53" fmla="*/ 92806012 h 3352"/>
              <a:gd name="T54" fmla="*/ 242687107 w 3770"/>
              <a:gd name="T55" fmla="*/ 105450257 h 3352"/>
              <a:gd name="T56" fmla="*/ 225564955 w 3770"/>
              <a:gd name="T57" fmla="*/ 119994992 h 3352"/>
              <a:gd name="T58" fmla="*/ 210924529 w 3770"/>
              <a:gd name="T59" fmla="*/ 121565173 h 3352"/>
              <a:gd name="T60" fmla="*/ 188922043 w 3770"/>
              <a:gd name="T61" fmla="*/ 104623770 h 3352"/>
              <a:gd name="T62" fmla="*/ 156166659 w 3770"/>
              <a:gd name="T63" fmla="*/ 90409344 h 3352"/>
              <a:gd name="T64" fmla="*/ 168574136 w 3770"/>
              <a:gd name="T65" fmla="*/ 98756144 h 3352"/>
              <a:gd name="T66" fmla="*/ 146240907 w 3770"/>
              <a:gd name="T67" fmla="*/ 146357484 h 3352"/>
              <a:gd name="T68" fmla="*/ 145496590 w 3770"/>
              <a:gd name="T69" fmla="*/ 163711987 h 3352"/>
              <a:gd name="T70" fmla="*/ 159888816 w 3770"/>
              <a:gd name="T71" fmla="*/ 158505837 h 3352"/>
              <a:gd name="T72" fmla="*/ 164851979 w 3770"/>
              <a:gd name="T73" fmla="*/ 149663145 h 3352"/>
              <a:gd name="T74" fmla="*/ 179161662 w 3770"/>
              <a:gd name="T75" fmla="*/ 127515305 h 3352"/>
              <a:gd name="T76" fmla="*/ 192809859 w 3770"/>
              <a:gd name="T77" fmla="*/ 133300139 h 3352"/>
              <a:gd name="T78" fmla="*/ 190576335 w 3770"/>
              <a:gd name="T79" fmla="*/ 151811724 h 3352"/>
              <a:gd name="T80" fmla="*/ 178996291 w 3770"/>
              <a:gd name="T81" fmla="*/ 171728480 h 3352"/>
              <a:gd name="T82" fmla="*/ 157076634 w 3770"/>
              <a:gd name="T83" fmla="*/ 187843396 h 3352"/>
              <a:gd name="T84" fmla="*/ 131517651 w 3770"/>
              <a:gd name="T85" fmla="*/ 191231561 h 3352"/>
              <a:gd name="T86" fmla="*/ 109019050 w 3770"/>
              <a:gd name="T87" fmla="*/ 180570885 h 3352"/>
              <a:gd name="T88" fmla="*/ 94626537 w 3770"/>
              <a:gd name="T89" fmla="*/ 162720490 h 3352"/>
              <a:gd name="T90" fmla="*/ 68819352 w 3770"/>
              <a:gd name="T91" fmla="*/ 153216608 h 3352"/>
              <a:gd name="T92" fmla="*/ 76511867 w 3770"/>
              <a:gd name="T93" fmla="*/ 160902218 h 3352"/>
              <a:gd name="T94" fmla="*/ 52110773 w 3770"/>
              <a:gd name="T95" fmla="*/ 186686314 h 3352"/>
              <a:gd name="T96" fmla="*/ 5045706 w 3770"/>
              <a:gd name="T97" fmla="*/ 175033853 h 3352"/>
              <a:gd name="T98" fmla="*/ 26965362 w 3770"/>
              <a:gd name="T99" fmla="*/ 188587090 h 3352"/>
              <a:gd name="T100" fmla="*/ 47395810 w 3770"/>
              <a:gd name="T101" fmla="*/ 198999964 h 3352"/>
              <a:gd name="T102" fmla="*/ 52855089 w 3770"/>
              <a:gd name="T103" fmla="*/ 227924423 h 3352"/>
              <a:gd name="T104" fmla="*/ 66751487 w 3770"/>
              <a:gd name="T105" fmla="*/ 238832902 h 3352"/>
              <a:gd name="T106" fmla="*/ 75105489 w 3770"/>
              <a:gd name="T107" fmla="*/ 234618249 h 3352"/>
              <a:gd name="T108" fmla="*/ 79737621 w 3770"/>
              <a:gd name="T109" fmla="*/ 229411812 h 3352"/>
              <a:gd name="T110" fmla="*/ 97438718 w 3770"/>
              <a:gd name="T111" fmla="*/ 249493578 h 3352"/>
              <a:gd name="T112" fmla="*/ 84039011 w 3770"/>
              <a:gd name="T113" fmla="*/ 264369194 h 3352"/>
              <a:gd name="T114" fmla="*/ 73534026 w 3770"/>
              <a:gd name="T115" fmla="*/ 273129095 h 3352"/>
              <a:gd name="T116" fmla="*/ 126802688 w 3770"/>
              <a:gd name="T117" fmla="*/ 277013152 h 3352"/>
              <a:gd name="T118" fmla="*/ 311837202 w 3770"/>
              <a:gd name="T119" fmla="*/ 56195943 h 3352"/>
              <a:gd name="T120" fmla="*/ 89746203 w 3770"/>
              <a:gd name="T121" fmla="*/ 224288167 h 3352"/>
              <a:gd name="T122" fmla="*/ 87512966 w 3770"/>
              <a:gd name="T123" fmla="*/ 171976282 h 3352"/>
              <a:gd name="T124" fmla="*/ 115553388 w 3770"/>
              <a:gd name="T125" fmla="*/ 231395381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76CEEA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>
              <a:defRPr/>
            </a:pP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ETOCONFIDENTIALTEXT"/>
          <p:cNvSpPr txBox="1">
            <a:spLocks noChangeArrowheads="1"/>
          </p:cNvSpPr>
          <p:nvPr userDrawn="1"/>
        </p:nvSpPr>
        <p:spPr bwMode="auto">
          <a:xfrm rot="16200000">
            <a:off x="8198430" y="1371630"/>
            <a:ext cx="135774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Company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76CEE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248410" y="6417739"/>
            <a:ext cx="1435100" cy="203200"/>
          </a:xfrm>
        </p:spPr>
        <p:txBody>
          <a:bodyPr/>
          <a:lstStyle>
            <a:lvl1pPr algn="l">
              <a:defRPr sz="1100"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5593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2709" y="6417739"/>
            <a:ext cx="3594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A26C-3AB7-4C04-B7A5-DA2077BB510E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248410" y="6417739"/>
            <a:ext cx="1435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906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4"/>
          </p:nvPr>
        </p:nvSpPr>
        <p:spPr>
          <a:xfrm>
            <a:off x="2552709" y="6417739"/>
            <a:ext cx="3594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355611" y="6417739"/>
            <a:ext cx="228601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123D-1558-4CAE-9127-4890F2C14A18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6"/>
          </p:nvPr>
        </p:nvSpPr>
        <p:spPr>
          <a:xfrm>
            <a:off x="6248410" y="6417739"/>
            <a:ext cx="1435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2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5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52709" y="6417739"/>
            <a:ext cx="3594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55611" y="6417739"/>
            <a:ext cx="228601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AD11-5648-4EE0-BBE1-E87286602787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xfrm>
            <a:off x="6248410" y="6417739"/>
            <a:ext cx="1435100" cy="203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648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9160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34267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16613" y="1508791"/>
            <a:ext cx="1663077" cy="10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562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3895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104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black">
          <a:xfrm>
            <a:off x="7807340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280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8095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364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611" y="6417739"/>
            <a:ext cx="228601" cy="203200"/>
          </a:xfrm>
        </p:spPr>
        <p:txBody>
          <a:bodyPr/>
          <a:lstStyle/>
          <a:p>
            <a:fld id="{1AB60EBD-CB58-B045-96CF-997A788EABDA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686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1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879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16613" y="1508791"/>
            <a:ext cx="1663077" cy="10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ieto-PPT_frame_Widescreen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64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6544" y="533402"/>
            <a:ext cx="8460940" cy="7353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386539" y="1627895"/>
            <a:ext cx="7966076" cy="456141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51" y="1494000"/>
            <a:ext cx="3821506" cy="4230000"/>
          </a:xfrm>
        </p:spPr>
        <p:txBody>
          <a:bodyPr/>
          <a:lstStyle>
            <a:lvl1pPr marL="480224" indent="-387047">
              <a:defRPr lang="en-US" sz="2000" kern="0" spc="0" baseline="0" dirty="0" smtClean="0">
                <a:solidFill>
                  <a:srgbClr val="0080C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04966" lvl="0" indent="-311787" algn="l" rtl="0" eaLnBrk="1" fontAlgn="base" hangingPunct="1">
              <a:lnSpc>
                <a:spcPct val="90000"/>
              </a:lnSpc>
              <a:spcBef>
                <a:spcPts val="339"/>
              </a:spcBef>
              <a:spcAft>
                <a:spcPct val="0"/>
              </a:spcAft>
              <a:buClr>
                <a:schemeClr val="accent2"/>
              </a:buClr>
              <a:buFont typeface="Lucida Grande" charset="0"/>
              <a:buChar char="➔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 marL="480224" indent="-387047">
              <a:defRPr lang="en-US" sz="2000" kern="0" spc="0" baseline="0" dirty="0" smtClean="0">
                <a:solidFill>
                  <a:srgbClr val="0080C6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404966" lvl="0" indent="-311787" algn="l" rtl="0" eaLnBrk="1" fontAlgn="base" hangingPunct="1">
              <a:lnSpc>
                <a:spcPct val="90000"/>
              </a:lnSpc>
              <a:spcBef>
                <a:spcPts val="339"/>
              </a:spcBef>
              <a:spcAft>
                <a:spcPct val="0"/>
              </a:spcAft>
              <a:buClr>
                <a:schemeClr val="accent2"/>
              </a:buClr>
              <a:buFont typeface="Lucida Grande" charset="0"/>
              <a:buChar char="➔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 marL="480224" indent="-387047">
              <a:defRPr lang="en-US" sz="2000" kern="0" spc="0" baseline="0" dirty="0" smtClean="0">
                <a:solidFill>
                  <a:srgbClr val="0080C6"/>
                </a:solidFill>
                <a:latin typeface="Arial" charset="0"/>
                <a:ea typeface="ＭＳ Ｐゴシック" charset="0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404966" lvl="0" indent="-311787" algn="l" rtl="0" eaLnBrk="1" fontAlgn="base" hangingPunct="1">
              <a:lnSpc>
                <a:spcPct val="90000"/>
              </a:lnSpc>
              <a:spcBef>
                <a:spcPts val="339"/>
              </a:spcBef>
              <a:spcAft>
                <a:spcPct val="0"/>
              </a:spcAft>
              <a:buClr>
                <a:schemeClr val="accent2"/>
              </a:buClr>
              <a:buFont typeface="Lucida Grande" charset="0"/>
              <a:buChar char="➔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black">
          <a:xfrm>
            <a:off x="7807343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prstClr val="black"/>
              </a:solidFill>
              <a:latin typeface="Arial" pitchFamily="-105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6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0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7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243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81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GB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161479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38901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loga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16613" y="1508791"/>
            <a:ext cx="1663077" cy="10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ieto-PPT_frame_Widescreen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0411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616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01" y="1494000"/>
            <a:ext cx="3956051" cy="4230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9377" y="1494006"/>
            <a:ext cx="4386629" cy="38781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9882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and divi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1999" y="154800"/>
            <a:ext cx="8514000" cy="1220400"/>
          </a:xfrm>
        </p:spPr>
        <p:txBody>
          <a:bodyPr/>
          <a:lstStyle>
            <a:lvl1pPr>
              <a:defRPr>
                <a:solidFill>
                  <a:srgbClr val="0080C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757603" y="1494001"/>
            <a:ext cx="6080400" cy="369600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reeform 6"/>
          <p:cNvSpPr>
            <a:spLocks noChangeAspect="1" noEditPoints="1"/>
          </p:cNvSpPr>
          <p:nvPr userDrawn="1"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232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837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1999" y="621793"/>
            <a:ext cx="8514000" cy="460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789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21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ront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12126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Pr>
        <a:solidFill>
          <a:srgbClr val="008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eto-PPT_frame_Widescre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13" y="952500"/>
            <a:ext cx="3914776" cy="24000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spc="-56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13" y="3520801"/>
            <a:ext cx="3914776" cy="830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kern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2" name="TIETOCOPYRIGHT"/>
          <p:cNvSpPr txBox="1"/>
          <p:nvPr userDrawn="1"/>
        </p:nvSpPr>
        <p:spPr>
          <a:xfrm rot="16200000">
            <a:off x="-110445" y="5366360"/>
            <a:ext cx="1008289" cy="138499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900" smtClean="0">
                <a:solidFill>
                  <a:srgbClr val="FFFFFF"/>
                </a:solidFill>
                <a:latin typeface="Arial"/>
              </a:rPr>
              <a:t>© Tieto Corporation</a:t>
            </a:r>
            <a:endParaRPr lang="en-GB" sz="9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67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413" y="154800"/>
            <a:ext cx="7595951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11" y="1494005"/>
            <a:ext cx="7595052" cy="4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10" y="5689206"/>
            <a:ext cx="877797" cy="1040160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/>
              <a:pPr/>
              <a:t>‹#›</a:t>
            </a:fld>
            <a:endParaRPr lang="fi-FI"/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8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147" r:id="rId8"/>
    <p:sldLayoutId id="2147484038" r:id="rId9"/>
    <p:sldLayoutId id="2147484039" r:id="rId1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0" spc="-56" baseline="0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3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290156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806218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322280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413" y="154800"/>
            <a:ext cx="7595951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11" y="1494005"/>
            <a:ext cx="7595052" cy="4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09" y="5689206"/>
            <a:ext cx="877797" cy="1040160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639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0" spc="-56" baseline="0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3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290156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806218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322280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413" y="154800"/>
            <a:ext cx="7595951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11" y="1494005"/>
            <a:ext cx="7595052" cy="4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09" y="5689206"/>
            <a:ext cx="877797" cy="1040160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1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0" spc="-56" baseline="0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3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290156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806218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322280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vert="horz" lIns="103213" tIns="51605" rIns="103213" bIns="516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0"/>
            <a:ext cx="8229600" cy="4525434"/>
          </a:xfrm>
          <a:prstGeom prst="rect">
            <a:avLst/>
          </a:prstGeom>
        </p:spPr>
        <p:txBody>
          <a:bodyPr vert="horz" lIns="103213" tIns="51605" rIns="103213" bIns="516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10" y="6417739"/>
            <a:ext cx="1435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709" y="6417739"/>
            <a:ext cx="3594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0F77E-A6EC-4342-AE68-D23C2BF47BF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95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  <p:sldLayoutId id="2147484157" r:id="rId9"/>
    <p:sldLayoutId id="2147484158" r:id="rId10"/>
    <p:sldLayoutId id="21474841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3212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047" indent="-387047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15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218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28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8343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440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0467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653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vert="horz" lIns="103213" tIns="51605" rIns="103213" bIns="516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0"/>
            <a:ext cx="8229600" cy="4525434"/>
          </a:xfrm>
          <a:prstGeom prst="rect">
            <a:avLst/>
          </a:prstGeom>
        </p:spPr>
        <p:txBody>
          <a:bodyPr vert="horz" lIns="103213" tIns="51605" rIns="103213" bIns="516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10" y="6417739"/>
            <a:ext cx="1435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709" y="6417739"/>
            <a:ext cx="3594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D44D-E3D3-4EC0-B9D6-2ECF2FED5ED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41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3212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047" indent="-387047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15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218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28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8343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440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0467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653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6"/>
            <a:ext cx="8229600" cy="1143000"/>
          </a:xfrm>
          <a:prstGeom prst="rect">
            <a:avLst/>
          </a:prstGeom>
        </p:spPr>
        <p:txBody>
          <a:bodyPr vert="horz" lIns="103213" tIns="51605" rIns="103213" bIns="516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0"/>
            <a:ext cx="8229600" cy="4525434"/>
          </a:xfrm>
          <a:prstGeom prst="rect">
            <a:avLst/>
          </a:prstGeom>
        </p:spPr>
        <p:txBody>
          <a:bodyPr vert="horz" lIns="103213" tIns="51605" rIns="103213" bIns="516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10" y="6417739"/>
            <a:ext cx="1435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2709" y="6417739"/>
            <a:ext cx="3594100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103213" tIns="51605" rIns="103213" bIns="5160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0253C-452F-43F3-8C99-18E991342BF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32125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7047" indent="-387047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15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218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28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8343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4406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70467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6530" indent="-258031" algn="l" defTabSz="1032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2" y="154525"/>
            <a:ext cx="7596188" cy="122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98" y="1494375"/>
            <a:ext cx="7594601" cy="46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55" y="5689605"/>
            <a:ext cx="877888" cy="1039284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62C7BA-DB0E-47BC-9626-B0768D96D5D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7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spc="-56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1290156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806218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4pPr>
      <a:lvl5pPr marL="2322280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2" y="154525"/>
            <a:ext cx="7596188" cy="122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98" y="1494375"/>
            <a:ext cx="7594601" cy="4694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55" y="5689605"/>
            <a:ext cx="877888" cy="1039284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rgbClr val="000000">
                    <a:tint val="75000"/>
                  </a:srgb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62C7BA-DB0E-47BC-9626-B0768D96D5D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7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spc="-56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80C6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1290156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806218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4pPr>
      <a:lvl5pPr marL="2322280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8" y="154525"/>
            <a:ext cx="8515349" cy="122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7" y="1494372"/>
            <a:ext cx="8513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2709" y="6417739"/>
            <a:ext cx="3594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5611" y="6417739"/>
            <a:ext cx="228601" cy="20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B444BA9E-366A-423F-BA68-B87E53BDF584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10" y="6417739"/>
            <a:ext cx="14351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7" name="Freeform 8"/>
          <p:cNvSpPr>
            <a:spLocks noChangeAspect="1" noEditPoints="1"/>
          </p:cNvSpPr>
          <p:nvPr/>
        </p:nvSpPr>
        <p:spPr bwMode="black">
          <a:xfrm>
            <a:off x="7807334" y="5344587"/>
            <a:ext cx="1084263" cy="1284816"/>
          </a:xfrm>
          <a:custGeom>
            <a:avLst/>
            <a:gdLst>
              <a:gd name="T0" fmla="*/ 281067141 w 3770"/>
              <a:gd name="T1" fmla="*/ 28759161 h 3352"/>
              <a:gd name="T2" fmla="*/ 276435009 w 3770"/>
              <a:gd name="T3" fmla="*/ 15701816 h 3352"/>
              <a:gd name="T4" fmla="*/ 262207868 w 3770"/>
              <a:gd name="T5" fmla="*/ 2561966 h 3352"/>
              <a:gd name="T6" fmla="*/ 249800678 w 3770"/>
              <a:gd name="T7" fmla="*/ 743695 h 3352"/>
              <a:gd name="T8" fmla="*/ 241529218 w 3770"/>
              <a:gd name="T9" fmla="*/ 8016205 h 3352"/>
              <a:gd name="T10" fmla="*/ 240949986 w 3770"/>
              <a:gd name="T11" fmla="*/ 18759674 h 3352"/>
              <a:gd name="T12" fmla="*/ 252530317 w 3770"/>
              <a:gd name="T13" fmla="*/ 33965598 h 3352"/>
              <a:gd name="T14" fmla="*/ 266840000 w 3770"/>
              <a:gd name="T15" fmla="*/ 41237822 h 3352"/>
              <a:gd name="T16" fmla="*/ 276848582 w 3770"/>
              <a:gd name="T17" fmla="*/ 36857872 h 3352"/>
              <a:gd name="T18" fmla="*/ 135818752 w 3770"/>
              <a:gd name="T19" fmla="*/ 116606539 h 3352"/>
              <a:gd name="T20" fmla="*/ 123163361 w 3770"/>
              <a:gd name="T21" fmla="*/ 121317083 h 3352"/>
              <a:gd name="T22" fmla="*/ 117290510 w 3770"/>
              <a:gd name="T23" fmla="*/ 132887039 h 3352"/>
              <a:gd name="T24" fmla="*/ 127299091 w 3770"/>
              <a:gd name="T25" fmla="*/ 139167766 h 3352"/>
              <a:gd name="T26" fmla="*/ 306460753 w 3770"/>
              <a:gd name="T27" fmla="*/ 40081027 h 3352"/>
              <a:gd name="T28" fmla="*/ 290413949 w 3770"/>
              <a:gd name="T29" fmla="*/ 59419099 h 3352"/>
              <a:gd name="T30" fmla="*/ 266757171 w 3770"/>
              <a:gd name="T31" fmla="*/ 71236569 h 3352"/>
              <a:gd name="T32" fmla="*/ 242025333 w 3770"/>
              <a:gd name="T33" fmla="*/ 68261504 h 3352"/>
              <a:gd name="T34" fmla="*/ 222918146 w 3770"/>
              <a:gd name="T35" fmla="*/ 54460464 h 3352"/>
              <a:gd name="T36" fmla="*/ 211420644 w 3770"/>
              <a:gd name="T37" fmla="*/ 35370482 h 3352"/>
              <a:gd name="T38" fmla="*/ 182387704 w 3770"/>
              <a:gd name="T39" fmla="*/ 20825461 h 3352"/>
              <a:gd name="T40" fmla="*/ 176680224 w 3770"/>
              <a:gd name="T41" fmla="*/ 38841440 h 3352"/>
              <a:gd name="T42" fmla="*/ 199923142 w 3770"/>
              <a:gd name="T43" fmla="*/ 38758648 h 3352"/>
              <a:gd name="T44" fmla="*/ 199013454 w 3770"/>
              <a:gd name="T45" fmla="*/ 64625248 h 3352"/>
              <a:gd name="T46" fmla="*/ 219526732 w 3770"/>
              <a:gd name="T47" fmla="*/ 83550220 h 3352"/>
              <a:gd name="T48" fmla="*/ 227550278 w 3770"/>
              <a:gd name="T49" fmla="*/ 81980038 h 3352"/>
              <a:gd name="T50" fmla="*/ 233174928 w 3770"/>
              <a:gd name="T51" fmla="*/ 76277709 h 3352"/>
              <a:gd name="T52" fmla="*/ 254101779 w 3770"/>
              <a:gd name="T53" fmla="*/ 92806012 h 3352"/>
              <a:gd name="T54" fmla="*/ 242687107 w 3770"/>
              <a:gd name="T55" fmla="*/ 105450257 h 3352"/>
              <a:gd name="T56" fmla="*/ 225564955 w 3770"/>
              <a:gd name="T57" fmla="*/ 119994992 h 3352"/>
              <a:gd name="T58" fmla="*/ 210924529 w 3770"/>
              <a:gd name="T59" fmla="*/ 121565173 h 3352"/>
              <a:gd name="T60" fmla="*/ 188922043 w 3770"/>
              <a:gd name="T61" fmla="*/ 104623770 h 3352"/>
              <a:gd name="T62" fmla="*/ 156166659 w 3770"/>
              <a:gd name="T63" fmla="*/ 90409344 h 3352"/>
              <a:gd name="T64" fmla="*/ 168574136 w 3770"/>
              <a:gd name="T65" fmla="*/ 98756144 h 3352"/>
              <a:gd name="T66" fmla="*/ 146240907 w 3770"/>
              <a:gd name="T67" fmla="*/ 146357484 h 3352"/>
              <a:gd name="T68" fmla="*/ 145496590 w 3770"/>
              <a:gd name="T69" fmla="*/ 163711987 h 3352"/>
              <a:gd name="T70" fmla="*/ 159888816 w 3770"/>
              <a:gd name="T71" fmla="*/ 158505837 h 3352"/>
              <a:gd name="T72" fmla="*/ 164851979 w 3770"/>
              <a:gd name="T73" fmla="*/ 149663145 h 3352"/>
              <a:gd name="T74" fmla="*/ 179161662 w 3770"/>
              <a:gd name="T75" fmla="*/ 127515305 h 3352"/>
              <a:gd name="T76" fmla="*/ 192809859 w 3770"/>
              <a:gd name="T77" fmla="*/ 133300139 h 3352"/>
              <a:gd name="T78" fmla="*/ 190576335 w 3770"/>
              <a:gd name="T79" fmla="*/ 151811724 h 3352"/>
              <a:gd name="T80" fmla="*/ 178996291 w 3770"/>
              <a:gd name="T81" fmla="*/ 171728480 h 3352"/>
              <a:gd name="T82" fmla="*/ 157076634 w 3770"/>
              <a:gd name="T83" fmla="*/ 187843396 h 3352"/>
              <a:gd name="T84" fmla="*/ 131517651 w 3770"/>
              <a:gd name="T85" fmla="*/ 191231561 h 3352"/>
              <a:gd name="T86" fmla="*/ 109019050 w 3770"/>
              <a:gd name="T87" fmla="*/ 180570885 h 3352"/>
              <a:gd name="T88" fmla="*/ 94626537 w 3770"/>
              <a:gd name="T89" fmla="*/ 162720490 h 3352"/>
              <a:gd name="T90" fmla="*/ 68819352 w 3770"/>
              <a:gd name="T91" fmla="*/ 153216608 h 3352"/>
              <a:gd name="T92" fmla="*/ 76511867 w 3770"/>
              <a:gd name="T93" fmla="*/ 160902218 h 3352"/>
              <a:gd name="T94" fmla="*/ 52110773 w 3770"/>
              <a:gd name="T95" fmla="*/ 186686314 h 3352"/>
              <a:gd name="T96" fmla="*/ 5045706 w 3770"/>
              <a:gd name="T97" fmla="*/ 175033853 h 3352"/>
              <a:gd name="T98" fmla="*/ 26965362 w 3770"/>
              <a:gd name="T99" fmla="*/ 188587090 h 3352"/>
              <a:gd name="T100" fmla="*/ 47395810 w 3770"/>
              <a:gd name="T101" fmla="*/ 198999964 h 3352"/>
              <a:gd name="T102" fmla="*/ 52855089 w 3770"/>
              <a:gd name="T103" fmla="*/ 227924423 h 3352"/>
              <a:gd name="T104" fmla="*/ 66751487 w 3770"/>
              <a:gd name="T105" fmla="*/ 238832902 h 3352"/>
              <a:gd name="T106" fmla="*/ 75105489 w 3770"/>
              <a:gd name="T107" fmla="*/ 234618249 h 3352"/>
              <a:gd name="T108" fmla="*/ 79737621 w 3770"/>
              <a:gd name="T109" fmla="*/ 229411812 h 3352"/>
              <a:gd name="T110" fmla="*/ 97438718 w 3770"/>
              <a:gd name="T111" fmla="*/ 249493578 h 3352"/>
              <a:gd name="T112" fmla="*/ 84039011 w 3770"/>
              <a:gd name="T113" fmla="*/ 264369194 h 3352"/>
              <a:gd name="T114" fmla="*/ 73534026 w 3770"/>
              <a:gd name="T115" fmla="*/ 273129095 h 3352"/>
              <a:gd name="T116" fmla="*/ 126802688 w 3770"/>
              <a:gd name="T117" fmla="*/ 277013152 h 3352"/>
              <a:gd name="T118" fmla="*/ 311837202 w 3770"/>
              <a:gd name="T119" fmla="*/ 56195943 h 3352"/>
              <a:gd name="T120" fmla="*/ 89746203 w 3770"/>
              <a:gd name="T121" fmla="*/ 224288167 h 3352"/>
              <a:gd name="T122" fmla="*/ 87512966 w 3770"/>
              <a:gd name="T123" fmla="*/ 171976282 h 3352"/>
              <a:gd name="T124" fmla="*/ 115553388 w 3770"/>
              <a:gd name="T125" fmla="*/ 231395381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76CEEA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>
              <a:defRPr/>
            </a:pPr>
            <a:endParaRPr lang="en-US" sz="20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9" name="TIETOCONFIDENTIALTEXT"/>
          <p:cNvSpPr txBox="1">
            <a:spLocks noChangeArrowheads="1"/>
          </p:cNvSpPr>
          <p:nvPr userDrawn="1"/>
        </p:nvSpPr>
        <p:spPr bwMode="auto">
          <a:xfrm rot="16200000">
            <a:off x="8198430" y="1371630"/>
            <a:ext cx="135774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Company confidential</a:t>
            </a:r>
          </a:p>
        </p:txBody>
      </p:sp>
      <p:sp>
        <p:nvSpPr>
          <p:cNvPr id="2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76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76CEE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76CEE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76CEE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76CEE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76CEEA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2pPr>
      <a:lvl3pPr marL="1290156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806218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322280" indent="-258031" algn="l" rtl="0" eaLnBrk="0" fontAlgn="base" hangingPunct="0">
        <a:lnSpc>
          <a:spcPct val="90000"/>
        </a:lnSpc>
        <a:spcBef>
          <a:spcPts val="565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6413" y="154800"/>
            <a:ext cx="7595951" cy="122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311" y="1494005"/>
            <a:ext cx="7595052" cy="4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10" y="5689206"/>
            <a:ext cx="877797" cy="1040160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srgbClr val="000000"/>
              </a:solidFill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0" spc="-56" baseline="0">
          <a:solidFill>
            <a:srgbClr val="0080C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387047" indent="-387047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30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838601" indent="-322539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2000" kern="0" spc="0" baseline="0">
          <a:solidFill>
            <a:schemeClr val="tx1"/>
          </a:solidFill>
          <a:latin typeface="+mn-lt"/>
        </a:defRPr>
      </a:lvl2pPr>
      <a:lvl3pPr marL="1290156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3pPr>
      <a:lvl4pPr marL="1806218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4pPr>
      <a:lvl5pPr marL="2322280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tx1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6544" y="533402"/>
            <a:ext cx="8460940" cy="73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6540" y="1494005"/>
            <a:ext cx="7920880" cy="469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404966" lvl="0" indent="-311787" algn="l" rtl="0" eaLnBrk="1" fontAlgn="base" hangingPunct="1">
              <a:lnSpc>
                <a:spcPct val="90000"/>
              </a:lnSpc>
              <a:spcBef>
                <a:spcPts val="339"/>
              </a:spcBef>
              <a:spcAft>
                <a:spcPct val="0"/>
              </a:spcAft>
              <a:buClr>
                <a:schemeClr val="accent2"/>
              </a:buClr>
              <a:buFont typeface="Lucida Grande" charset="0"/>
              <a:buChar char="➔"/>
            </a:pPr>
            <a:r>
              <a:rPr lang="en-US" dirty="0" smtClean="0"/>
              <a:t>Click to edit Master text styles</a:t>
            </a:r>
          </a:p>
          <a:p>
            <a:pPr marL="856520" lvl="1" indent="-311787" algn="l" rtl="0" eaLnBrk="1" fontAlgn="base" hangingPunct="1">
              <a:lnSpc>
                <a:spcPct val="90000"/>
              </a:lnSpc>
              <a:spcBef>
                <a:spcPts val="339"/>
              </a:spcBef>
              <a:spcAft>
                <a:spcPct val="0"/>
              </a:spcAft>
              <a:buClr>
                <a:schemeClr val="accent2"/>
              </a:buClr>
              <a:buFont typeface="Lucida Grande" charset="0"/>
              <a:buChar char="➔"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black">
          <a:xfrm>
            <a:off x="8172416" y="5689206"/>
            <a:ext cx="877797" cy="1040160"/>
          </a:xfrm>
          <a:custGeom>
            <a:avLst/>
            <a:gdLst>
              <a:gd name="T0" fmla="*/ 977275 w 3770"/>
              <a:gd name="T1" fmla="*/ 100041 h 3352"/>
              <a:gd name="T2" fmla="*/ 961169 w 3770"/>
              <a:gd name="T3" fmla="*/ 54620 h 3352"/>
              <a:gd name="T4" fmla="*/ 911701 w 3770"/>
              <a:gd name="T5" fmla="*/ 8912 h 3352"/>
              <a:gd name="T6" fmla="*/ 868561 w 3770"/>
              <a:gd name="T7" fmla="*/ 2587 h 3352"/>
              <a:gd name="T8" fmla="*/ 839801 w 3770"/>
              <a:gd name="T9" fmla="*/ 27885 h 3352"/>
              <a:gd name="T10" fmla="*/ 837787 w 3770"/>
              <a:gd name="T11" fmla="*/ 65257 h 3352"/>
              <a:gd name="T12" fmla="*/ 878052 w 3770"/>
              <a:gd name="T13" fmla="*/ 118152 h 3352"/>
              <a:gd name="T14" fmla="*/ 927807 w 3770"/>
              <a:gd name="T15" fmla="*/ 143449 h 3352"/>
              <a:gd name="T16" fmla="*/ 962607 w 3770"/>
              <a:gd name="T17" fmla="*/ 128213 h 3352"/>
              <a:gd name="T18" fmla="*/ 472244 w 3770"/>
              <a:gd name="T19" fmla="*/ 405625 h 3352"/>
              <a:gd name="T20" fmla="*/ 428241 w 3770"/>
              <a:gd name="T21" fmla="*/ 422011 h 3352"/>
              <a:gd name="T22" fmla="*/ 407821 w 3770"/>
              <a:gd name="T23" fmla="*/ 462258 h 3352"/>
              <a:gd name="T24" fmla="*/ 442621 w 3770"/>
              <a:gd name="T25" fmla="*/ 484106 h 3352"/>
              <a:gd name="T26" fmla="*/ 1065569 w 3770"/>
              <a:gd name="T27" fmla="*/ 139425 h 3352"/>
              <a:gd name="T28" fmla="*/ 1009774 w 3770"/>
              <a:gd name="T29" fmla="*/ 206694 h 3352"/>
              <a:gd name="T30" fmla="*/ 927519 w 3770"/>
              <a:gd name="T31" fmla="*/ 247802 h 3352"/>
              <a:gd name="T32" fmla="*/ 841526 w 3770"/>
              <a:gd name="T33" fmla="*/ 237453 h 3352"/>
              <a:gd name="T34" fmla="*/ 775090 w 3770"/>
              <a:gd name="T35" fmla="*/ 189445 h 3352"/>
              <a:gd name="T36" fmla="*/ 735113 w 3770"/>
              <a:gd name="T37" fmla="*/ 123039 h 3352"/>
              <a:gd name="T38" fmla="*/ 634165 w 3770"/>
              <a:gd name="T39" fmla="*/ 72443 h 3352"/>
              <a:gd name="T40" fmla="*/ 614320 w 3770"/>
              <a:gd name="T41" fmla="*/ 135113 h 3352"/>
              <a:gd name="T42" fmla="*/ 695136 w 3770"/>
              <a:gd name="T43" fmla="*/ 134825 h 3352"/>
              <a:gd name="T44" fmla="*/ 691973 w 3770"/>
              <a:gd name="T45" fmla="*/ 224804 h 3352"/>
              <a:gd name="T46" fmla="*/ 763298 w 3770"/>
              <a:gd name="T47" fmla="*/ 290636 h 3352"/>
              <a:gd name="T48" fmla="*/ 791196 w 3770"/>
              <a:gd name="T49" fmla="*/ 285174 h 3352"/>
              <a:gd name="T50" fmla="*/ 810753 w 3770"/>
              <a:gd name="T51" fmla="*/ 265338 h 3352"/>
              <a:gd name="T52" fmla="*/ 883516 w 3770"/>
              <a:gd name="T53" fmla="*/ 322833 h 3352"/>
              <a:gd name="T54" fmla="*/ 843827 w 3770"/>
              <a:gd name="T55" fmla="*/ 366817 h 3352"/>
              <a:gd name="T56" fmla="*/ 784293 w 3770"/>
              <a:gd name="T57" fmla="*/ 417412 h 3352"/>
              <a:gd name="T58" fmla="*/ 733388 w 3770"/>
              <a:gd name="T59" fmla="*/ 422874 h 3352"/>
              <a:gd name="T60" fmla="*/ 656885 w 3770"/>
              <a:gd name="T61" fmla="*/ 363942 h 3352"/>
              <a:gd name="T62" fmla="*/ 542994 w 3770"/>
              <a:gd name="T63" fmla="*/ 314496 h 3352"/>
              <a:gd name="T64" fmla="*/ 586135 w 3770"/>
              <a:gd name="T65" fmla="*/ 343531 h 3352"/>
              <a:gd name="T66" fmla="*/ 508482 w 3770"/>
              <a:gd name="T67" fmla="*/ 509116 h 3352"/>
              <a:gd name="T68" fmla="*/ 505894 w 3770"/>
              <a:gd name="T69" fmla="*/ 569485 h 3352"/>
              <a:gd name="T70" fmla="*/ 555936 w 3770"/>
              <a:gd name="T71" fmla="*/ 551375 h 3352"/>
              <a:gd name="T72" fmla="*/ 573193 w 3770"/>
              <a:gd name="T73" fmla="*/ 520615 h 3352"/>
              <a:gd name="T74" fmla="*/ 622948 w 3770"/>
              <a:gd name="T75" fmla="*/ 443572 h 3352"/>
              <a:gd name="T76" fmla="*/ 670403 w 3770"/>
              <a:gd name="T77" fmla="*/ 463695 h 3352"/>
              <a:gd name="T78" fmla="*/ 662637 w 3770"/>
              <a:gd name="T79" fmla="*/ 528089 h 3352"/>
              <a:gd name="T80" fmla="*/ 622373 w 3770"/>
              <a:gd name="T81" fmla="*/ 597371 h 3352"/>
              <a:gd name="T82" fmla="*/ 546158 w 3770"/>
              <a:gd name="T83" fmla="*/ 653428 h 3352"/>
              <a:gd name="T84" fmla="*/ 457289 w 3770"/>
              <a:gd name="T85" fmla="*/ 665214 h 3352"/>
              <a:gd name="T86" fmla="*/ 379061 w 3770"/>
              <a:gd name="T87" fmla="*/ 628130 h 3352"/>
              <a:gd name="T88" fmla="*/ 329018 w 3770"/>
              <a:gd name="T89" fmla="*/ 566036 h 3352"/>
              <a:gd name="T90" fmla="*/ 239286 w 3770"/>
              <a:gd name="T91" fmla="*/ 532976 h 3352"/>
              <a:gd name="T92" fmla="*/ 266033 w 3770"/>
              <a:gd name="T93" fmla="*/ 559711 h 3352"/>
              <a:gd name="T94" fmla="*/ 181190 w 3770"/>
              <a:gd name="T95" fmla="*/ 649403 h 3352"/>
              <a:gd name="T96" fmla="*/ 17544 w 3770"/>
              <a:gd name="T97" fmla="*/ 608869 h 3352"/>
              <a:gd name="T98" fmla="*/ 93759 w 3770"/>
              <a:gd name="T99" fmla="*/ 656015 h 3352"/>
              <a:gd name="T100" fmla="*/ 164796 w 3770"/>
              <a:gd name="T101" fmla="*/ 692237 h 3352"/>
              <a:gd name="T102" fmla="*/ 183778 w 3770"/>
              <a:gd name="T103" fmla="*/ 792853 h 3352"/>
              <a:gd name="T104" fmla="*/ 232096 w 3770"/>
              <a:gd name="T105" fmla="*/ 830799 h 3352"/>
              <a:gd name="T106" fmla="*/ 261143 w 3770"/>
              <a:gd name="T107" fmla="*/ 816138 h 3352"/>
              <a:gd name="T108" fmla="*/ 277249 w 3770"/>
              <a:gd name="T109" fmla="*/ 798027 h 3352"/>
              <a:gd name="T110" fmla="*/ 338796 w 3770"/>
              <a:gd name="T111" fmla="*/ 867883 h 3352"/>
              <a:gd name="T112" fmla="*/ 292205 w 3770"/>
              <a:gd name="T113" fmla="*/ 919629 h 3352"/>
              <a:gd name="T114" fmla="*/ 255679 w 3770"/>
              <a:gd name="T115" fmla="*/ 950101 h 3352"/>
              <a:gd name="T116" fmla="*/ 440895 w 3770"/>
              <a:gd name="T117" fmla="*/ 963612 h 3352"/>
              <a:gd name="T118" fmla="*/ 1084263 w 3770"/>
              <a:gd name="T119" fmla="*/ 195482 h 3352"/>
              <a:gd name="T120" fmla="*/ 312049 w 3770"/>
              <a:gd name="T121" fmla="*/ 780204 h 3352"/>
              <a:gd name="T122" fmla="*/ 304284 w 3770"/>
              <a:gd name="T123" fmla="*/ 598233 h 3352"/>
              <a:gd name="T124" fmla="*/ 401781 w 3770"/>
              <a:gd name="T125" fmla="*/ 804927 h 33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770"/>
              <a:gd name="T190" fmla="*/ 0 h 3352"/>
              <a:gd name="T191" fmla="*/ 3770 w 3770"/>
              <a:gd name="T192" fmla="*/ 3352 h 335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770" h="3352">
                <a:moveTo>
                  <a:pt x="3347" y="446"/>
                </a:moveTo>
                <a:lnTo>
                  <a:pt x="3347" y="446"/>
                </a:lnTo>
                <a:lnTo>
                  <a:pt x="3357" y="436"/>
                </a:lnTo>
                <a:lnTo>
                  <a:pt x="3366" y="425"/>
                </a:lnTo>
                <a:lnTo>
                  <a:pt x="3374" y="414"/>
                </a:lnTo>
                <a:lnTo>
                  <a:pt x="3380" y="403"/>
                </a:lnTo>
                <a:lnTo>
                  <a:pt x="3387" y="391"/>
                </a:lnTo>
                <a:lnTo>
                  <a:pt x="3390" y="381"/>
                </a:lnTo>
                <a:lnTo>
                  <a:pt x="3394" y="370"/>
                </a:lnTo>
                <a:lnTo>
                  <a:pt x="3397" y="358"/>
                </a:lnTo>
                <a:lnTo>
                  <a:pt x="3398" y="348"/>
                </a:lnTo>
                <a:lnTo>
                  <a:pt x="3399" y="337"/>
                </a:lnTo>
                <a:lnTo>
                  <a:pt x="3399" y="325"/>
                </a:lnTo>
                <a:lnTo>
                  <a:pt x="3398" y="315"/>
                </a:lnTo>
                <a:lnTo>
                  <a:pt x="3394" y="293"/>
                </a:lnTo>
                <a:lnTo>
                  <a:pt x="3388" y="272"/>
                </a:lnTo>
                <a:lnTo>
                  <a:pt x="3379" y="250"/>
                </a:lnTo>
                <a:lnTo>
                  <a:pt x="3369" y="230"/>
                </a:lnTo>
                <a:lnTo>
                  <a:pt x="3356" y="209"/>
                </a:lnTo>
                <a:lnTo>
                  <a:pt x="3342" y="190"/>
                </a:lnTo>
                <a:lnTo>
                  <a:pt x="3327" y="171"/>
                </a:lnTo>
                <a:lnTo>
                  <a:pt x="3311" y="153"/>
                </a:lnTo>
                <a:lnTo>
                  <a:pt x="3280" y="119"/>
                </a:lnTo>
                <a:lnTo>
                  <a:pt x="3247" y="87"/>
                </a:lnTo>
                <a:lnTo>
                  <a:pt x="3229" y="71"/>
                </a:lnTo>
                <a:lnTo>
                  <a:pt x="3210" y="57"/>
                </a:lnTo>
                <a:lnTo>
                  <a:pt x="3190" y="43"/>
                </a:lnTo>
                <a:lnTo>
                  <a:pt x="3170" y="31"/>
                </a:lnTo>
                <a:lnTo>
                  <a:pt x="3150" y="20"/>
                </a:lnTo>
                <a:lnTo>
                  <a:pt x="3128" y="11"/>
                </a:lnTo>
                <a:lnTo>
                  <a:pt x="3106" y="5"/>
                </a:lnTo>
                <a:lnTo>
                  <a:pt x="3085" y="1"/>
                </a:lnTo>
                <a:lnTo>
                  <a:pt x="3075" y="0"/>
                </a:lnTo>
                <a:lnTo>
                  <a:pt x="3063" y="0"/>
                </a:lnTo>
                <a:lnTo>
                  <a:pt x="3053" y="1"/>
                </a:lnTo>
                <a:lnTo>
                  <a:pt x="3041" y="3"/>
                </a:lnTo>
                <a:lnTo>
                  <a:pt x="3030" y="5"/>
                </a:lnTo>
                <a:lnTo>
                  <a:pt x="3020" y="9"/>
                </a:lnTo>
                <a:lnTo>
                  <a:pt x="3008" y="14"/>
                </a:lnTo>
                <a:lnTo>
                  <a:pt x="2997" y="19"/>
                </a:lnTo>
                <a:lnTo>
                  <a:pt x="2987" y="26"/>
                </a:lnTo>
                <a:lnTo>
                  <a:pt x="2975" y="34"/>
                </a:lnTo>
                <a:lnTo>
                  <a:pt x="2965" y="43"/>
                </a:lnTo>
                <a:lnTo>
                  <a:pt x="2954" y="54"/>
                </a:lnTo>
                <a:lnTo>
                  <a:pt x="2943" y="64"/>
                </a:lnTo>
                <a:lnTo>
                  <a:pt x="2934" y="75"/>
                </a:lnTo>
                <a:lnTo>
                  <a:pt x="2927" y="85"/>
                </a:lnTo>
                <a:lnTo>
                  <a:pt x="2920" y="97"/>
                </a:lnTo>
                <a:lnTo>
                  <a:pt x="2914" y="107"/>
                </a:lnTo>
                <a:lnTo>
                  <a:pt x="2910" y="119"/>
                </a:lnTo>
                <a:lnTo>
                  <a:pt x="2906" y="130"/>
                </a:lnTo>
                <a:lnTo>
                  <a:pt x="2904" y="140"/>
                </a:lnTo>
                <a:lnTo>
                  <a:pt x="2903" y="152"/>
                </a:lnTo>
                <a:lnTo>
                  <a:pt x="2901" y="162"/>
                </a:lnTo>
                <a:lnTo>
                  <a:pt x="2901" y="173"/>
                </a:lnTo>
                <a:lnTo>
                  <a:pt x="2903" y="185"/>
                </a:lnTo>
                <a:lnTo>
                  <a:pt x="2906" y="207"/>
                </a:lnTo>
                <a:lnTo>
                  <a:pt x="2913" y="227"/>
                </a:lnTo>
                <a:lnTo>
                  <a:pt x="2920" y="249"/>
                </a:lnTo>
                <a:lnTo>
                  <a:pt x="2932" y="269"/>
                </a:lnTo>
                <a:lnTo>
                  <a:pt x="2945" y="289"/>
                </a:lnTo>
                <a:lnTo>
                  <a:pt x="2957" y="309"/>
                </a:lnTo>
                <a:lnTo>
                  <a:pt x="2973" y="328"/>
                </a:lnTo>
                <a:lnTo>
                  <a:pt x="2988" y="346"/>
                </a:lnTo>
                <a:lnTo>
                  <a:pt x="3020" y="379"/>
                </a:lnTo>
                <a:lnTo>
                  <a:pt x="3053" y="411"/>
                </a:lnTo>
                <a:lnTo>
                  <a:pt x="3071" y="427"/>
                </a:lnTo>
                <a:lnTo>
                  <a:pt x="3090" y="441"/>
                </a:lnTo>
                <a:lnTo>
                  <a:pt x="3110" y="455"/>
                </a:lnTo>
                <a:lnTo>
                  <a:pt x="3131" y="468"/>
                </a:lnTo>
                <a:lnTo>
                  <a:pt x="3151" y="478"/>
                </a:lnTo>
                <a:lnTo>
                  <a:pt x="3171" y="487"/>
                </a:lnTo>
                <a:lnTo>
                  <a:pt x="3193" y="493"/>
                </a:lnTo>
                <a:lnTo>
                  <a:pt x="3215" y="499"/>
                </a:lnTo>
                <a:lnTo>
                  <a:pt x="3226" y="499"/>
                </a:lnTo>
                <a:lnTo>
                  <a:pt x="3238" y="499"/>
                </a:lnTo>
                <a:lnTo>
                  <a:pt x="3248" y="499"/>
                </a:lnTo>
                <a:lnTo>
                  <a:pt x="3259" y="496"/>
                </a:lnTo>
                <a:lnTo>
                  <a:pt x="3271" y="493"/>
                </a:lnTo>
                <a:lnTo>
                  <a:pt x="3281" y="490"/>
                </a:lnTo>
                <a:lnTo>
                  <a:pt x="3292" y="486"/>
                </a:lnTo>
                <a:lnTo>
                  <a:pt x="3304" y="481"/>
                </a:lnTo>
                <a:lnTo>
                  <a:pt x="3314" y="473"/>
                </a:lnTo>
                <a:lnTo>
                  <a:pt x="3325" y="465"/>
                </a:lnTo>
                <a:lnTo>
                  <a:pt x="3336" y="456"/>
                </a:lnTo>
                <a:lnTo>
                  <a:pt x="3347" y="446"/>
                </a:lnTo>
                <a:close/>
                <a:moveTo>
                  <a:pt x="1755" y="1468"/>
                </a:moveTo>
                <a:lnTo>
                  <a:pt x="1755" y="1468"/>
                </a:lnTo>
                <a:lnTo>
                  <a:pt x="1741" y="1455"/>
                </a:lnTo>
                <a:lnTo>
                  <a:pt x="1726" y="1443"/>
                </a:lnTo>
                <a:lnTo>
                  <a:pt x="1711" y="1433"/>
                </a:lnTo>
                <a:lnTo>
                  <a:pt x="1694" y="1425"/>
                </a:lnTo>
                <a:lnTo>
                  <a:pt x="1677" y="1419"/>
                </a:lnTo>
                <a:lnTo>
                  <a:pt x="1660" y="1414"/>
                </a:lnTo>
                <a:lnTo>
                  <a:pt x="1642" y="1411"/>
                </a:lnTo>
                <a:lnTo>
                  <a:pt x="1624" y="1410"/>
                </a:lnTo>
                <a:lnTo>
                  <a:pt x="1606" y="1411"/>
                </a:lnTo>
                <a:lnTo>
                  <a:pt x="1588" y="1414"/>
                </a:lnTo>
                <a:lnTo>
                  <a:pt x="1570" y="1418"/>
                </a:lnTo>
                <a:lnTo>
                  <a:pt x="1554" y="1424"/>
                </a:lnTo>
                <a:lnTo>
                  <a:pt x="1536" y="1432"/>
                </a:lnTo>
                <a:lnTo>
                  <a:pt x="1519" y="1442"/>
                </a:lnTo>
                <a:lnTo>
                  <a:pt x="1504" y="1454"/>
                </a:lnTo>
                <a:lnTo>
                  <a:pt x="1489" y="1468"/>
                </a:lnTo>
                <a:lnTo>
                  <a:pt x="1474" y="1484"/>
                </a:lnTo>
                <a:lnTo>
                  <a:pt x="1460" y="1502"/>
                </a:lnTo>
                <a:lnTo>
                  <a:pt x="1447" y="1519"/>
                </a:lnTo>
                <a:lnTo>
                  <a:pt x="1438" y="1536"/>
                </a:lnTo>
                <a:lnTo>
                  <a:pt x="1429" y="1554"/>
                </a:lnTo>
                <a:lnTo>
                  <a:pt x="1424" y="1572"/>
                </a:lnTo>
                <a:lnTo>
                  <a:pt x="1419" y="1590"/>
                </a:lnTo>
                <a:lnTo>
                  <a:pt x="1418" y="1608"/>
                </a:lnTo>
                <a:lnTo>
                  <a:pt x="1416" y="1627"/>
                </a:lnTo>
                <a:lnTo>
                  <a:pt x="1418" y="1645"/>
                </a:lnTo>
                <a:lnTo>
                  <a:pt x="1421" y="1664"/>
                </a:lnTo>
                <a:lnTo>
                  <a:pt x="1426" y="1682"/>
                </a:lnTo>
                <a:lnTo>
                  <a:pt x="1434" y="1701"/>
                </a:lnTo>
                <a:lnTo>
                  <a:pt x="1443" y="1719"/>
                </a:lnTo>
                <a:lnTo>
                  <a:pt x="1453" y="1738"/>
                </a:lnTo>
                <a:lnTo>
                  <a:pt x="1466" y="1757"/>
                </a:lnTo>
                <a:lnTo>
                  <a:pt x="1503" y="1720"/>
                </a:lnTo>
                <a:lnTo>
                  <a:pt x="1539" y="1684"/>
                </a:lnTo>
                <a:lnTo>
                  <a:pt x="1574" y="1649"/>
                </a:lnTo>
                <a:lnTo>
                  <a:pt x="1611" y="1612"/>
                </a:lnTo>
                <a:lnTo>
                  <a:pt x="1647" y="1576"/>
                </a:lnTo>
                <a:lnTo>
                  <a:pt x="1684" y="1539"/>
                </a:lnTo>
                <a:lnTo>
                  <a:pt x="1719" y="1503"/>
                </a:lnTo>
                <a:lnTo>
                  <a:pt x="1755" y="1468"/>
                </a:lnTo>
                <a:close/>
                <a:moveTo>
                  <a:pt x="3750" y="374"/>
                </a:moveTo>
                <a:lnTo>
                  <a:pt x="3750" y="374"/>
                </a:lnTo>
                <a:lnTo>
                  <a:pt x="3738" y="411"/>
                </a:lnTo>
                <a:lnTo>
                  <a:pt x="3723" y="448"/>
                </a:lnTo>
                <a:lnTo>
                  <a:pt x="3705" y="485"/>
                </a:lnTo>
                <a:lnTo>
                  <a:pt x="3683" y="521"/>
                </a:lnTo>
                <a:lnTo>
                  <a:pt x="3660" y="557"/>
                </a:lnTo>
                <a:lnTo>
                  <a:pt x="3632" y="594"/>
                </a:lnTo>
                <a:lnTo>
                  <a:pt x="3602" y="631"/>
                </a:lnTo>
                <a:lnTo>
                  <a:pt x="3567" y="667"/>
                </a:lnTo>
                <a:lnTo>
                  <a:pt x="3539" y="694"/>
                </a:lnTo>
                <a:lnTo>
                  <a:pt x="3511" y="719"/>
                </a:lnTo>
                <a:lnTo>
                  <a:pt x="3482" y="742"/>
                </a:lnTo>
                <a:lnTo>
                  <a:pt x="3454" y="762"/>
                </a:lnTo>
                <a:lnTo>
                  <a:pt x="3426" y="782"/>
                </a:lnTo>
                <a:lnTo>
                  <a:pt x="3397" y="798"/>
                </a:lnTo>
                <a:lnTo>
                  <a:pt x="3369" y="813"/>
                </a:lnTo>
                <a:lnTo>
                  <a:pt x="3340" y="826"/>
                </a:lnTo>
                <a:lnTo>
                  <a:pt x="3311" y="838"/>
                </a:lnTo>
                <a:lnTo>
                  <a:pt x="3282" y="848"/>
                </a:lnTo>
                <a:lnTo>
                  <a:pt x="3254" y="856"/>
                </a:lnTo>
                <a:lnTo>
                  <a:pt x="3225" y="862"/>
                </a:lnTo>
                <a:lnTo>
                  <a:pt x="3197" y="866"/>
                </a:lnTo>
                <a:lnTo>
                  <a:pt x="3169" y="868"/>
                </a:lnTo>
                <a:lnTo>
                  <a:pt x="3141" y="870"/>
                </a:lnTo>
                <a:lnTo>
                  <a:pt x="3113" y="870"/>
                </a:lnTo>
                <a:lnTo>
                  <a:pt x="3085" y="867"/>
                </a:lnTo>
                <a:lnTo>
                  <a:pt x="3058" y="864"/>
                </a:lnTo>
                <a:lnTo>
                  <a:pt x="3031" y="859"/>
                </a:lnTo>
                <a:lnTo>
                  <a:pt x="3005" y="853"/>
                </a:lnTo>
                <a:lnTo>
                  <a:pt x="2978" y="845"/>
                </a:lnTo>
                <a:lnTo>
                  <a:pt x="2951" y="836"/>
                </a:lnTo>
                <a:lnTo>
                  <a:pt x="2926" y="826"/>
                </a:lnTo>
                <a:lnTo>
                  <a:pt x="2900" y="815"/>
                </a:lnTo>
                <a:lnTo>
                  <a:pt x="2876" y="802"/>
                </a:lnTo>
                <a:lnTo>
                  <a:pt x="2852" y="788"/>
                </a:lnTo>
                <a:lnTo>
                  <a:pt x="2828" y="774"/>
                </a:lnTo>
                <a:lnTo>
                  <a:pt x="2805" y="757"/>
                </a:lnTo>
                <a:lnTo>
                  <a:pt x="2782" y="740"/>
                </a:lnTo>
                <a:lnTo>
                  <a:pt x="2760" y="722"/>
                </a:lnTo>
                <a:lnTo>
                  <a:pt x="2738" y="703"/>
                </a:lnTo>
                <a:lnTo>
                  <a:pt x="2717" y="682"/>
                </a:lnTo>
                <a:lnTo>
                  <a:pt x="2695" y="659"/>
                </a:lnTo>
                <a:lnTo>
                  <a:pt x="2675" y="636"/>
                </a:lnTo>
                <a:lnTo>
                  <a:pt x="2656" y="612"/>
                </a:lnTo>
                <a:lnTo>
                  <a:pt x="2636" y="588"/>
                </a:lnTo>
                <a:lnTo>
                  <a:pt x="2620" y="562"/>
                </a:lnTo>
                <a:lnTo>
                  <a:pt x="2605" y="537"/>
                </a:lnTo>
                <a:lnTo>
                  <a:pt x="2591" y="510"/>
                </a:lnTo>
                <a:lnTo>
                  <a:pt x="2578" y="483"/>
                </a:lnTo>
                <a:lnTo>
                  <a:pt x="2566" y="455"/>
                </a:lnTo>
                <a:lnTo>
                  <a:pt x="2556" y="428"/>
                </a:lnTo>
                <a:lnTo>
                  <a:pt x="2547" y="399"/>
                </a:lnTo>
                <a:lnTo>
                  <a:pt x="2541" y="371"/>
                </a:lnTo>
                <a:lnTo>
                  <a:pt x="2536" y="342"/>
                </a:lnTo>
                <a:lnTo>
                  <a:pt x="2532" y="312"/>
                </a:lnTo>
                <a:lnTo>
                  <a:pt x="2531" y="283"/>
                </a:lnTo>
                <a:lnTo>
                  <a:pt x="2531" y="252"/>
                </a:lnTo>
                <a:lnTo>
                  <a:pt x="2449" y="252"/>
                </a:lnTo>
                <a:lnTo>
                  <a:pt x="2368" y="252"/>
                </a:lnTo>
                <a:lnTo>
                  <a:pt x="2286" y="252"/>
                </a:lnTo>
                <a:lnTo>
                  <a:pt x="2205" y="252"/>
                </a:lnTo>
                <a:lnTo>
                  <a:pt x="2122" y="252"/>
                </a:lnTo>
                <a:lnTo>
                  <a:pt x="2040" y="252"/>
                </a:lnTo>
                <a:lnTo>
                  <a:pt x="1959" y="252"/>
                </a:lnTo>
                <a:lnTo>
                  <a:pt x="1877" y="252"/>
                </a:lnTo>
                <a:lnTo>
                  <a:pt x="1907" y="283"/>
                </a:lnTo>
                <a:lnTo>
                  <a:pt x="1937" y="312"/>
                </a:lnTo>
                <a:lnTo>
                  <a:pt x="1967" y="342"/>
                </a:lnTo>
                <a:lnTo>
                  <a:pt x="1997" y="372"/>
                </a:lnTo>
                <a:lnTo>
                  <a:pt x="2026" y="402"/>
                </a:lnTo>
                <a:lnTo>
                  <a:pt x="2056" y="431"/>
                </a:lnTo>
                <a:lnTo>
                  <a:pt x="2086" y="462"/>
                </a:lnTo>
                <a:lnTo>
                  <a:pt x="2116" y="491"/>
                </a:lnTo>
                <a:lnTo>
                  <a:pt x="2136" y="470"/>
                </a:lnTo>
                <a:lnTo>
                  <a:pt x="2156" y="450"/>
                </a:lnTo>
                <a:lnTo>
                  <a:pt x="2177" y="430"/>
                </a:lnTo>
                <a:lnTo>
                  <a:pt x="2197" y="409"/>
                </a:lnTo>
                <a:lnTo>
                  <a:pt x="2217" y="390"/>
                </a:lnTo>
                <a:lnTo>
                  <a:pt x="2237" y="370"/>
                </a:lnTo>
                <a:lnTo>
                  <a:pt x="2257" y="349"/>
                </a:lnTo>
                <a:lnTo>
                  <a:pt x="2277" y="329"/>
                </a:lnTo>
                <a:lnTo>
                  <a:pt x="2301" y="352"/>
                </a:lnTo>
                <a:lnTo>
                  <a:pt x="2324" y="375"/>
                </a:lnTo>
                <a:lnTo>
                  <a:pt x="2347" y="399"/>
                </a:lnTo>
                <a:lnTo>
                  <a:pt x="2372" y="422"/>
                </a:lnTo>
                <a:lnTo>
                  <a:pt x="2394" y="445"/>
                </a:lnTo>
                <a:lnTo>
                  <a:pt x="2417" y="469"/>
                </a:lnTo>
                <a:lnTo>
                  <a:pt x="2442" y="492"/>
                </a:lnTo>
                <a:lnTo>
                  <a:pt x="2465" y="515"/>
                </a:lnTo>
                <a:lnTo>
                  <a:pt x="2444" y="536"/>
                </a:lnTo>
                <a:lnTo>
                  <a:pt x="2424" y="556"/>
                </a:lnTo>
                <a:lnTo>
                  <a:pt x="2403" y="576"/>
                </a:lnTo>
                <a:lnTo>
                  <a:pt x="2383" y="597"/>
                </a:lnTo>
                <a:lnTo>
                  <a:pt x="2363" y="617"/>
                </a:lnTo>
                <a:lnTo>
                  <a:pt x="2342" y="638"/>
                </a:lnTo>
                <a:lnTo>
                  <a:pt x="2322" y="658"/>
                </a:lnTo>
                <a:lnTo>
                  <a:pt x="2303" y="678"/>
                </a:lnTo>
                <a:lnTo>
                  <a:pt x="2337" y="713"/>
                </a:lnTo>
                <a:lnTo>
                  <a:pt x="2372" y="747"/>
                </a:lnTo>
                <a:lnTo>
                  <a:pt x="2406" y="782"/>
                </a:lnTo>
                <a:lnTo>
                  <a:pt x="2440" y="816"/>
                </a:lnTo>
                <a:lnTo>
                  <a:pt x="2475" y="852"/>
                </a:lnTo>
                <a:lnTo>
                  <a:pt x="2510" y="886"/>
                </a:lnTo>
                <a:lnTo>
                  <a:pt x="2545" y="921"/>
                </a:lnTo>
                <a:lnTo>
                  <a:pt x="2579" y="955"/>
                </a:lnTo>
                <a:lnTo>
                  <a:pt x="2606" y="980"/>
                </a:lnTo>
                <a:lnTo>
                  <a:pt x="2619" y="991"/>
                </a:lnTo>
                <a:lnTo>
                  <a:pt x="2630" y="998"/>
                </a:lnTo>
                <a:lnTo>
                  <a:pt x="2643" y="1006"/>
                </a:lnTo>
                <a:lnTo>
                  <a:pt x="2654" y="1011"/>
                </a:lnTo>
                <a:lnTo>
                  <a:pt x="2666" y="1015"/>
                </a:lnTo>
                <a:lnTo>
                  <a:pt x="2677" y="1017"/>
                </a:lnTo>
                <a:lnTo>
                  <a:pt x="2689" y="1017"/>
                </a:lnTo>
                <a:lnTo>
                  <a:pt x="2700" y="1016"/>
                </a:lnTo>
                <a:lnTo>
                  <a:pt x="2713" y="1014"/>
                </a:lnTo>
                <a:lnTo>
                  <a:pt x="2724" y="1009"/>
                </a:lnTo>
                <a:lnTo>
                  <a:pt x="2737" y="1001"/>
                </a:lnTo>
                <a:lnTo>
                  <a:pt x="2751" y="992"/>
                </a:lnTo>
                <a:lnTo>
                  <a:pt x="2764" y="980"/>
                </a:lnTo>
                <a:lnTo>
                  <a:pt x="2778" y="968"/>
                </a:lnTo>
                <a:lnTo>
                  <a:pt x="2787" y="959"/>
                </a:lnTo>
                <a:lnTo>
                  <a:pt x="2794" y="950"/>
                </a:lnTo>
                <a:lnTo>
                  <a:pt x="2803" y="941"/>
                </a:lnTo>
                <a:lnTo>
                  <a:pt x="2811" y="932"/>
                </a:lnTo>
                <a:lnTo>
                  <a:pt x="2819" y="923"/>
                </a:lnTo>
                <a:lnTo>
                  <a:pt x="2828" y="913"/>
                </a:lnTo>
                <a:lnTo>
                  <a:pt x="2835" y="904"/>
                </a:lnTo>
                <a:lnTo>
                  <a:pt x="2842" y="894"/>
                </a:lnTo>
                <a:lnTo>
                  <a:pt x="2871" y="923"/>
                </a:lnTo>
                <a:lnTo>
                  <a:pt x="2900" y="951"/>
                </a:lnTo>
                <a:lnTo>
                  <a:pt x="2928" y="980"/>
                </a:lnTo>
                <a:lnTo>
                  <a:pt x="2957" y="1009"/>
                </a:lnTo>
                <a:lnTo>
                  <a:pt x="2985" y="1038"/>
                </a:lnTo>
                <a:lnTo>
                  <a:pt x="3015" y="1066"/>
                </a:lnTo>
                <a:lnTo>
                  <a:pt x="3043" y="1095"/>
                </a:lnTo>
                <a:lnTo>
                  <a:pt x="3072" y="1123"/>
                </a:lnTo>
                <a:lnTo>
                  <a:pt x="3049" y="1148"/>
                </a:lnTo>
                <a:lnTo>
                  <a:pt x="3026" y="1172"/>
                </a:lnTo>
                <a:lnTo>
                  <a:pt x="3003" y="1199"/>
                </a:lnTo>
                <a:lnTo>
                  <a:pt x="2980" y="1224"/>
                </a:lnTo>
                <a:lnTo>
                  <a:pt x="2957" y="1251"/>
                </a:lnTo>
                <a:lnTo>
                  <a:pt x="2934" y="1276"/>
                </a:lnTo>
                <a:lnTo>
                  <a:pt x="2910" y="1303"/>
                </a:lnTo>
                <a:lnTo>
                  <a:pt x="2886" y="1327"/>
                </a:lnTo>
                <a:lnTo>
                  <a:pt x="2862" y="1352"/>
                </a:lnTo>
                <a:lnTo>
                  <a:pt x="2836" y="1374"/>
                </a:lnTo>
                <a:lnTo>
                  <a:pt x="2811" y="1396"/>
                </a:lnTo>
                <a:lnTo>
                  <a:pt x="2783" y="1418"/>
                </a:lnTo>
                <a:lnTo>
                  <a:pt x="2756" y="1436"/>
                </a:lnTo>
                <a:lnTo>
                  <a:pt x="2727" y="1452"/>
                </a:lnTo>
                <a:lnTo>
                  <a:pt x="2712" y="1459"/>
                </a:lnTo>
                <a:lnTo>
                  <a:pt x="2696" y="1465"/>
                </a:lnTo>
                <a:lnTo>
                  <a:pt x="2681" y="1470"/>
                </a:lnTo>
                <a:lnTo>
                  <a:pt x="2666" y="1474"/>
                </a:lnTo>
                <a:lnTo>
                  <a:pt x="2650" y="1476"/>
                </a:lnTo>
                <a:lnTo>
                  <a:pt x="2634" y="1479"/>
                </a:lnTo>
                <a:lnTo>
                  <a:pt x="2617" y="1480"/>
                </a:lnTo>
                <a:lnTo>
                  <a:pt x="2601" y="1480"/>
                </a:lnTo>
                <a:lnTo>
                  <a:pt x="2584" y="1478"/>
                </a:lnTo>
                <a:lnTo>
                  <a:pt x="2566" y="1475"/>
                </a:lnTo>
                <a:lnTo>
                  <a:pt x="2550" y="1471"/>
                </a:lnTo>
                <a:lnTo>
                  <a:pt x="2532" y="1465"/>
                </a:lnTo>
                <a:lnTo>
                  <a:pt x="2513" y="1459"/>
                </a:lnTo>
                <a:lnTo>
                  <a:pt x="2495" y="1450"/>
                </a:lnTo>
                <a:lnTo>
                  <a:pt x="2476" y="1439"/>
                </a:lnTo>
                <a:lnTo>
                  <a:pt x="2458" y="1427"/>
                </a:lnTo>
                <a:lnTo>
                  <a:pt x="2438" y="1414"/>
                </a:lnTo>
                <a:lnTo>
                  <a:pt x="2419" y="1397"/>
                </a:lnTo>
                <a:lnTo>
                  <a:pt x="2398" y="1381"/>
                </a:lnTo>
                <a:lnTo>
                  <a:pt x="2379" y="1360"/>
                </a:lnTo>
                <a:lnTo>
                  <a:pt x="2331" y="1313"/>
                </a:lnTo>
                <a:lnTo>
                  <a:pt x="2284" y="1266"/>
                </a:lnTo>
                <a:lnTo>
                  <a:pt x="2237" y="1219"/>
                </a:lnTo>
                <a:lnTo>
                  <a:pt x="2189" y="1170"/>
                </a:lnTo>
                <a:lnTo>
                  <a:pt x="2141" y="1123"/>
                </a:lnTo>
                <a:lnTo>
                  <a:pt x="2094" y="1076"/>
                </a:lnTo>
                <a:lnTo>
                  <a:pt x="2047" y="1029"/>
                </a:lnTo>
                <a:lnTo>
                  <a:pt x="2000" y="982"/>
                </a:lnTo>
                <a:lnTo>
                  <a:pt x="1983" y="997"/>
                </a:lnTo>
                <a:lnTo>
                  <a:pt x="1968" y="1014"/>
                </a:lnTo>
                <a:lnTo>
                  <a:pt x="1951" y="1029"/>
                </a:lnTo>
                <a:lnTo>
                  <a:pt x="1935" y="1046"/>
                </a:lnTo>
                <a:lnTo>
                  <a:pt x="1919" y="1061"/>
                </a:lnTo>
                <a:lnTo>
                  <a:pt x="1903" y="1077"/>
                </a:lnTo>
                <a:lnTo>
                  <a:pt x="1888" y="1094"/>
                </a:lnTo>
                <a:lnTo>
                  <a:pt x="1871" y="1109"/>
                </a:lnTo>
                <a:lnTo>
                  <a:pt x="1891" y="1117"/>
                </a:lnTo>
                <a:lnTo>
                  <a:pt x="1913" y="1126"/>
                </a:lnTo>
                <a:lnTo>
                  <a:pt x="1933" y="1135"/>
                </a:lnTo>
                <a:lnTo>
                  <a:pt x="1954" y="1145"/>
                </a:lnTo>
                <a:lnTo>
                  <a:pt x="1975" y="1156"/>
                </a:lnTo>
                <a:lnTo>
                  <a:pt x="1996" y="1168"/>
                </a:lnTo>
                <a:lnTo>
                  <a:pt x="2038" y="1195"/>
                </a:lnTo>
                <a:lnTo>
                  <a:pt x="2079" y="1224"/>
                </a:lnTo>
                <a:lnTo>
                  <a:pt x="2121" y="1257"/>
                </a:lnTo>
                <a:lnTo>
                  <a:pt x="2163" y="1294"/>
                </a:lnTo>
                <a:lnTo>
                  <a:pt x="2203" y="1334"/>
                </a:lnTo>
                <a:lnTo>
                  <a:pt x="2131" y="1406"/>
                </a:lnTo>
                <a:lnTo>
                  <a:pt x="2058" y="1479"/>
                </a:lnTo>
                <a:lnTo>
                  <a:pt x="1986" y="1552"/>
                </a:lnTo>
                <a:lnTo>
                  <a:pt x="1913" y="1624"/>
                </a:lnTo>
                <a:lnTo>
                  <a:pt x="1840" y="1697"/>
                </a:lnTo>
                <a:lnTo>
                  <a:pt x="1768" y="1771"/>
                </a:lnTo>
                <a:lnTo>
                  <a:pt x="1695" y="1844"/>
                </a:lnTo>
                <a:lnTo>
                  <a:pt x="1623" y="1916"/>
                </a:lnTo>
                <a:lnTo>
                  <a:pt x="1640" y="1930"/>
                </a:lnTo>
                <a:lnTo>
                  <a:pt x="1660" y="1943"/>
                </a:lnTo>
                <a:lnTo>
                  <a:pt x="1679" y="1955"/>
                </a:lnTo>
                <a:lnTo>
                  <a:pt x="1699" y="1965"/>
                </a:lnTo>
                <a:lnTo>
                  <a:pt x="1718" y="1971"/>
                </a:lnTo>
                <a:lnTo>
                  <a:pt x="1739" y="1978"/>
                </a:lnTo>
                <a:lnTo>
                  <a:pt x="1759" y="1981"/>
                </a:lnTo>
                <a:lnTo>
                  <a:pt x="1778" y="1983"/>
                </a:lnTo>
                <a:lnTo>
                  <a:pt x="1798" y="1983"/>
                </a:lnTo>
                <a:lnTo>
                  <a:pt x="1819" y="1980"/>
                </a:lnTo>
                <a:lnTo>
                  <a:pt x="1838" y="1975"/>
                </a:lnTo>
                <a:lnTo>
                  <a:pt x="1858" y="1969"/>
                </a:lnTo>
                <a:lnTo>
                  <a:pt x="1877" y="1960"/>
                </a:lnTo>
                <a:lnTo>
                  <a:pt x="1896" y="1948"/>
                </a:lnTo>
                <a:lnTo>
                  <a:pt x="1914" y="1934"/>
                </a:lnTo>
                <a:lnTo>
                  <a:pt x="1933" y="1918"/>
                </a:lnTo>
                <a:lnTo>
                  <a:pt x="1949" y="1901"/>
                </a:lnTo>
                <a:lnTo>
                  <a:pt x="1963" y="1882"/>
                </a:lnTo>
                <a:lnTo>
                  <a:pt x="1975" y="1860"/>
                </a:lnTo>
                <a:lnTo>
                  <a:pt x="1982" y="1849"/>
                </a:lnTo>
                <a:lnTo>
                  <a:pt x="1987" y="1837"/>
                </a:lnTo>
                <a:lnTo>
                  <a:pt x="1991" y="1825"/>
                </a:lnTo>
                <a:lnTo>
                  <a:pt x="1993" y="1811"/>
                </a:lnTo>
                <a:lnTo>
                  <a:pt x="1996" y="1798"/>
                </a:lnTo>
                <a:lnTo>
                  <a:pt x="1997" y="1784"/>
                </a:lnTo>
                <a:lnTo>
                  <a:pt x="1996" y="1768"/>
                </a:lnTo>
                <a:lnTo>
                  <a:pt x="1995" y="1754"/>
                </a:lnTo>
                <a:lnTo>
                  <a:pt x="1991" y="1739"/>
                </a:lnTo>
                <a:lnTo>
                  <a:pt x="1986" y="1724"/>
                </a:lnTo>
                <a:lnTo>
                  <a:pt x="2023" y="1687"/>
                </a:lnTo>
                <a:lnTo>
                  <a:pt x="2058" y="1651"/>
                </a:lnTo>
                <a:lnTo>
                  <a:pt x="2095" y="1614"/>
                </a:lnTo>
                <a:lnTo>
                  <a:pt x="2131" y="1578"/>
                </a:lnTo>
                <a:lnTo>
                  <a:pt x="2166" y="1543"/>
                </a:lnTo>
                <a:lnTo>
                  <a:pt x="2203" y="1506"/>
                </a:lnTo>
                <a:lnTo>
                  <a:pt x="2239" y="1470"/>
                </a:lnTo>
                <a:lnTo>
                  <a:pt x="2276" y="1433"/>
                </a:lnTo>
                <a:lnTo>
                  <a:pt x="2286" y="1456"/>
                </a:lnTo>
                <a:lnTo>
                  <a:pt x="2296" y="1478"/>
                </a:lnTo>
                <a:lnTo>
                  <a:pt x="2305" y="1499"/>
                </a:lnTo>
                <a:lnTo>
                  <a:pt x="2312" y="1522"/>
                </a:lnTo>
                <a:lnTo>
                  <a:pt x="2318" y="1545"/>
                </a:lnTo>
                <a:lnTo>
                  <a:pt x="2323" y="1567"/>
                </a:lnTo>
                <a:lnTo>
                  <a:pt x="2327" y="1590"/>
                </a:lnTo>
                <a:lnTo>
                  <a:pt x="2331" y="1613"/>
                </a:lnTo>
                <a:lnTo>
                  <a:pt x="2332" y="1636"/>
                </a:lnTo>
                <a:lnTo>
                  <a:pt x="2333" y="1659"/>
                </a:lnTo>
                <a:lnTo>
                  <a:pt x="2333" y="1680"/>
                </a:lnTo>
                <a:lnTo>
                  <a:pt x="2332" y="1703"/>
                </a:lnTo>
                <a:lnTo>
                  <a:pt x="2330" y="1726"/>
                </a:lnTo>
                <a:lnTo>
                  <a:pt x="2326" y="1748"/>
                </a:lnTo>
                <a:lnTo>
                  <a:pt x="2322" y="1771"/>
                </a:lnTo>
                <a:lnTo>
                  <a:pt x="2317" y="1793"/>
                </a:lnTo>
                <a:lnTo>
                  <a:pt x="2312" y="1814"/>
                </a:lnTo>
                <a:lnTo>
                  <a:pt x="2304" y="1837"/>
                </a:lnTo>
                <a:lnTo>
                  <a:pt x="2296" y="1859"/>
                </a:lnTo>
                <a:lnTo>
                  <a:pt x="2289" y="1879"/>
                </a:lnTo>
                <a:lnTo>
                  <a:pt x="2280" y="1901"/>
                </a:lnTo>
                <a:lnTo>
                  <a:pt x="2270" y="1923"/>
                </a:lnTo>
                <a:lnTo>
                  <a:pt x="2258" y="1943"/>
                </a:lnTo>
                <a:lnTo>
                  <a:pt x="2247" y="1964"/>
                </a:lnTo>
                <a:lnTo>
                  <a:pt x="2235" y="1983"/>
                </a:lnTo>
                <a:lnTo>
                  <a:pt x="2223" y="2003"/>
                </a:lnTo>
                <a:lnTo>
                  <a:pt x="2194" y="2041"/>
                </a:lnTo>
                <a:lnTo>
                  <a:pt x="2164" y="2078"/>
                </a:lnTo>
                <a:lnTo>
                  <a:pt x="2131" y="2113"/>
                </a:lnTo>
                <a:lnTo>
                  <a:pt x="2107" y="2136"/>
                </a:lnTo>
                <a:lnTo>
                  <a:pt x="2082" y="2157"/>
                </a:lnTo>
                <a:lnTo>
                  <a:pt x="2057" y="2178"/>
                </a:lnTo>
                <a:lnTo>
                  <a:pt x="2031" y="2198"/>
                </a:lnTo>
                <a:lnTo>
                  <a:pt x="2006" y="2216"/>
                </a:lnTo>
                <a:lnTo>
                  <a:pt x="1979" y="2233"/>
                </a:lnTo>
                <a:lnTo>
                  <a:pt x="1953" y="2248"/>
                </a:lnTo>
                <a:lnTo>
                  <a:pt x="1926" y="2262"/>
                </a:lnTo>
                <a:lnTo>
                  <a:pt x="1899" y="2273"/>
                </a:lnTo>
                <a:lnTo>
                  <a:pt x="1871" y="2285"/>
                </a:lnTo>
                <a:lnTo>
                  <a:pt x="1844" y="2295"/>
                </a:lnTo>
                <a:lnTo>
                  <a:pt x="1816" y="2303"/>
                </a:lnTo>
                <a:lnTo>
                  <a:pt x="1788" y="2309"/>
                </a:lnTo>
                <a:lnTo>
                  <a:pt x="1760" y="2314"/>
                </a:lnTo>
                <a:lnTo>
                  <a:pt x="1732" y="2318"/>
                </a:lnTo>
                <a:lnTo>
                  <a:pt x="1703" y="2321"/>
                </a:lnTo>
                <a:lnTo>
                  <a:pt x="1675" y="2322"/>
                </a:lnTo>
                <a:lnTo>
                  <a:pt x="1647" y="2321"/>
                </a:lnTo>
                <a:lnTo>
                  <a:pt x="1619" y="2318"/>
                </a:lnTo>
                <a:lnTo>
                  <a:pt x="1590" y="2314"/>
                </a:lnTo>
                <a:lnTo>
                  <a:pt x="1561" y="2309"/>
                </a:lnTo>
                <a:lnTo>
                  <a:pt x="1533" y="2301"/>
                </a:lnTo>
                <a:lnTo>
                  <a:pt x="1505" y="2294"/>
                </a:lnTo>
                <a:lnTo>
                  <a:pt x="1479" y="2282"/>
                </a:lnTo>
                <a:lnTo>
                  <a:pt x="1451" y="2271"/>
                </a:lnTo>
                <a:lnTo>
                  <a:pt x="1424" y="2257"/>
                </a:lnTo>
                <a:lnTo>
                  <a:pt x="1397" y="2241"/>
                </a:lnTo>
                <a:lnTo>
                  <a:pt x="1370" y="2225"/>
                </a:lnTo>
                <a:lnTo>
                  <a:pt x="1344" y="2206"/>
                </a:lnTo>
                <a:lnTo>
                  <a:pt x="1318" y="2185"/>
                </a:lnTo>
                <a:lnTo>
                  <a:pt x="1293" y="2164"/>
                </a:lnTo>
                <a:lnTo>
                  <a:pt x="1267" y="2139"/>
                </a:lnTo>
                <a:lnTo>
                  <a:pt x="1238" y="2108"/>
                </a:lnTo>
                <a:lnTo>
                  <a:pt x="1210" y="2074"/>
                </a:lnTo>
                <a:lnTo>
                  <a:pt x="1186" y="2040"/>
                </a:lnTo>
                <a:lnTo>
                  <a:pt x="1163" y="2004"/>
                </a:lnTo>
                <a:lnTo>
                  <a:pt x="1144" y="1969"/>
                </a:lnTo>
                <a:lnTo>
                  <a:pt x="1127" y="1932"/>
                </a:lnTo>
                <a:lnTo>
                  <a:pt x="1113" y="1893"/>
                </a:lnTo>
                <a:lnTo>
                  <a:pt x="1103" y="1854"/>
                </a:lnTo>
                <a:lnTo>
                  <a:pt x="1069" y="1854"/>
                </a:lnTo>
                <a:lnTo>
                  <a:pt x="1035" y="1854"/>
                </a:lnTo>
                <a:lnTo>
                  <a:pt x="1001" y="1854"/>
                </a:lnTo>
                <a:lnTo>
                  <a:pt x="968" y="1854"/>
                </a:lnTo>
                <a:lnTo>
                  <a:pt x="934" y="1854"/>
                </a:lnTo>
                <a:lnTo>
                  <a:pt x="900" y="1854"/>
                </a:lnTo>
                <a:lnTo>
                  <a:pt x="866" y="1854"/>
                </a:lnTo>
                <a:lnTo>
                  <a:pt x="832" y="1854"/>
                </a:lnTo>
                <a:lnTo>
                  <a:pt x="851" y="1873"/>
                </a:lnTo>
                <a:lnTo>
                  <a:pt x="869" y="1891"/>
                </a:lnTo>
                <a:lnTo>
                  <a:pt x="888" y="1910"/>
                </a:lnTo>
                <a:lnTo>
                  <a:pt x="906" y="1928"/>
                </a:lnTo>
                <a:lnTo>
                  <a:pt x="925" y="1947"/>
                </a:lnTo>
                <a:lnTo>
                  <a:pt x="944" y="1966"/>
                </a:lnTo>
                <a:lnTo>
                  <a:pt x="962" y="1984"/>
                </a:lnTo>
                <a:lnTo>
                  <a:pt x="981" y="2003"/>
                </a:lnTo>
                <a:lnTo>
                  <a:pt x="943" y="2040"/>
                </a:lnTo>
                <a:lnTo>
                  <a:pt x="904" y="2078"/>
                </a:lnTo>
                <a:lnTo>
                  <a:pt x="866" y="2117"/>
                </a:lnTo>
                <a:lnTo>
                  <a:pt x="829" y="2155"/>
                </a:lnTo>
                <a:lnTo>
                  <a:pt x="791" y="2192"/>
                </a:lnTo>
                <a:lnTo>
                  <a:pt x="753" y="2230"/>
                </a:lnTo>
                <a:lnTo>
                  <a:pt x="716" y="2268"/>
                </a:lnTo>
                <a:lnTo>
                  <a:pt x="678" y="2305"/>
                </a:lnTo>
                <a:lnTo>
                  <a:pt x="653" y="2282"/>
                </a:lnTo>
                <a:lnTo>
                  <a:pt x="630" y="2259"/>
                </a:lnTo>
                <a:lnTo>
                  <a:pt x="608" y="2235"/>
                </a:lnTo>
                <a:lnTo>
                  <a:pt x="583" y="2212"/>
                </a:lnTo>
                <a:lnTo>
                  <a:pt x="560" y="2188"/>
                </a:lnTo>
                <a:lnTo>
                  <a:pt x="536" y="2165"/>
                </a:lnTo>
                <a:lnTo>
                  <a:pt x="513" y="2142"/>
                </a:lnTo>
                <a:lnTo>
                  <a:pt x="490" y="2118"/>
                </a:lnTo>
                <a:lnTo>
                  <a:pt x="429" y="2118"/>
                </a:lnTo>
                <a:lnTo>
                  <a:pt x="367" y="2118"/>
                </a:lnTo>
                <a:lnTo>
                  <a:pt x="306" y="2118"/>
                </a:lnTo>
                <a:lnTo>
                  <a:pt x="245" y="2118"/>
                </a:lnTo>
                <a:lnTo>
                  <a:pt x="183" y="2118"/>
                </a:lnTo>
                <a:lnTo>
                  <a:pt x="122" y="2118"/>
                </a:lnTo>
                <a:lnTo>
                  <a:pt x="61" y="2118"/>
                </a:lnTo>
                <a:lnTo>
                  <a:pt x="0" y="2118"/>
                </a:lnTo>
                <a:lnTo>
                  <a:pt x="31" y="2148"/>
                </a:lnTo>
                <a:lnTo>
                  <a:pt x="61" y="2179"/>
                </a:lnTo>
                <a:lnTo>
                  <a:pt x="92" y="2210"/>
                </a:lnTo>
                <a:lnTo>
                  <a:pt x="122" y="2240"/>
                </a:lnTo>
                <a:lnTo>
                  <a:pt x="153" y="2271"/>
                </a:lnTo>
                <a:lnTo>
                  <a:pt x="183" y="2301"/>
                </a:lnTo>
                <a:lnTo>
                  <a:pt x="214" y="2333"/>
                </a:lnTo>
                <a:lnTo>
                  <a:pt x="246" y="2364"/>
                </a:lnTo>
                <a:lnTo>
                  <a:pt x="265" y="2343"/>
                </a:lnTo>
                <a:lnTo>
                  <a:pt x="285" y="2323"/>
                </a:lnTo>
                <a:lnTo>
                  <a:pt x="306" y="2303"/>
                </a:lnTo>
                <a:lnTo>
                  <a:pt x="326" y="2282"/>
                </a:lnTo>
                <a:lnTo>
                  <a:pt x="346" y="2262"/>
                </a:lnTo>
                <a:lnTo>
                  <a:pt x="367" y="2241"/>
                </a:lnTo>
                <a:lnTo>
                  <a:pt x="387" y="2221"/>
                </a:lnTo>
                <a:lnTo>
                  <a:pt x="408" y="2201"/>
                </a:lnTo>
                <a:lnTo>
                  <a:pt x="430" y="2225"/>
                </a:lnTo>
                <a:lnTo>
                  <a:pt x="453" y="2248"/>
                </a:lnTo>
                <a:lnTo>
                  <a:pt x="478" y="2271"/>
                </a:lnTo>
                <a:lnTo>
                  <a:pt x="501" y="2295"/>
                </a:lnTo>
                <a:lnTo>
                  <a:pt x="523" y="2318"/>
                </a:lnTo>
                <a:lnTo>
                  <a:pt x="548" y="2341"/>
                </a:lnTo>
                <a:lnTo>
                  <a:pt x="571" y="2365"/>
                </a:lnTo>
                <a:lnTo>
                  <a:pt x="594" y="2388"/>
                </a:lnTo>
                <a:lnTo>
                  <a:pt x="573" y="2408"/>
                </a:lnTo>
                <a:lnTo>
                  <a:pt x="554" y="2429"/>
                </a:lnTo>
                <a:lnTo>
                  <a:pt x="534" y="2449"/>
                </a:lnTo>
                <a:lnTo>
                  <a:pt x="513" y="2470"/>
                </a:lnTo>
                <a:lnTo>
                  <a:pt x="493" y="2489"/>
                </a:lnTo>
                <a:lnTo>
                  <a:pt x="473" y="2509"/>
                </a:lnTo>
                <a:lnTo>
                  <a:pt x="452" y="2530"/>
                </a:lnTo>
                <a:lnTo>
                  <a:pt x="432" y="2550"/>
                </a:lnTo>
                <a:lnTo>
                  <a:pt x="466" y="2584"/>
                </a:lnTo>
                <a:lnTo>
                  <a:pt x="501" y="2620"/>
                </a:lnTo>
                <a:lnTo>
                  <a:pt x="536" y="2655"/>
                </a:lnTo>
                <a:lnTo>
                  <a:pt x="571" y="2689"/>
                </a:lnTo>
                <a:lnTo>
                  <a:pt x="605" y="2723"/>
                </a:lnTo>
                <a:lnTo>
                  <a:pt x="639" y="2758"/>
                </a:lnTo>
                <a:lnTo>
                  <a:pt x="674" y="2792"/>
                </a:lnTo>
                <a:lnTo>
                  <a:pt x="708" y="2828"/>
                </a:lnTo>
                <a:lnTo>
                  <a:pt x="735" y="2852"/>
                </a:lnTo>
                <a:lnTo>
                  <a:pt x="748" y="2862"/>
                </a:lnTo>
                <a:lnTo>
                  <a:pt x="760" y="2871"/>
                </a:lnTo>
                <a:lnTo>
                  <a:pt x="772" y="2878"/>
                </a:lnTo>
                <a:lnTo>
                  <a:pt x="783" y="2884"/>
                </a:lnTo>
                <a:lnTo>
                  <a:pt x="795" y="2888"/>
                </a:lnTo>
                <a:lnTo>
                  <a:pt x="807" y="2890"/>
                </a:lnTo>
                <a:lnTo>
                  <a:pt x="819" y="2890"/>
                </a:lnTo>
                <a:lnTo>
                  <a:pt x="830" y="2889"/>
                </a:lnTo>
                <a:lnTo>
                  <a:pt x="842" y="2885"/>
                </a:lnTo>
                <a:lnTo>
                  <a:pt x="855" y="2880"/>
                </a:lnTo>
                <a:lnTo>
                  <a:pt x="867" y="2874"/>
                </a:lnTo>
                <a:lnTo>
                  <a:pt x="880" y="2864"/>
                </a:lnTo>
                <a:lnTo>
                  <a:pt x="894" y="2853"/>
                </a:lnTo>
                <a:lnTo>
                  <a:pt x="908" y="2839"/>
                </a:lnTo>
                <a:lnTo>
                  <a:pt x="916" y="2831"/>
                </a:lnTo>
                <a:lnTo>
                  <a:pt x="925" y="2822"/>
                </a:lnTo>
                <a:lnTo>
                  <a:pt x="932" y="2813"/>
                </a:lnTo>
                <a:lnTo>
                  <a:pt x="941" y="2804"/>
                </a:lnTo>
                <a:lnTo>
                  <a:pt x="949" y="2795"/>
                </a:lnTo>
                <a:lnTo>
                  <a:pt x="957" y="2786"/>
                </a:lnTo>
                <a:lnTo>
                  <a:pt x="964" y="2776"/>
                </a:lnTo>
                <a:lnTo>
                  <a:pt x="972" y="2767"/>
                </a:lnTo>
                <a:lnTo>
                  <a:pt x="1001" y="2795"/>
                </a:lnTo>
                <a:lnTo>
                  <a:pt x="1029" y="2824"/>
                </a:lnTo>
                <a:lnTo>
                  <a:pt x="1058" y="2852"/>
                </a:lnTo>
                <a:lnTo>
                  <a:pt x="1086" y="2882"/>
                </a:lnTo>
                <a:lnTo>
                  <a:pt x="1116" y="2910"/>
                </a:lnTo>
                <a:lnTo>
                  <a:pt x="1144" y="2939"/>
                </a:lnTo>
                <a:lnTo>
                  <a:pt x="1173" y="2967"/>
                </a:lnTo>
                <a:lnTo>
                  <a:pt x="1201" y="2996"/>
                </a:lnTo>
                <a:lnTo>
                  <a:pt x="1178" y="3019"/>
                </a:lnTo>
                <a:lnTo>
                  <a:pt x="1155" y="3045"/>
                </a:lnTo>
                <a:lnTo>
                  <a:pt x="1132" y="3070"/>
                </a:lnTo>
                <a:lnTo>
                  <a:pt x="1109" y="3097"/>
                </a:lnTo>
                <a:lnTo>
                  <a:pt x="1086" y="3122"/>
                </a:lnTo>
                <a:lnTo>
                  <a:pt x="1063" y="3149"/>
                </a:lnTo>
                <a:lnTo>
                  <a:pt x="1041" y="3175"/>
                </a:lnTo>
                <a:lnTo>
                  <a:pt x="1016" y="3199"/>
                </a:lnTo>
                <a:lnTo>
                  <a:pt x="996" y="3219"/>
                </a:lnTo>
                <a:lnTo>
                  <a:pt x="976" y="3239"/>
                </a:lnTo>
                <a:lnTo>
                  <a:pt x="955" y="3256"/>
                </a:lnTo>
                <a:lnTo>
                  <a:pt x="934" y="3274"/>
                </a:lnTo>
                <a:lnTo>
                  <a:pt x="912" y="3291"/>
                </a:lnTo>
                <a:lnTo>
                  <a:pt x="889" y="3305"/>
                </a:lnTo>
                <a:lnTo>
                  <a:pt x="866" y="3319"/>
                </a:lnTo>
                <a:lnTo>
                  <a:pt x="843" y="3330"/>
                </a:lnTo>
                <a:lnTo>
                  <a:pt x="836" y="3333"/>
                </a:lnTo>
                <a:lnTo>
                  <a:pt x="829" y="3335"/>
                </a:lnTo>
                <a:lnTo>
                  <a:pt x="822" y="3338"/>
                </a:lnTo>
                <a:lnTo>
                  <a:pt x="815" y="3342"/>
                </a:lnTo>
                <a:lnTo>
                  <a:pt x="807" y="3344"/>
                </a:lnTo>
                <a:lnTo>
                  <a:pt x="801" y="3347"/>
                </a:lnTo>
                <a:lnTo>
                  <a:pt x="795" y="3349"/>
                </a:lnTo>
                <a:lnTo>
                  <a:pt x="787" y="3352"/>
                </a:lnTo>
                <a:lnTo>
                  <a:pt x="1160" y="3352"/>
                </a:lnTo>
                <a:lnTo>
                  <a:pt x="1533" y="3352"/>
                </a:lnTo>
                <a:lnTo>
                  <a:pt x="1905" y="3352"/>
                </a:lnTo>
                <a:lnTo>
                  <a:pt x="2279" y="3352"/>
                </a:lnTo>
                <a:lnTo>
                  <a:pt x="2652" y="3352"/>
                </a:lnTo>
                <a:lnTo>
                  <a:pt x="3024" y="3352"/>
                </a:lnTo>
                <a:lnTo>
                  <a:pt x="3397" y="3352"/>
                </a:lnTo>
                <a:lnTo>
                  <a:pt x="3770" y="3352"/>
                </a:lnTo>
                <a:lnTo>
                  <a:pt x="3770" y="2971"/>
                </a:lnTo>
                <a:lnTo>
                  <a:pt x="3770" y="2588"/>
                </a:lnTo>
                <a:lnTo>
                  <a:pt x="3770" y="2207"/>
                </a:lnTo>
                <a:lnTo>
                  <a:pt x="3770" y="1825"/>
                </a:lnTo>
                <a:lnTo>
                  <a:pt x="3770" y="1443"/>
                </a:lnTo>
                <a:lnTo>
                  <a:pt x="3770" y="1062"/>
                </a:lnTo>
                <a:lnTo>
                  <a:pt x="3770" y="680"/>
                </a:lnTo>
                <a:lnTo>
                  <a:pt x="3770" y="298"/>
                </a:lnTo>
                <a:lnTo>
                  <a:pt x="3767" y="307"/>
                </a:lnTo>
                <a:lnTo>
                  <a:pt x="3765" y="316"/>
                </a:lnTo>
                <a:lnTo>
                  <a:pt x="3762" y="326"/>
                </a:lnTo>
                <a:lnTo>
                  <a:pt x="3760" y="335"/>
                </a:lnTo>
                <a:lnTo>
                  <a:pt x="3757" y="346"/>
                </a:lnTo>
                <a:lnTo>
                  <a:pt x="3755" y="354"/>
                </a:lnTo>
                <a:lnTo>
                  <a:pt x="3752" y="363"/>
                </a:lnTo>
                <a:lnTo>
                  <a:pt x="3750" y="374"/>
                </a:lnTo>
                <a:close/>
                <a:moveTo>
                  <a:pt x="1284" y="2913"/>
                </a:moveTo>
                <a:lnTo>
                  <a:pt x="1218" y="2847"/>
                </a:lnTo>
                <a:lnTo>
                  <a:pt x="1151" y="2781"/>
                </a:lnTo>
                <a:lnTo>
                  <a:pt x="1085" y="2714"/>
                </a:lnTo>
                <a:lnTo>
                  <a:pt x="1020" y="2648"/>
                </a:lnTo>
                <a:lnTo>
                  <a:pt x="954" y="2582"/>
                </a:lnTo>
                <a:lnTo>
                  <a:pt x="888" y="2516"/>
                </a:lnTo>
                <a:lnTo>
                  <a:pt x="822" y="2451"/>
                </a:lnTo>
                <a:lnTo>
                  <a:pt x="755" y="2384"/>
                </a:lnTo>
                <a:lnTo>
                  <a:pt x="793" y="2346"/>
                </a:lnTo>
                <a:lnTo>
                  <a:pt x="830" y="2308"/>
                </a:lnTo>
                <a:lnTo>
                  <a:pt x="869" y="2270"/>
                </a:lnTo>
                <a:lnTo>
                  <a:pt x="907" y="2233"/>
                </a:lnTo>
                <a:lnTo>
                  <a:pt x="945" y="2194"/>
                </a:lnTo>
                <a:lnTo>
                  <a:pt x="982" y="2156"/>
                </a:lnTo>
                <a:lnTo>
                  <a:pt x="1020" y="2119"/>
                </a:lnTo>
                <a:lnTo>
                  <a:pt x="1058" y="2081"/>
                </a:lnTo>
                <a:lnTo>
                  <a:pt x="1125" y="2147"/>
                </a:lnTo>
                <a:lnTo>
                  <a:pt x="1191" y="2213"/>
                </a:lnTo>
                <a:lnTo>
                  <a:pt x="1256" y="2278"/>
                </a:lnTo>
                <a:lnTo>
                  <a:pt x="1322" y="2345"/>
                </a:lnTo>
                <a:lnTo>
                  <a:pt x="1388" y="2411"/>
                </a:lnTo>
                <a:lnTo>
                  <a:pt x="1455" y="2477"/>
                </a:lnTo>
                <a:lnTo>
                  <a:pt x="1521" y="2544"/>
                </a:lnTo>
                <a:lnTo>
                  <a:pt x="1587" y="2610"/>
                </a:lnTo>
                <a:lnTo>
                  <a:pt x="1549" y="2648"/>
                </a:lnTo>
                <a:lnTo>
                  <a:pt x="1512" y="2685"/>
                </a:lnTo>
                <a:lnTo>
                  <a:pt x="1474" y="2723"/>
                </a:lnTo>
                <a:lnTo>
                  <a:pt x="1435" y="2762"/>
                </a:lnTo>
                <a:lnTo>
                  <a:pt x="1397" y="2800"/>
                </a:lnTo>
                <a:lnTo>
                  <a:pt x="1360" y="2837"/>
                </a:lnTo>
                <a:lnTo>
                  <a:pt x="1322" y="2875"/>
                </a:lnTo>
                <a:lnTo>
                  <a:pt x="1284" y="2913"/>
                </a:lnTo>
                <a:close/>
              </a:path>
            </a:pathLst>
          </a:custGeom>
          <a:solidFill>
            <a:srgbClr val="0080C6"/>
          </a:solidFill>
          <a:ln w="9525">
            <a:noFill/>
            <a:round/>
            <a:headEnd/>
            <a:tailEnd/>
          </a:ln>
        </p:spPr>
        <p:txBody>
          <a:bodyPr lIns="103213" tIns="51605" rIns="103213" bIns="51605"/>
          <a:lstStyle/>
          <a:p>
            <a:pPr algn="l" defTabSz="516063">
              <a:defRPr/>
            </a:pPr>
            <a:endParaRPr lang="fi-FI" sz="2000">
              <a:solidFill>
                <a:prstClr val="black"/>
              </a:solidFill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5611" y="6417739"/>
            <a:ext cx="228601" cy="20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60EBD-CB58-B045-96CF-997A788EABDA}" type="slidenum">
              <a:rPr lang="fi-FI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ETOCOPYRIGHT"/>
          <p:cNvSpPr txBox="1"/>
          <p:nvPr userDrawn="1"/>
        </p:nvSpPr>
        <p:spPr>
          <a:xfrm>
            <a:off x="927100" y="6417735"/>
            <a:ext cx="1232710" cy="169277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pPr algn="l"/>
            <a:r>
              <a:rPr lang="en-GB" sz="1100" smtClean="0">
                <a:solidFill>
                  <a:srgbClr val="000000"/>
                </a:solidFill>
                <a:latin typeface="Arial"/>
              </a:rPr>
              <a:t>© Tieto Corporation</a:t>
            </a:r>
            <a:endParaRPr lang="en-GB" sz="11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17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GB" sz="3200" b="1" kern="0" spc="-113" baseline="0" dirty="0" smtClean="0">
          <a:solidFill>
            <a:schemeClr val="accent3"/>
          </a:solidFill>
          <a:latin typeface="+mj-lt"/>
          <a:ea typeface="ＭＳ Ｐゴシック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5pPr>
      <a:lvl6pPr marL="516063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6pPr>
      <a:lvl7pPr marL="1032125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7pPr>
      <a:lvl8pPr marL="1548186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8pPr>
      <a:lvl9pPr marL="2064249" algn="l" rtl="0" eaLnBrk="1" fontAlgn="base" hangingPunct="1">
        <a:spcBef>
          <a:spcPct val="0"/>
        </a:spcBef>
        <a:spcAft>
          <a:spcPct val="0"/>
        </a:spcAft>
        <a:defRPr sz="5000" b="1">
          <a:solidFill>
            <a:schemeClr val="folHlink"/>
          </a:solidFill>
          <a:latin typeface="Arial" charset="0"/>
        </a:defRPr>
      </a:lvl9pPr>
    </p:titleStyle>
    <p:bodyStyle>
      <a:lvl1pPr marL="404966" indent="-311787" algn="l" rtl="0" eaLnBrk="1" fontAlgn="base" hangingPunct="1">
        <a:lnSpc>
          <a:spcPct val="90000"/>
        </a:lnSpc>
        <a:spcBef>
          <a:spcPts val="339"/>
        </a:spcBef>
        <a:spcAft>
          <a:spcPct val="0"/>
        </a:spcAft>
        <a:buClr>
          <a:schemeClr val="accent2"/>
        </a:buClr>
        <a:buFont typeface="Lucida Grande" charset="0"/>
        <a:buChar char="➔"/>
        <a:defRPr lang="en-US" sz="2000" kern="0" spc="0" baseline="0" dirty="0" smtClean="0">
          <a:solidFill>
            <a:srgbClr val="0080C6"/>
          </a:solidFill>
          <a:latin typeface="Arial" charset="0"/>
          <a:ea typeface="ＭＳ Ｐゴシック" charset="0"/>
          <a:cs typeface="+mn-cs"/>
        </a:defRPr>
      </a:lvl1pPr>
      <a:lvl2pPr marL="856520" indent="-311787" algn="l" rtl="0" eaLnBrk="1" fontAlgn="base" hangingPunct="1">
        <a:lnSpc>
          <a:spcPct val="90000"/>
        </a:lnSpc>
        <a:spcBef>
          <a:spcPts val="339"/>
        </a:spcBef>
        <a:spcAft>
          <a:spcPct val="0"/>
        </a:spcAft>
        <a:buClr>
          <a:schemeClr val="accent2"/>
        </a:buClr>
        <a:buFont typeface="Lucida Grande" charset="0"/>
        <a:buChar char="➔"/>
        <a:defRPr lang="en-US" sz="1800" kern="0" spc="0" baseline="0" dirty="0" smtClean="0">
          <a:solidFill>
            <a:srgbClr val="0080C6"/>
          </a:solidFill>
          <a:latin typeface="+mn-lt"/>
          <a:ea typeface="ＭＳ Ｐゴシック" charset="0"/>
        </a:defRPr>
      </a:lvl2pPr>
      <a:lvl3pPr marL="1290156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accent3"/>
          </a:solidFill>
          <a:latin typeface="+mn-lt"/>
        </a:defRPr>
      </a:lvl3pPr>
      <a:lvl4pPr marL="1806218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accent3"/>
          </a:solidFill>
          <a:latin typeface="+mn-lt"/>
        </a:defRPr>
      </a:lvl4pPr>
      <a:lvl5pPr marL="2322280" indent="-258031" algn="l" rtl="0" eaLnBrk="1" fontAlgn="base" hangingPunct="1">
        <a:lnSpc>
          <a:spcPct val="90000"/>
        </a:lnSpc>
        <a:spcBef>
          <a:spcPts val="565"/>
        </a:spcBef>
        <a:spcAft>
          <a:spcPct val="0"/>
        </a:spcAft>
        <a:buChar char="•"/>
        <a:defRPr sz="1800" kern="0" spc="0" baseline="0">
          <a:solidFill>
            <a:schemeClr val="accent3"/>
          </a:solidFill>
          <a:latin typeface="+mn-lt"/>
        </a:defRPr>
      </a:lvl5pPr>
      <a:lvl6pPr marL="2838343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6pPr>
      <a:lvl7pPr marL="3354406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7pPr>
      <a:lvl8pPr marL="3870467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8pPr>
      <a:lvl9pPr marL="4386530" indent="-258031" algn="l" rtl="0" eaLnBrk="1" fontAlgn="base" hangingPunct="1">
        <a:spcBef>
          <a:spcPts val="565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6063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212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8186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4249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80311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637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2435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8498" algn="l" defTabSz="103212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390298" y="4554994"/>
            <a:ext cx="3482758" cy="784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Strengths </a:t>
            </a:r>
            <a:endParaRPr lang="en-US" sz="900" i="1" dirty="0" smtClean="0">
              <a:solidFill>
                <a:srgbClr val="0070C0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Learning Attitude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Solution Oriented </a:t>
            </a:r>
            <a:endParaRPr lang="en-US" sz="900" dirty="0"/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Team player</a:t>
            </a:r>
          </a:p>
          <a:p>
            <a:pPr marL="228600" indent="-228600" algn="l" eaLnBrk="0" hangingPunct="0"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431514" y="2105792"/>
            <a:ext cx="348275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Accomplishments/Achievements/Awards</a:t>
            </a:r>
            <a:endParaRPr lang="en-US" sz="900" i="1" dirty="0" smtClean="0"/>
          </a:p>
          <a:p>
            <a:pPr marL="228600" indent="-228600" algn="l">
              <a:buAutoNum type="arabicPeriod"/>
            </a:pPr>
            <a:endParaRPr lang="en-US" sz="900" dirty="0"/>
          </a:p>
        </p:txBody>
      </p:sp>
      <p:grpSp>
        <p:nvGrpSpPr>
          <p:cNvPr id="38" name="Group 574"/>
          <p:cNvGrpSpPr>
            <a:grpSpLocks/>
          </p:cNvGrpSpPr>
          <p:nvPr/>
        </p:nvGrpSpPr>
        <p:grpSpPr bwMode="auto">
          <a:xfrm>
            <a:off x="4858997" y="4599130"/>
            <a:ext cx="534368" cy="534368"/>
            <a:chOff x="4144963" y="1847850"/>
            <a:chExt cx="874712" cy="874713"/>
          </a:xfrm>
        </p:grpSpPr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4144963" y="1847850"/>
              <a:ext cx="874712" cy="874713"/>
            </a:xfrm>
            <a:custGeom>
              <a:avLst/>
              <a:gdLst>
                <a:gd name="T0" fmla="*/ 2147483647 w 551"/>
                <a:gd name="T1" fmla="*/ 2147483647 h 551"/>
                <a:gd name="T2" fmla="*/ 2147483647 w 551"/>
                <a:gd name="T3" fmla="*/ 0 h 551"/>
                <a:gd name="T4" fmla="*/ 0 w 551"/>
                <a:gd name="T5" fmla="*/ 0 h 551"/>
                <a:gd name="T6" fmla="*/ 0 w 551"/>
                <a:gd name="T7" fmla="*/ 2147483647 h 551"/>
                <a:gd name="T8" fmla="*/ 2147483647 w 551"/>
                <a:gd name="T9" fmla="*/ 2147483647 h 551"/>
                <a:gd name="T10" fmla="*/ 2147483647 w 551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551"/>
                <a:gd name="T20" fmla="*/ 551 w 55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551">
                  <a:moveTo>
                    <a:pt x="551" y="419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1" y="4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600">
                <a:cs typeface="+mn-cs"/>
              </a:endParaRPr>
            </a:p>
          </p:txBody>
        </p:sp>
        <p:grpSp>
          <p:nvGrpSpPr>
            <p:cNvPr id="40" name="Group 255"/>
            <p:cNvGrpSpPr>
              <a:grpSpLocks/>
            </p:cNvGrpSpPr>
            <p:nvPr/>
          </p:nvGrpSpPr>
          <p:grpSpPr bwMode="auto">
            <a:xfrm>
              <a:off x="4229100" y="2003421"/>
              <a:ext cx="706438" cy="563555"/>
              <a:chOff x="4267200" y="2002630"/>
              <a:chExt cx="707230" cy="564647"/>
            </a:xfrm>
          </p:grpSpPr>
          <p:sp>
            <p:nvSpPr>
              <p:cNvPr id="41" name="Rectangle 40"/>
              <p:cNvSpPr/>
              <p:nvPr/>
            </p:nvSpPr>
            <p:spPr bwMode="auto">
              <a:xfrm>
                <a:off x="4267200" y="2002634"/>
                <a:ext cx="607105" cy="446952"/>
              </a:xfrm>
              <a:prstGeom prst="rect">
                <a:avLst/>
              </a:prstGeom>
              <a:noFill/>
              <a:ln w="25400" cap="sq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252"/>
              <p:cNvGrpSpPr>
                <a:grpSpLocks/>
              </p:cNvGrpSpPr>
              <p:nvPr/>
            </p:nvGrpSpPr>
            <p:grpSpPr bwMode="auto">
              <a:xfrm>
                <a:off x="4316461" y="2078972"/>
                <a:ext cx="317855" cy="488305"/>
                <a:chOff x="4190821" y="2124230"/>
                <a:chExt cx="331608" cy="509433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4247202" y="2124240"/>
                  <a:ext cx="218862" cy="21904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4190828" y="2361534"/>
                  <a:ext cx="331609" cy="25057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 bwMode="auto">
                <a:xfrm rot="5400000" flipH="1" flipV="1">
                  <a:off x="4153433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5400000" flipH="1" flipV="1">
                  <a:off x="4344109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43" name="Freeform 42"/>
              <p:cNvSpPr/>
              <p:nvPr/>
            </p:nvSpPr>
            <p:spPr bwMode="auto">
              <a:xfrm>
                <a:off x="4578699" y="2096478"/>
                <a:ext cx="395731" cy="311753"/>
              </a:xfrm>
              <a:custGeom>
                <a:avLst/>
                <a:gdLst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16682 w 290994"/>
                  <a:gd name="connsiteY3" fmla="*/ 161925 h 309562"/>
                  <a:gd name="connsiteX4" fmla="*/ 152400 w 290994"/>
                  <a:gd name="connsiteY4" fmla="*/ 121443 h 309562"/>
                  <a:gd name="connsiteX5" fmla="*/ 169069 w 290994"/>
                  <a:gd name="connsiteY5" fmla="*/ 107156 h 309562"/>
                  <a:gd name="connsiteX6" fmla="*/ 178594 w 290994"/>
                  <a:gd name="connsiteY6" fmla="*/ 100012 h 309562"/>
                  <a:gd name="connsiteX7" fmla="*/ 197644 w 290994"/>
                  <a:gd name="connsiteY7" fmla="*/ 88106 h 309562"/>
                  <a:gd name="connsiteX8" fmla="*/ 209550 w 290994"/>
                  <a:gd name="connsiteY8" fmla="*/ 73818 h 309562"/>
                  <a:gd name="connsiteX9" fmla="*/ 223838 w 290994"/>
                  <a:gd name="connsiteY9" fmla="*/ 64293 h 309562"/>
                  <a:gd name="connsiteX10" fmla="*/ 240507 w 290994"/>
                  <a:gd name="connsiteY10" fmla="*/ 45243 h 309562"/>
                  <a:gd name="connsiteX11" fmla="*/ 250032 w 290994"/>
                  <a:gd name="connsiteY11" fmla="*/ 33337 h 309562"/>
                  <a:gd name="connsiteX12" fmla="*/ 271463 w 290994"/>
                  <a:gd name="connsiteY12" fmla="*/ 14287 h 309562"/>
                  <a:gd name="connsiteX13" fmla="*/ 280988 w 290994"/>
                  <a:gd name="connsiteY13" fmla="*/ 7143 h 309562"/>
                  <a:gd name="connsiteX14" fmla="*/ 288132 w 290994"/>
                  <a:gd name="connsiteY14" fmla="*/ 0 h 309562"/>
                  <a:gd name="connsiteX15" fmla="*/ 283369 w 290994"/>
                  <a:gd name="connsiteY15" fmla="*/ 7143 h 309562"/>
                  <a:gd name="connsiteX16" fmla="*/ 276225 w 290994"/>
                  <a:gd name="connsiteY16" fmla="*/ 16668 h 309562"/>
                  <a:gd name="connsiteX17" fmla="*/ 266700 w 290994"/>
                  <a:gd name="connsiteY17" fmla="*/ 42862 h 309562"/>
                  <a:gd name="connsiteX18" fmla="*/ 254794 w 290994"/>
                  <a:gd name="connsiteY18" fmla="*/ 61912 h 309562"/>
                  <a:gd name="connsiteX19" fmla="*/ 250032 w 290994"/>
                  <a:gd name="connsiteY19" fmla="*/ 78581 h 309562"/>
                  <a:gd name="connsiteX20" fmla="*/ 240507 w 290994"/>
                  <a:gd name="connsiteY20" fmla="*/ 95250 h 309562"/>
                  <a:gd name="connsiteX21" fmla="*/ 226219 w 290994"/>
                  <a:gd name="connsiteY21" fmla="*/ 123825 h 309562"/>
                  <a:gd name="connsiteX22" fmla="*/ 219075 w 290994"/>
                  <a:gd name="connsiteY22" fmla="*/ 138112 h 309562"/>
                  <a:gd name="connsiteX23" fmla="*/ 214313 w 290994"/>
                  <a:gd name="connsiteY23" fmla="*/ 152400 h 309562"/>
                  <a:gd name="connsiteX24" fmla="*/ 211932 w 290994"/>
                  <a:gd name="connsiteY24" fmla="*/ 166687 h 309562"/>
                  <a:gd name="connsiteX25" fmla="*/ 204788 w 290994"/>
                  <a:gd name="connsiteY25" fmla="*/ 180975 h 309562"/>
                  <a:gd name="connsiteX26" fmla="*/ 197644 w 290994"/>
                  <a:gd name="connsiteY26" fmla="*/ 195262 h 309562"/>
                  <a:gd name="connsiteX27" fmla="*/ 190500 w 290994"/>
                  <a:gd name="connsiteY27" fmla="*/ 216693 h 309562"/>
                  <a:gd name="connsiteX28" fmla="*/ 180975 w 290994"/>
                  <a:gd name="connsiteY28" fmla="*/ 233362 h 309562"/>
                  <a:gd name="connsiteX29" fmla="*/ 176213 w 290994"/>
                  <a:gd name="connsiteY29" fmla="*/ 245268 h 309562"/>
                  <a:gd name="connsiteX30" fmla="*/ 173832 w 290994"/>
                  <a:gd name="connsiteY30" fmla="*/ 257175 h 309562"/>
                  <a:gd name="connsiteX31" fmla="*/ 169069 w 290994"/>
                  <a:gd name="connsiteY31" fmla="*/ 264318 h 309562"/>
                  <a:gd name="connsiteX32" fmla="*/ 161925 w 290994"/>
                  <a:gd name="connsiteY32" fmla="*/ 278606 h 309562"/>
                  <a:gd name="connsiteX33" fmla="*/ 159544 w 290994"/>
                  <a:gd name="connsiteY33" fmla="*/ 285750 h 309562"/>
                  <a:gd name="connsiteX34" fmla="*/ 154782 w 290994"/>
                  <a:gd name="connsiteY34" fmla="*/ 295275 h 309562"/>
                  <a:gd name="connsiteX35" fmla="*/ 152400 w 290994"/>
                  <a:gd name="connsiteY35" fmla="*/ 309562 h 309562"/>
                  <a:gd name="connsiteX36" fmla="*/ 142875 w 290994"/>
                  <a:gd name="connsiteY36" fmla="*/ 302418 h 309562"/>
                  <a:gd name="connsiteX37" fmla="*/ 119063 w 290994"/>
                  <a:gd name="connsiteY37" fmla="*/ 266700 h 309562"/>
                  <a:gd name="connsiteX38" fmla="*/ 95250 w 290994"/>
                  <a:gd name="connsiteY38" fmla="*/ 235743 h 309562"/>
                  <a:gd name="connsiteX39" fmla="*/ 85725 w 290994"/>
                  <a:gd name="connsiteY39" fmla="*/ 219075 h 309562"/>
                  <a:gd name="connsiteX40" fmla="*/ 78582 w 290994"/>
                  <a:gd name="connsiteY40" fmla="*/ 209550 h 309562"/>
                  <a:gd name="connsiteX41" fmla="*/ 71438 w 290994"/>
                  <a:gd name="connsiteY41" fmla="*/ 204787 h 309562"/>
                  <a:gd name="connsiteX42" fmla="*/ 66675 w 290994"/>
                  <a:gd name="connsiteY42" fmla="*/ 192881 h 309562"/>
                  <a:gd name="connsiteX43" fmla="*/ 59532 w 290994"/>
                  <a:gd name="connsiteY43" fmla="*/ 183356 h 309562"/>
                  <a:gd name="connsiteX44" fmla="*/ 47625 w 290994"/>
                  <a:gd name="connsiteY44" fmla="*/ 169068 h 309562"/>
                  <a:gd name="connsiteX45" fmla="*/ 30957 w 290994"/>
                  <a:gd name="connsiteY45" fmla="*/ 147637 h 309562"/>
                  <a:gd name="connsiteX46" fmla="*/ 26194 w 290994"/>
                  <a:gd name="connsiteY46" fmla="*/ 138112 h 309562"/>
                  <a:gd name="connsiteX47" fmla="*/ 19050 w 290994"/>
                  <a:gd name="connsiteY47" fmla="*/ 133350 h 309562"/>
                  <a:gd name="connsiteX48" fmla="*/ 4763 w 290994"/>
                  <a:gd name="connsiteY48" fmla="*/ 121443 h 309562"/>
                  <a:gd name="connsiteX49" fmla="*/ 0 w 290994"/>
                  <a:gd name="connsiteY49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52400 w 290994"/>
                  <a:gd name="connsiteY3" fmla="*/ 121443 h 309562"/>
                  <a:gd name="connsiteX4" fmla="*/ 169069 w 290994"/>
                  <a:gd name="connsiteY4" fmla="*/ 107156 h 309562"/>
                  <a:gd name="connsiteX5" fmla="*/ 178594 w 290994"/>
                  <a:gd name="connsiteY5" fmla="*/ 100012 h 309562"/>
                  <a:gd name="connsiteX6" fmla="*/ 197644 w 290994"/>
                  <a:gd name="connsiteY6" fmla="*/ 88106 h 309562"/>
                  <a:gd name="connsiteX7" fmla="*/ 209550 w 290994"/>
                  <a:gd name="connsiteY7" fmla="*/ 73818 h 309562"/>
                  <a:gd name="connsiteX8" fmla="*/ 223838 w 290994"/>
                  <a:gd name="connsiteY8" fmla="*/ 64293 h 309562"/>
                  <a:gd name="connsiteX9" fmla="*/ 240507 w 290994"/>
                  <a:gd name="connsiteY9" fmla="*/ 45243 h 309562"/>
                  <a:gd name="connsiteX10" fmla="*/ 250032 w 290994"/>
                  <a:gd name="connsiteY10" fmla="*/ 33337 h 309562"/>
                  <a:gd name="connsiteX11" fmla="*/ 271463 w 290994"/>
                  <a:gd name="connsiteY11" fmla="*/ 14287 h 309562"/>
                  <a:gd name="connsiteX12" fmla="*/ 280988 w 290994"/>
                  <a:gd name="connsiteY12" fmla="*/ 7143 h 309562"/>
                  <a:gd name="connsiteX13" fmla="*/ 288132 w 290994"/>
                  <a:gd name="connsiteY13" fmla="*/ 0 h 309562"/>
                  <a:gd name="connsiteX14" fmla="*/ 283369 w 290994"/>
                  <a:gd name="connsiteY14" fmla="*/ 7143 h 309562"/>
                  <a:gd name="connsiteX15" fmla="*/ 276225 w 290994"/>
                  <a:gd name="connsiteY15" fmla="*/ 16668 h 309562"/>
                  <a:gd name="connsiteX16" fmla="*/ 266700 w 290994"/>
                  <a:gd name="connsiteY16" fmla="*/ 42862 h 309562"/>
                  <a:gd name="connsiteX17" fmla="*/ 254794 w 290994"/>
                  <a:gd name="connsiteY17" fmla="*/ 61912 h 309562"/>
                  <a:gd name="connsiteX18" fmla="*/ 250032 w 290994"/>
                  <a:gd name="connsiteY18" fmla="*/ 78581 h 309562"/>
                  <a:gd name="connsiteX19" fmla="*/ 240507 w 290994"/>
                  <a:gd name="connsiteY19" fmla="*/ 95250 h 309562"/>
                  <a:gd name="connsiteX20" fmla="*/ 226219 w 290994"/>
                  <a:gd name="connsiteY20" fmla="*/ 123825 h 309562"/>
                  <a:gd name="connsiteX21" fmla="*/ 219075 w 290994"/>
                  <a:gd name="connsiteY21" fmla="*/ 138112 h 309562"/>
                  <a:gd name="connsiteX22" fmla="*/ 214313 w 290994"/>
                  <a:gd name="connsiteY22" fmla="*/ 152400 h 309562"/>
                  <a:gd name="connsiteX23" fmla="*/ 211932 w 290994"/>
                  <a:gd name="connsiteY23" fmla="*/ 166687 h 309562"/>
                  <a:gd name="connsiteX24" fmla="*/ 204788 w 290994"/>
                  <a:gd name="connsiteY24" fmla="*/ 180975 h 309562"/>
                  <a:gd name="connsiteX25" fmla="*/ 197644 w 290994"/>
                  <a:gd name="connsiteY25" fmla="*/ 195262 h 309562"/>
                  <a:gd name="connsiteX26" fmla="*/ 190500 w 290994"/>
                  <a:gd name="connsiteY26" fmla="*/ 216693 h 309562"/>
                  <a:gd name="connsiteX27" fmla="*/ 180975 w 290994"/>
                  <a:gd name="connsiteY27" fmla="*/ 233362 h 309562"/>
                  <a:gd name="connsiteX28" fmla="*/ 176213 w 290994"/>
                  <a:gd name="connsiteY28" fmla="*/ 245268 h 309562"/>
                  <a:gd name="connsiteX29" fmla="*/ 173832 w 290994"/>
                  <a:gd name="connsiteY29" fmla="*/ 257175 h 309562"/>
                  <a:gd name="connsiteX30" fmla="*/ 169069 w 290994"/>
                  <a:gd name="connsiteY30" fmla="*/ 264318 h 309562"/>
                  <a:gd name="connsiteX31" fmla="*/ 161925 w 290994"/>
                  <a:gd name="connsiteY31" fmla="*/ 278606 h 309562"/>
                  <a:gd name="connsiteX32" fmla="*/ 159544 w 290994"/>
                  <a:gd name="connsiteY32" fmla="*/ 285750 h 309562"/>
                  <a:gd name="connsiteX33" fmla="*/ 154782 w 290994"/>
                  <a:gd name="connsiteY33" fmla="*/ 295275 h 309562"/>
                  <a:gd name="connsiteX34" fmla="*/ 152400 w 290994"/>
                  <a:gd name="connsiteY34" fmla="*/ 309562 h 309562"/>
                  <a:gd name="connsiteX35" fmla="*/ 142875 w 290994"/>
                  <a:gd name="connsiteY35" fmla="*/ 302418 h 309562"/>
                  <a:gd name="connsiteX36" fmla="*/ 119063 w 290994"/>
                  <a:gd name="connsiteY36" fmla="*/ 266700 h 309562"/>
                  <a:gd name="connsiteX37" fmla="*/ 95250 w 290994"/>
                  <a:gd name="connsiteY37" fmla="*/ 235743 h 309562"/>
                  <a:gd name="connsiteX38" fmla="*/ 85725 w 290994"/>
                  <a:gd name="connsiteY38" fmla="*/ 219075 h 309562"/>
                  <a:gd name="connsiteX39" fmla="*/ 78582 w 290994"/>
                  <a:gd name="connsiteY39" fmla="*/ 209550 h 309562"/>
                  <a:gd name="connsiteX40" fmla="*/ 71438 w 290994"/>
                  <a:gd name="connsiteY40" fmla="*/ 204787 h 309562"/>
                  <a:gd name="connsiteX41" fmla="*/ 66675 w 290994"/>
                  <a:gd name="connsiteY41" fmla="*/ 192881 h 309562"/>
                  <a:gd name="connsiteX42" fmla="*/ 59532 w 290994"/>
                  <a:gd name="connsiteY42" fmla="*/ 183356 h 309562"/>
                  <a:gd name="connsiteX43" fmla="*/ 47625 w 290994"/>
                  <a:gd name="connsiteY43" fmla="*/ 169068 h 309562"/>
                  <a:gd name="connsiteX44" fmla="*/ 30957 w 290994"/>
                  <a:gd name="connsiteY44" fmla="*/ 147637 h 309562"/>
                  <a:gd name="connsiteX45" fmla="*/ 26194 w 290994"/>
                  <a:gd name="connsiteY45" fmla="*/ 138112 h 309562"/>
                  <a:gd name="connsiteX46" fmla="*/ 19050 w 290994"/>
                  <a:gd name="connsiteY46" fmla="*/ 133350 h 309562"/>
                  <a:gd name="connsiteX47" fmla="*/ 4763 w 290994"/>
                  <a:gd name="connsiteY47" fmla="*/ 121443 h 309562"/>
                  <a:gd name="connsiteX48" fmla="*/ 0 w 290994"/>
                  <a:gd name="connsiteY4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85725 w 290994"/>
                  <a:gd name="connsiteY37" fmla="*/ 219075 h 309562"/>
                  <a:gd name="connsiteX38" fmla="*/ 78582 w 290994"/>
                  <a:gd name="connsiteY38" fmla="*/ 209550 h 309562"/>
                  <a:gd name="connsiteX39" fmla="*/ 71438 w 290994"/>
                  <a:gd name="connsiteY39" fmla="*/ 204787 h 309562"/>
                  <a:gd name="connsiteX40" fmla="*/ 66675 w 290994"/>
                  <a:gd name="connsiteY40" fmla="*/ 192881 h 309562"/>
                  <a:gd name="connsiteX41" fmla="*/ 59532 w 290994"/>
                  <a:gd name="connsiteY41" fmla="*/ 183356 h 309562"/>
                  <a:gd name="connsiteX42" fmla="*/ 47625 w 290994"/>
                  <a:gd name="connsiteY42" fmla="*/ 169068 h 309562"/>
                  <a:gd name="connsiteX43" fmla="*/ 30957 w 290994"/>
                  <a:gd name="connsiteY43" fmla="*/ 147637 h 309562"/>
                  <a:gd name="connsiteX44" fmla="*/ 26194 w 290994"/>
                  <a:gd name="connsiteY44" fmla="*/ 138112 h 309562"/>
                  <a:gd name="connsiteX45" fmla="*/ 19050 w 290994"/>
                  <a:gd name="connsiteY45" fmla="*/ 133350 h 309562"/>
                  <a:gd name="connsiteX46" fmla="*/ 4763 w 290994"/>
                  <a:gd name="connsiteY46" fmla="*/ 121443 h 309562"/>
                  <a:gd name="connsiteX47" fmla="*/ 0 w 290994"/>
                  <a:gd name="connsiteY47" fmla="*/ 109537 h 309562"/>
                  <a:gd name="connsiteX0" fmla="*/ 11906 w 302900"/>
                  <a:gd name="connsiteY0" fmla="*/ 109537 h 309562"/>
                  <a:gd name="connsiteX1" fmla="*/ 102394 w 302900"/>
                  <a:gd name="connsiteY1" fmla="*/ 152400 h 309562"/>
                  <a:gd name="connsiteX2" fmla="*/ 164306 w 302900"/>
                  <a:gd name="connsiteY2" fmla="*/ 121443 h 309562"/>
                  <a:gd name="connsiteX3" fmla="*/ 180975 w 302900"/>
                  <a:gd name="connsiteY3" fmla="*/ 107156 h 309562"/>
                  <a:gd name="connsiteX4" fmla="*/ 190500 w 302900"/>
                  <a:gd name="connsiteY4" fmla="*/ 100012 h 309562"/>
                  <a:gd name="connsiteX5" fmla="*/ 209550 w 302900"/>
                  <a:gd name="connsiteY5" fmla="*/ 88106 h 309562"/>
                  <a:gd name="connsiteX6" fmla="*/ 221456 w 302900"/>
                  <a:gd name="connsiteY6" fmla="*/ 73818 h 309562"/>
                  <a:gd name="connsiteX7" fmla="*/ 235744 w 302900"/>
                  <a:gd name="connsiteY7" fmla="*/ 64293 h 309562"/>
                  <a:gd name="connsiteX8" fmla="*/ 252413 w 302900"/>
                  <a:gd name="connsiteY8" fmla="*/ 45243 h 309562"/>
                  <a:gd name="connsiteX9" fmla="*/ 261938 w 302900"/>
                  <a:gd name="connsiteY9" fmla="*/ 33337 h 309562"/>
                  <a:gd name="connsiteX10" fmla="*/ 283369 w 302900"/>
                  <a:gd name="connsiteY10" fmla="*/ 14287 h 309562"/>
                  <a:gd name="connsiteX11" fmla="*/ 292894 w 302900"/>
                  <a:gd name="connsiteY11" fmla="*/ 7143 h 309562"/>
                  <a:gd name="connsiteX12" fmla="*/ 300038 w 302900"/>
                  <a:gd name="connsiteY12" fmla="*/ 0 h 309562"/>
                  <a:gd name="connsiteX13" fmla="*/ 295275 w 302900"/>
                  <a:gd name="connsiteY13" fmla="*/ 7143 h 309562"/>
                  <a:gd name="connsiteX14" fmla="*/ 288131 w 302900"/>
                  <a:gd name="connsiteY14" fmla="*/ 16668 h 309562"/>
                  <a:gd name="connsiteX15" fmla="*/ 278606 w 302900"/>
                  <a:gd name="connsiteY15" fmla="*/ 42862 h 309562"/>
                  <a:gd name="connsiteX16" fmla="*/ 266700 w 302900"/>
                  <a:gd name="connsiteY16" fmla="*/ 61912 h 309562"/>
                  <a:gd name="connsiteX17" fmla="*/ 261938 w 302900"/>
                  <a:gd name="connsiteY17" fmla="*/ 78581 h 309562"/>
                  <a:gd name="connsiteX18" fmla="*/ 252413 w 302900"/>
                  <a:gd name="connsiteY18" fmla="*/ 95250 h 309562"/>
                  <a:gd name="connsiteX19" fmla="*/ 238125 w 302900"/>
                  <a:gd name="connsiteY19" fmla="*/ 123825 h 309562"/>
                  <a:gd name="connsiteX20" fmla="*/ 230981 w 302900"/>
                  <a:gd name="connsiteY20" fmla="*/ 138112 h 309562"/>
                  <a:gd name="connsiteX21" fmla="*/ 226219 w 302900"/>
                  <a:gd name="connsiteY21" fmla="*/ 152400 h 309562"/>
                  <a:gd name="connsiteX22" fmla="*/ 223838 w 302900"/>
                  <a:gd name="connsiteY22" fmla="*/ 166687 h 309562"/>
                  <a:gd name="connsiteX23" fmla="*/ 216694 w 302900"/>
                  <a:gd name="connsiteY23" fmla="*/ 180975 h 309562"/>
                  <a:gd name="connsiteX24" fmla="*/ 209550 w 302900"/>
                  <a:gd name="connsiteY24" fmla="*/ 195262 h 309562"/>
                  <a:gd name="connsiteX25" fmla="*/ 202406 w 302900"/>
                  <a:gd name="connsiteY25" fmla="*/ 216693 h 309562"/>
                  <a:gd name="connsiteX26" fmla="*/ 192881 w 302900"/>
                  <a:gd name="connsiteY26" fmla="*/ 233362 h 309562"/>
                  <a:gd name="connsiteX27" fmla="*/ 188119 w 302900"/>
                  <a:gd name="connsiteY27" fmla="*/ 245268 h 309562"/>
                  <a:gd name="connsiteX28" fmla="*/ 185738 w 302900"/>
                  <a:gd name="connsiteY28" fmla="*/ 257175 h 309562"/>
                  <a:gd name="connsiteX29" fmla="*/ 180975 w 302900"/>
                  <a:gd name="connsiteY29" fmla="*/ 264318 h 309562"/>
                  <a:gd name="connsiteX30" fmla="*/ 173831 w 302900"/>
                  <a:gd name="connsiteY30" fmla="*/ 278606 h 309562"/>
                  <a:gd name="connsiteX31" fmla="*/ 171450 w 302900"/>
                  <a:gd name="connsiteY31" fmla="*/ 285750 h 309562"/>
                  <a:gd name="connsiteX32" fmla="*/ 166688 w 302900"/>
                  <a:gd name="connsiteY32" fmla="*/ 295275 h 309562"/>
                  <a:gd name="connsiteX33" fmla="*/ 164306 w 302900"/>
                  <a:gd name="connsiteY33" fmla="*/ 309562 h 309562"/>
                  <a:gd name="connsiteX34" fmla="*/ 154781 w 302900"/>
                  <a:gd name="connsiteY34" fmla="*/ 302418 h 309562"/>
                  <a:gd name="connsiteX35" fmla="*/ 130969 w 302900"/>
                  <a:gd name="connsiteY35" fmla="*/ 266700 h 309562"/>
                  <a:gd name="connsiteX36" fmla="*/ 107156 w 302900"/>
                  <a:gd name="connsiteY36" fmla="*/ 235743 h 309562"/>
                  <a:gd name="connsiteX37" fmla="*/ 97631 w 302900"/>
                  <a:gd name="connsiteY37" fmla="*/ 219075 h 309562"/>
                  <a:gd name="connsiteX38" fmla="*/ 90488 w 302900"/>
                  <a:gd name="connsiteY38" fmla="*/ 209550 h 309562"/>
                  <a:gd name="connsiteX39" fmla="*/ 83344 w 302900"/>
                  <a:gd name="connsiteY39" fmla="*/ 204787 h 309562"/>
                  <a:gd name="connsiteX40" fmla="*/ 78581 w 302900"/>
                  <a:gd name="connsiteY40" fmla="*/ 192881 h 309562"/>
                  <a:gd name="connsiteX41" fmla="*/ 71438 w 302900"/>
                  <a:gd name="connsiteY41" fmla="*/ 183356 h 309562"/>
                  <a:gd name="connsiteX42" fmla="*/ 59531 w 302900"/>
                  <a:gd name="connsiteY42" fmla="*/ 169068 h 309562"/>
                  <a:gd name="connsiteX43" fmla="*/ 42863 w 302900"/>
                  <a:gd name="connsiteY43" fmla="*/ 147637 h 309562"/>
                  <a:gd name="connsiteX44" fmla="*/ 38100 w 302900"/>
                  <a:gd name="connsiteY44" fmla="*/ 138112 h 309562"/>
                  <a:gd name="connsiteX45" fmla="*/ 30956 w 302900"/>
                  <a:gd name="connsiteY45" fmla="*/ 133350 h 309562"/>
                  <a:gd name="connsiteX46" fmla="*/ 11906 w 302900"/>
                  <a:gd name="connsiteY46" fmla="*/ 109537 h 309562"/>
                  <a:gd name="connsiteX0" fmla="*/ 10716 w 301710"/>
                  <a:gd name="connsiteY0" fmla="*/ 109537 h 309562"/>
                  <a:gd name="connsiteX1" fmla="*/ 101204 w 301710"/>
                  <a:gd name="connsiteY1" fmla="*/ 152400 h 309562"/>
                  <a:gd name="connsiteX2" fmla="*/ 163116 w 301710"/>
                  <a:gd name="connsiteY2" fmla="*/ 121443 h 309562"/>
                  <a:gd name="connsiteX3" fmla="*/ 179785 w 301710"/>
                  <a:gd name="connsiteY3" fmla="*/ 107156 h 309562"/>
                  <a:gd name="connsiteX4" fmla="*/ 189310 w 301710"/>
                  <a:gd name="connsiteY4" fmla="*/ 100012 h 309562"/>
                  <a:gd name="connsiteX5" fmla="*/ 208360 w 301710"/>
                  <a:gd name="connsiteY5" fmla="*/ 88106 h 309562"/>
                  <a:gd name="connsiteX6" fmla="*/ 220266 w 301710"/>
                  <a:gd name="connsiteY6" fmla="*/ 73818 h 309562"/>
                  <a:gd name="connsiteX7" fmla="*/ 234554 w 301710"/>
                  <a:gd name="connsiteY7" fmla="*/ 64293 h 309562"/>
                  <a:gd name="connsiteX8" fmla="*/ 251223 w 301710"/>
                  <a:gd name="connsiteY8" fmla="*/ 45243 h 309562"/>
                  <a:gd name="connsiteX9" fmla="*/ 260748 w 301710"/>
                  <a:gd name="connsiteY9" fmla="*/ 33337 h 309562"/>
                  <a:gd name="connsiteX10" fmla="*/ 282179 w 301710"/>
                  <a:gd name="connsiteY10" fmla="*/ 14287 h 309562"/>
                  <a:gd name="connsiteX11" fmla="*/ 291704 w 301710"/>
                  <a:gd name="connsiteY11" fmla="*/ 7143 h 309562"/>
                  <a:gd name="connsiteX12" fmla="*/ 298848 w 301710"/>
                  <a:gd name="connsiteY12" fmla="*/ 0 h 309562"/>
                  <a:gd name="connsiteX13" fmla="*/ 294085 w 301710"/>
                  <a:gd name="connsiteY13" fmla="*/ 7143 h 309562"/>
                  <a:gd name="connsiteX14" fmla="*/ 286941 w 301710"/>
                  <a:gd name="connsiteY14" fmla="*/ 16668 h 309562"/>
                  <a:gd name="connsiteX15" fmla="*/ 277416 w 301710"/>
                  <a:gd name="connsiteY15" fmla="*/ 42862 h 309562"/>
                  <a:gd name="connsiteX16" fmla="*/ 265510 w 301710"/>
                  <a:gd name="connsiteY16" fmla="*/ 61912 h 309562"/>
                  <a:gd name="connsiteX17" fmla="*/ 260748 w 301710"/>
                  <a:gd name="connsiteY17" fmla="*/ 78581 h 309562"/>
                  <a:gd name="connsiteX18" fmla="*/ 251223 w 301710"/>
                  <a:gd name="connsiteY18" fmla="*/ 95250 h 309562"/>
                  <a:gd name="connsiteX19" fmla="*/ 236935 w 301710"/>
                  <a:gd name="connsiteY19" fmla="*/ 123825 h 309562"/>
                  <a:gd name="connsiteX20" fmla="*/ 229791 w 301710"/>
                  <a:gd name="connsiteY20" fmla="*/ 138112 h 309562"/>
                  <a:gd name="connsiteX21" fmla="*/ 225029 w 301710"/>
                  <a:gd name="connsiteY21" fmla="*/ 152400 h 309562"/>
                  <a:gd name="connsiteX22" fmla="*/ 222648 w 301710"/>
                  <a:gd name="connsiteY22" fmla="*/ 166687 h 309562"/>
                  <a:gd name="connsiteX23" fmla="*/ 215504 w 301710"/>
                  <a:gd name="connsiteY23" fmla="*/ 180975 h 309562"/>
                  <a:gd name="connsiteX24" fmla="*/ 208360 w 301710"/>
                  <a:gd name="connsiteY24" fmla="*/ 195262 h 309562"/>
                  <a:gd name="connsiteX25" fmla="*/ 201216 w 301710"/>
                  <a:gd name="connsiteY25" fmla="*/ 216693 h 309562"/>
                  <a:gd name="connsiteX26" fmla="*/ 191691 w 301710"/>
                  <a:gd name="connsiteY26" fmla="*/ 233362 h 309562"/>
                  <a:gd name="connsiteX27" fmla="*/ 186929 w 301710"/>
                  <a:gd name="connsiteY27" fmla="*/ 245268 h 309562"/>
                  <a:gd name="connsiteX28" fmla="*/ 184548 w 301710"/>
                  <a:gd name="connsiteY28" fmla="*/ 257175 h 309562"/>
                  <a:gd name="connsiteX29" fmla="*/ 179785 w 301710"/>
                  <a:gd name="connsiteY29" fmla="*/ 264318 h 309562"/>
                  <a:gd name="connsiteX30" fmla="*/ 172641 w 301710"/>
                  <a:gd name="connsiteY30" fmla="*/ 278606 h 309562"/>
                  <a:gd name="connsiteX31" fmla="*/ 170260 w 301710"/>
                  <a:gd name="connsiteY31" fmla="*/ 285750 h 309562"/>
                  <a:gd name="connsiteX32" fmla="*/ 165498 w 301710"/>
                  <a:gd name="connsiteY32" fmla="*/ 295275 h 309562"/>
                  <a:gd name="connsiteX33" fmla="*/ 163116 w 301710"/>
                  <a:gd name="connsiteY33" fmla="*/ 309562 h 309562"/>
                  <a:gd name="connsiteX34" fmla="*/ 153591 w 301710"/>
                  <a:gd name="connsiteY34" fmla="*/ 302418 h 309562"/>
                  <a:gd name="connsiteX35" fmla="*/ 129779 w 301710"/>
                  <a:gd name="connsiteY35" fmla="*/ 266700 h 309562"/>
                  <a:gd name="connsiteX36" fmla="*/ 105966 w 301710"/>
                  <a:gd name="connsiteY36" fmla="*/ 235743 h 309562"/>
                  <a:gd name="connsiteX37" fmla="*/ 96441 w 301710"/>
                  <a:gd name="connsiteY37" fmla="*/ 219075 h 309562"/>
                  <a:gd name="connsiteX38" fmla="*/ 89298 w 301710"/>
                  <a:gd name="connsiteY38" fmla="*/ 209550 h 309562"/>
                  <a:gd name="connsiteX39" fmla="*/ 82154 w 301710"/>
                  <a:gd name="connsiteY39" fmla="*/ 204787 h 309562"/>
                  <a:gd name="connsiteX40" fmla="*/ 77391 w 301710"/>
                  <a:gd name="connsiteY40" fmla="*/ 192881 h 309562"/>
                  <a:gd name="connsiteX41" fmla="*/ 70248 w 301710"/>
                  <a:gd name="connsiteY41" fmla="*/ 183356 h 309562"/>
                  <a:gd name="connsiteX42" fmla="*/ 58341 w 301710"/>
                  <a:gd name="connsiteY42" fmla="*/ 169068 h 309562"/>
                  <a:gd name="connsiteX43" fmla="*/ 41673 w 301710"/>
                  <a:gd name="connsiteY43" fmla="*/ 147637 h 309562"/>
                  <a:gd name="connsiteX44" fmla="*/ 36910 w 301710"/>
                  <a:gd name="connsiteY44" fmla="*/ 138112 h 309562"/>
                  <a:gd name="connsiteX45" fmla="*/ 10716 w 301710"/>
                  <a:gd name="connsiteY45" fmla="*/ 109537 h 309562"/>
                  <a:gd name="connsiteX0" fmla="*/ 9922 w 300916"/>
                  <a:gd name="connsiteY0" fmla="*/ 109537 h 309562"/>
                  <a:gd name="connsiteX1" fmla="*/ 100410 w 300916"/>
                  <a:gd name="connsiteY1" fmla="*/ 152400 h 309562"/>
                  <a:gd name="connsiteX2" fmla="*/ 162322 w 300916"/>
                  <a:gd name="connsiteY2" fmla="*/ 121443 h 309562"/>
                  <a:gd name="connsiteX3" fmla="*/ 178991 w 300916"/>
                  <a:gd name="connsiteY3" fmla="*/ 107156 h 309562"/>
                  <a:gd name="connsiteX4" fmla="*/ 188516 w 300916"/>
                  <a:gd name="connsiteY4" fmla="*/ 100012 h 309562"/>
                  <a:gd name="connsiteX5" fmla="*/ 207566 w 300916"/>
                  <a:gd name="connsiteY5" fmla="*/ 88106 h 309562"/>
                  <a:gd name="connsiteX6" fmla="*/ 219472 w 300916"/>
                  <a:gd name="connsiteY6" fmla="*/ 73818 h 309562"/>
                  <a:gd name="connsiteX7" fmla="*/ 233760 w 300916"/>
                  <a:gd name="connsiteY7" fmla="*/ 64293 h 309562"/>
                  <a:gd name="connsiteX8" fmla="*/ 250429 w 300916"/>
                  <a:gd name="connsiteY8" fmla="*/ 45243 h 309562"/>
                  <a:gd name="connsiteX9" fmla="*/ 259954 w 300916"/>
                  <a:gd name="connsiteY9" fmla="*/ 33337 h 309562"/>
                  <a:gd name="connsiteX10" fmla="*/ 281385 w 300916"/>
                  <a:gd name="connsiteY10" fmla="*/ 14287 h 309562"/>
                  <a:gd name="connsiteX11" fmla="*/ 290910 w 300916"/>
                  <a:gd name="connsiteY11" fmla="*/ 7143 h 309562"/>
                  <a:gd name="connsiteX12" fmla="*/ 298054 w 300916"/>
                  <a:gd name="connsiteY12" fmla="*/ 0 h 309562"/>
                  <a:gd name="connsiteX13" fmla="*/ 293291 w 300916"/>
                  <a:gd name="connsiteY13" fmla="*/ 7143 h 309562"/>
                  <a:gd name="connsiteX14" fmla="*/ 286147 w 300916"/>
                  <a:gd name="connsiteY14" fmla="*/ 16668 h 309562"/>
                  <a:gd name="connsiteX15" fmla="*/ 276622 w 300916"/>
                  <a:gd name="connsiteY15" fmla="*/ 42862 h 309562"/>
                  <a:gd name="connsiteX16" fmla="*/ 264716 w 300916"/>
                  <a:gd name="connsiteY16" fmla="*/ 61912 h 309562"/>
                  <a:gd name="connsiteX17" fmla="*/ 259954 w 300916"/>
                  <a:gd name="connsiteY17" fmla="*/ 78581 h 309562"/>
                  <a:gd name="connsiteX18" fmla="*/ 250429 w 300916"/>
                  <a:gd name="connsiteY18" fmla="*/ 95250 h 309562"/>
                  <a:gd name="connsiteX19" fmla="*/ 236141 w 300916"/>
                  <a:gd name="connsiteY19" fmla="*/ 123825 h 309562"/>
                  <a:gd name="connsiteX20" fmla="*/ 228997 w 300916"/>
                  <a:gd name="connsiteY20" fmla="*/ 138112 h 309562"/>
                  <a:gd name="connsiteX21" fmla="*/ 224235 w 300916"/>
                  <a:gd name="connsiteY21" fmla="*/ 152400 h 309562"/>
                  <a:gd name="connsiteX22" fmla="*/ 221854 w 300916"/>
                  <a:gd name="connsiteY22" fmla="*/ 166687 h 309562"/>
                  <a:gd name="connsiteX23" fmla="*/ 214710 w 300916"/>
                  <a:gd name="connsiteY23" fmla="*/ 180975 h 309562"/>
                  <a:gd name="connsiteX24" fmla="*/ 207566 w 300916"/>
                  <a:gd name="connsiteY24" fmla="*/ 195262 h 309562"/>
                  <a:gd name="connsiteX25" fmla="*/ 200422 w 300916"/>
                  <a:gd name="connsiteY25" fmla="*/ 216693 h 309562"/>
                  <a:gd name="connsiteX26" fmla="*/ 190897 w 300916"/>
                  <a:gd name="connsiteY26" fmla="*/ 233362 h 309562"/>
                  <a:gd name="connsiteX27" fmla="*/ 186135 w 300916"/>
                  <a:gd name="connsiteY27" fmla="*/ 245268 h 309562"/>
                  <a:gd name="connsiteX28" fmla="*/ 183754 w 300916"/>
                  <a:gd name="connsiteY28" fmla="*/ 257175 h 309562"/>
                  <a:gd name="connsiteX29" fmla="*/ 178991 w 300916"/>
                  <a:gd name="connsiteY29" fmla="*/ 264318 h 309562"/>
                  <a:gd name="connsiteX30" fmla="*/ 171847 w 300916"/>
                  <a:gd name="connsiteY30" fmla="*/ 278606 h 309562"/>
                  <a:gd name="connsiteX31" fmla="*/ 169466 w 300916"/>
                  <a:gd name="connsiteY31" fmla="*/ 285750 h 309562"/>
                  <a:gd name="connsiteX32" fmla="*/ 164704 w 300916"/>
                  <a:gd name="connsiteY32" fmla="*/ 295275 h 309562"/>
                  <a:gd name="connsiteX33" fmla="*/ 162322 w 300916"/>
                  <a:gd name="connsiteY33" fmla="*/ 309562 h 309562"/>
                  <a:gd name="connsiteX34" fmla="*/ 152797 w 300916"/>
                  <a:gd name="connsiteY34" fmla="*/ 302418 h 309562"/>
                  <a:gd name="connsiteX35" fmla="*/ 128985 w 300916"/>
                  <a:gd name="connsiteY35" fmla="*/ 266700 h 309562"/>
                  <a:gd name="connsiteX36" fmla="*/ 105172 w 300916"/>
                  <a:gd name="connsiteY36" fmla="*/ 235743 h 309562"/>
                  <a:gd name="connsiteX37" fmla="*/ 95647 w 300916"/>
                  <a:gd name="connsiteY37" fmla="*/ 219075 h 309562"/>
                  <a:gd name="connsiteX38" fmla="*/ 88504 w 300916"/>
                  <a:gd name="connsiteY38" fmla="*/ 209550 h 309562"/>
                  <a:gd name="connsiteX39" fmla="*/ 81360 w 300916"/>
                  <a:gd name="connsiteY39" fmla="*/ 204787 h 309562"/>
                  <a:gd name="connsiteX40" fmla="*/ 76597 w 300916"/>
                  <a:gd name="connsiteY40" fmla="*/ 192881 h 309562"/>
                  <a:gd name="connsiteX41" fmla="*/ 69454 w 300916"/>
                  <a:gd name="connsiteY41" fmla="*/ 183356 h 309562"/>
                  <a:gd name="connsiteX42" fmla="*/ 57547 w 300916"/>
                  <a:gd name="connsiteY42" fmla="*/ 169068 h 309562"/>
                  <a:gd name="connsiteX43" fmla="*/ 40879 w 300916"/>
                  <a:gd name="connsiteY43" fmla="*/ 147637 h 309562"/>
                  <a:gd name="connsiteX44" fmla="*/ 9922 w 300916"/>
                  <a:gd name="connsiteY44" fmla="*/ 109537 h 309562"/>
                  <a:gd name="connsiteX0" fmla="*/ 7144 w 298138"/>
                  <a:gd name="connsiteY0" fmla="*/ 109537 h 309562"/>
                  <a:gd name="connsiteX1" fmla="*/ 97632 w 298138"/>
                  <a:gd name="connsiteY1" fmla="*/ 152400 h 309562"/>
                  <a:gd name="connsiteX2" fmla="*/ 159544 w 298138"/>
                  <a:gd name="connsiteY2" fmla="*/ 121443 h 309562"/>
                  <a:gd name="connsiteX3" fmla="*/ 176213 w 298138"/>
                  <a:gd name="connsiteY3" fmla="*/ 107156 h 309562"/>
                  <a:gd name="connsiteX4" fmla="*/ 185738 w 298138"/>
                  <a:gd name="connsiteY4" fmla="*/ 100012 h 309562"/>
                  <a:gd name="connsiteX5" fmla="*/ 204788 w 298138"/>
                  <a:gd name="connsiteY5" fmla="*/ 88106 h 309562"/>
                  <a:gd name="connsiteX6" fmla="*/ 216694 w 298138"/>
                  <a:gd name="connsiteY6" fmla="*/ 73818 h 309562"/>
                  <a:gd name="connsiteX7" fmla="*/ 230982 w 298138"/>
                  <a:gd name="connsiteY7" fmla="*/ 64293 h 309562"/>
                  <a:gd name="connsiteX8" fmla="*/ 247651 w 298138"/>
                  <a:gd name="connsiteY8" fmla="*/ 45243 h 309562"/>
                  <a:gd name="connsiteX9" fmla="*/ 257176 w 298138"/>
                  <a:gd name="connsiteY9" fmla="*/ 33337 h 309562"/>
                  <a:gd name="connsiteX10" fmla="*/ 278607 w 298138"/>
                  <a:gd name="connsiteY10" fmla="*/ 14287 h 309562"/>
                  <a:gd name="connsiteX11" fmla="*/ 288132 w 298138"/>
                  <a:gd name="connsiteY11" fmla="*/ 7143 h 309562"/>
                  <a:gd name="connsiteX12" fmla="*/ 295276 w 298138"/>
                  <a:gd name="connsiteY12" fmla="*/ 0 h 309562"/>
                  <a:gd name="connsiteX13" fmla="*/ 290513 w 298138"/>
                  <a:gd name="connsiteY13" fmla="*/ 7143 h 309562"/>
                  <a:gd name="connsiteX14" fmla="*/ 283369 w 298138"/>
                  <a:gd name="connsiteY14" fmla="*/ 16668 h 309562"/>
                  <a:gd name="connsiteX15" fmla="*/ 273844 w 298138"/>
                  <a:gd name="connsiteY15" fmla="*/ 42862 h 309562"/>
                  <a:gd name="connsiteX16" fmla="*/ 261938 w 298138"/>
                  <a:gd name="connsiteY16" fmla="*/ 61912 h 309562"/>
                  <a:gd name="connsiteX17" fmla="*/ 257176 w 298138"/>
                  <a:gd name="connsiteY17" fmla="*/ 78581 h 309562"/>
                  <a:gd name="connsiteX18" fmla="*/ 247651 w 298138"/>
                  <a:gd name="connsiteY18" fmla="*/ 95250 h 309562"/>
                  <a:gd name="connsiteX19" fmla="*/ 233363 w 298138"/>
                  <a:gd name="connsiteY19" fmla="*/ 123825 h 309562"/>
                  <a:gd name="connsiteX20" fmla="*/ 226219 w 298138"/>
                  <a:gd name="connsiteY20" fmla="*/ 138112 h 309562"/>
                  <a:gd name="connsiteX21" fmla="*/ 221457 w 298138"/>
                  <a:gd name="connsiteY21" fmla="*/ 152400 h 309562"/>
                  <a:gd name="connsiteX22" fmla="*/ 219076 w 298138"/>
                  <a:gd name="connsiteY22" fmla="*/ 166687 h 309562"/>
                  <a:gd name="connsiteX23" fmla="*/ 211932 w 298138"/>
                  <a:gd name="connsiteY23" fmla="*/ 180975 h 309562"/>
                  <a:gd name="connsiteX24" fmla="*/ 204788 w 298138"/>
                  <a:gd name="connsiteY24" fmla="*/ 195262 h 309562"/>
                  <a:gd name="connsiteX25" fmla="*/ 197644 w 298138"/>
                  <a:gd name="connsiteY25" fmla="*/ 216693 h 309562"/>
                  <a:gd name="connsiteX26" fmla="*/ 188119 w 298138"/>
                  <a:gd name="connsiteY26" fmla="*/ 233362 h 309562"/>
                  <a:gd name="connsiteX27" fmla="*/ 183357 w 298138"/>
                  <a:gd name="connsiteY27" fmla="*/ 245268 h 309562"/>
                  <a:gd name="connsiteX28" fmla="*/ 180976 w 298138"/>
                  <a:gd name="connsiteY28" fmla="*/ 257175 h 309562"/>
                  <a:gd name="connsiteX29" fmla="*/ 176213 w 298138"/>
                  <a:gd name="connsiteY29" fmla="*/ 264318 h 309562"/>
                  <a:gd name="connsiteX30" fmla="*/ 169069 w 298138"/>
                  <a:gd name="connsiteY30" fmla="*/ 278606 h 309562"/>
                  <a:gd name="connsiteX31" fmla="*/ 166688 w 298138"/>
                  <a:gd name="connsiteY31" fmla="*/ 285750 h 309562"/>
                  <a:gd name="connsiteX32" fmla="*/ 161926 w 298138"/>
                  <a:gd name="connsiteY32" fmla="*/ 295275 h 309562"/>
                  <a:gd name="connsiteX33" fmla="*/ 159544 w 298138"/>
                  <a:gd name="connsiteY33" fmla="*/ 309562 h 309562"/>
                  <a:gd name="connsiteX34" fmla="*/ 150019 w 298138"/>
                  <a:gd name="connsiteY34" fmla="*/ 302418 h 309562"/>
                  <a:gd name="connsiteX35" fmla="*/ 126207 w 298138"/>
                  <a:gd name="connsiteY35" fmla="*/ 266700 h 309562"/>
                  <a:gd name="connsiteX36" fmla="*/ 102394 w 298138"/>
                  <a:gd name="connsiteY36" fmla="*/ 235743 h 309562"/>
                  <a:gd name="connsiteX37" fmla="*/ 92869 w 298138"/>
                  <a:gd name="connsiteY37" fmla="*/ 219075 h 309562"/>
                  <a:gd name="connsiteX38" fmla="*/ 85726 w 298138"/>
                  <a:gd name="connsiteY38" fmla="*/ 209550 h 309562"/>
                  <a:gd name="connsiteX39" fmla="*/ 78582 w 298138"/>
                  <a:gd name="connsiteY39" fmla="*/ 204787 h 309562"/>
                  <a:gd name="connsiteX40" fmla="*/ 73819 w 298138"/>
                  <a:gd name="connsiteY40" fmla="*/ 192881 h 309562"/>
                  <a:gd name="connsiteX41" fmla="*/ 66676 w 298138"/>
                  <a:gd name="connsiteY41" fmla="*/ 183356 h 309562"/>
                  <a:gd name="connsiteX42" fmla="*/ 54769 w 298138"/>
                  <a:gd name="connsiteY42" fmla="*/ 169068 h 309562"/>
                  <a:gd name="connsiteX43" fmla="*/ 7144 w 298138"/>
                  <a:gd name="connsiteY43" fmla="*/ 109537 h 309562"/>
                  <a:gd name="connsiteX0" fmla="*/ 5159 w 296153"/>
                  <a:gd name="connsiteY0" fmla="*/ 109537 h 309562"/>
                  <a:gd name="connsiteX1" fmla="*/ 95647 w 296153"/>
                  <a:gd name="connsiteY1" fmla="*/ 152400 h 309562"/>
                  <a:gd name="connsiteX2" fmla="*/ 157559 w 296153"/>
                  <a:gd name="connsiteY2" fmla="*/ 121443 h 309562"/>
                  <a:gd name="connsiteX3" fmla="*/ 174228 w 296153"/>
                  <a:gd name="connsiteY3" fmla="*/ 107156 h 309562"/>
                  <a:gd name="connsiteX4" fmla="*/ 183753 w 296153"/>
                  <a:gd name="connsiteY4" fmla="*/ 100012 h 309562"/>
                  <a:gd name="connsiteX5" fmla="*/ 202803 w 296153"/>
                  <a:gd name="connsiteY5" fmla="*/ 88106 h 309562"/>
                  <a:gd name="connsiteX6" fmla="*/ 214709 w 296153"/>
                  <a:gd name="connsiteY6" fmla="*/ 73818 h 309562"/>
                  <a:gd name="connsiteX7" fmla="*/ 228997 w 296153"/>
                  <a:gd name="connsiteY7" fmla="*/ 64293 h 309562"/>
                  <a:gd name="connsiteX8" fmla="*/ 245666 w 296153"/>
                  <a:gd name="connsiteY8" fmla="*/ 45243 h 309562"/>
                  <a:gd name="connsiteX9" fmla="*/ 255191 w 296153"/>
                  <a:gd name="connsiteY9" fmla="*/ 33337 h 309562"/>
                  <a:gd name="connsiteX10" fmla="*/ 276622 w 296153"/>
                  <a:gd name="connsiteY10" fmla="*/ 14287 h 309562"/>
                  <a:gd name="connsiteX11" fmla="*/ 286147 w 296153"/>
                  <a:gd name="connsiteY11" fmla="*/ 7143 h 309562"/>
                  <a:gd name="connsiteX12" fmla="*/ 293291 w 296153"/>
                  <a:gd name="connsiteY12" fmla="*/ 0 h 309562"/>
                  <a:gd name="connsiteX13" fmla="*/ 288528 w 296153"/>
                  <a:gd name="connsiteY13" fmla="*/ 7143 h 309562"/>
                  <a:gd name="connsiteX14" fmla="*/ 281384 w 296153"/>
                  <a:gd name="connsiteY14" fmla="*/ 16668 h 309562"/>
                  <a:gd name="connsiteX15" fmla="*/ 271859 w 296153"/>
                  <a:gd name="connsiteY15" fmla="*/ 42862 h 309562"/>
                  <a:gd name="connsiteX16" fmla="*/ 259953 w 296153"/>
                  <a:gd name="connsiteY16" fmla="*/ 61912 h 309562"/>
                  <a:gd name="connsiteX17" fmla="*/ 255191 w 296153"/>
                  <a:gd name="connsiteY17" fmla="*/ 78581 h 309562"/>
                  <a:gd name="connsiteX18" fmla="*/ 245666 w 296153"/>
                  <a:gd name="connsiteY18" fmla="*/ 95250 h 309562"/>
                  <a:gd name="connsiteX19" fmla="*/ 231378 w 296153"/>
                  <a:gd name="connsiteY19" fmla="*/ 123825 h 309562"/>
                  <a:gd name="connsiteX20" fmla="*/ 224234 w 296153"/>
                  <a:gd name="connsiteY20" fmla="*/ 138112 h 309562"/>
                  <a:gd name="connsiteX21" fmla="*/ 219472 w 296153"/>
                  <a:gd name="connsiteY21" fmla="*/ 152400 h 309562"/>
                  <a:gd name="connsiteX22" fmla="*/ 217091 w 296153"/>
                  <a:gd name="connsiteY22" fmla="*/ 166687 h 309562"/>
                  <a:gd name="connsiteX23" fmla="*/ 209947 w 296153"/>
                  <a:gd name="connsiteY23" fmla="*/ 180975 h 309562"/>
                  <a:gd name="connsiteX24" fmla="*/ 202803 w 296153"/>
                  <a:gd name="connsiteY24" fmla="*/ 195262 h 309562"/>
                  <a:gd name="connsiteX25" fmla="*/ 195659 w 296153"/>
                  <a:gd name="connsiteY25" fmla="*/ 216693 h 309562"/>
                  <a:gd name="connsiteX26" fmla="*/ 186134 w 296153"/>
                  <a:gd name="connsiteY26" fmla="*/ 233362 h 309562"/>
                  <a:gd name="connsiteX27" fmla="*/ 181372 w 296153"/>
                  <a:gd name="connsiteY27" fmla="*/ 245268 h 309562"/>
                  <a:gd name="connsiteX28" fmla="*/ 178991 w 296153"/>
                  <a:gd name="connsiteY28" fmla="*/ 257175 h 309562"/>
                  <a:gd name="connsiteX29" fmla="*/ 174228 w 296153"/>
                  <a:gd name="connsiteY29" fmla="*/ 264318 h 309562"/>
                  <a:gd name="connsiteX30" fmla="*/ 167084 w 296153"/>
                  <a:gd name="connsiteY30" fmla="*/ 278606 h 309562"/>
                  <a:gd name="connsiteX31" fmla="*/ 164703 w 296153"/>
                  <a:gd name="connsiteY31" fmla="*/ 285750 h 309562"/>
                  <a:gd name="connsiteX32" fmla="*/ 159941 w 296153"/>
                  <a:gd name="connsiteY32" fmla="*/ 295275 h 309562"/>
                  <a:gd name="connsiteX33" fmla="*/ 157559 w 296153"/>
                  <a:gd name="connsiteY33" fmla="*/ 309562 h 309562"/>
                  <a:gd name="connsiteX34" fmla="*/ 148034 w 296153"/>
                  <a:gd name="connsiteY34" fmla="*/ 302418 h 309562"/>
                  <a:gd name="connsiteX35" fmla="*/ 124222 w 296153"/>
                  <a:gd name="connsiteY35" fmla="*/ 266700 h 309562"/>
                  <a:gd name="connsiteX36" fmla="*/ 100409 w 296153"/>
                  <a:gd name="connsiteY36" fmla="*/ 235743 h 309562"/>
                  <a:gd name="connsiteX37" fmla="*/ 90884 w 296153"/>
                  <a:gd name="connsiteY37" fmla="*/ 219075 h 309562"/>
                  <a:gd name="connsiteX38" fmla="*/ 83741 w 296153"/>
                  <a:gd name="connsiteY38" fmla="*/ 209550 h 309562"/>
                  <a:gd name="connsiteX39" fmla="*/ 76597 w 296153"/>
                  <a:gd name="connsiteY39" fmla="*/ 204787 h 309562"/>
                  <a:gd name="connsiteX40" fmla="*/ 71834 w 296153"/>
                  <a:gd name="connsiteY40" fmla="*/ 192881 h 309562"/>
                  <a:gd name="connsiteX41" fmla="*/ 64691 w 296153"/>
                  <a:gd name="connsiteY41" fmla="*/ 183356 h 309562"/>
                  <a:gd name="connsiteX42" fmla="*/ 5159 w 296153"/>
                  <a:gd name="connsiteY42" fmla="*/ 109537 h 309562"/>
                  <a:gd name="connsiteX0" fmla="*/ 3969 w 294963"/>
                  <a:gd name="connsiteY0" fmla="*/ 109537 h 309562"/>
                  <a:gd name="connsiteX1" fmla="*/ 94457 w 294963"/>
                  <a:gd name="connsiteY1" fmla="*/ 152400 h 309562"/>
                  <a:gd name="connsiteX2" fmla="*/ 156369 w 294963"/>
                  <a:gd name="connsiteY2" fmla="*/ 121443 h 309562"/>
                  <a:gd name="connsiteX3" fmla="*/ 173038 w 294963"/>
                  <a:gd name="connsiteY3" fmla="*/ 107156 h 309562"/>
                  <a:gd name="connsiteX4" fmla="*/ 182563 w 294963"/>
                  <a:gd name="connsiteY4" fmla="*/ 100012 h 309562"/>
                  <a:gd name="connsiteX5" fmla="*/ 201613 w 294963"/>
                  <a:gd name="connsiteY5" fmla="*/ 88106 h 309562"/>
                  <a:gd name="connsiteX6" fmla="*/ 213519 w 294963"/>
                  <a:gd name="connsiteY6" fmla="*/ 73818 h 309562"/>
                  <a:gd name="connsiteX7" fmla="*/ 227807 w 294963"/>
                  <a:gd name="connsiteY7" fmla="*/ 64293 h 309562"/>
                  <a:gd name="connsiteX8" fmla="*/ 244476 w 294963"/>
                  <a:gd name="connsiteY8" fmla="*/ 45243 h 309562"/>
                  <a:gd name="connsiteX9" fmla="*/ 254001 w 294963"/>
                  <a:gd name="connsiteY9" fmla="*/ 33337 h 309562"/>
                  <a:gd name="connsiteX10" fmla="*/ 275432 w 294963"/>
                  <a:gd name="connsiteY10" fmla="*/ 14287 h 309562"/>
                  <a:gd name="connsiteX11" fmla="*/ 284957 w 294963"/>
                  <a:gd name="connsiteY11" fmla="*/ 7143 h 309562"/>
                  <a:gd name="connsiteX12" fmla="*/ 292101 w 294963"/>
                  <a:gd name="connsiteY12" fmla="*/ 0 h 309562"/>
                  <a:gd name="connsiteX13" fmla="*/ 287338 w 294963"/>
                  <a:gd name="connsiteY13" fmla="*/ 7143 h 309562"/>
                  <a:gd name="connsiteX14" fmla="*/ 280194 w 294963"/>
                  <a:gd name="connsiteY14" fmla="*/ 16668 h 309562"/>
                  <a:gd name="connsiteX15" fmla="*/ 270669 w 294963"/>
                  <a:gd name="connsiteY15" fmla="*/ 42862 h 309562"/>
                  <a:gd name="connsiteX16" fmla="*/ 258763 w 294963"/>
                  <a:gd name="connsiteY16" fmla="*/ 61912 h 309562"/>
                  <a:gd name="connsiteX17" fmla="*/ 254001 w 294963"/>
                  <a:gd name="connsiteY17" fmla="*/ 78581 h 309562"/>
                  <a:gd name="connsiteX18" fmla="*/ 244476 w 294963"/>
                  <a:gd name="connsiteY18" fmla="*/ 95250 h 309562"/>
                  <a:gd name="connsiteX19" fmla="*/ 230188 w 294963"/>
                  <a:gd name="connsiteY19" fmla="*/ 123825 h 309562"/>
                  <a:gd name="connsiteX20" fmla="*/ 223044 w 294963"/>
                  <a:gd name="connsiteY20" fmla="*/ 138112 h 309562"/>
                  <a:gd name="connsiteX21" fmla="*/ 218282 w 294963"/>
                  <a:gd name="connsiteY21" fmla="*/ 152400 h 309562"/>
                  <a:gd name="connsiteX22" fmla="*/ 215901 w 294963"/>
                  <a:gd name="connsiteY22" fmla="*/ 166687 h 309562"/>
                  <a:gd name="connsiteX23" fmla="*/ 208757 w 294963"/>
                  <a:gd name="connsiteY23" fmla="*/ 180975 h 309562"/>
                  <a:gd name="connsiteX24" fmla="*/ 201613 w 294963"/>
                  <a:gd name="connsiteY24" fmla="*/ 195262 h 309562"/>
                  <a:gd name="connsiteX25" fmla="*/ 194469 w 294963"/>
                  <a:gd name="connsiteY25" fmla="*/ 216693 h 309562"/>
                  <a:gd name="connsiteX26" fmla="*/ 184944 w 294963"/>
                  <a:gd name="connsiteY26" fmla="*/ 233362 h 309562"/>
                  <a:gd name="connsiteX27" fmla="*/ 180182 w 294963"/>
                  <a:gd name="connsiteY27" fmla="*/ 245268 h 309562"/>
                  <a:gd name="connsiteX28" fmla="*/ 177801 w 294963"/>
                  <a:gd name="connsiteY28" fmla="*/ 257175 h 309562"/>
                  <a:gd name="connsiteX29" fmla="*/ 173038 w 294963"/>
                  <a:gd name="connsiteY29" fmla="*/ 264318 h 309562"/>
                  <a:gd name="connsiteX30" fmla="*/ 165894 w 294963"/>
                  <a:gd name="connsiteY30" fmla="*/ 278606 h 309562"/>
                  <a:gd name="connsiteX31" fmla="*/ 163513 w 294963"/>
                  <a:gd name="connsiteY31" fmla="*/ 285750 h 309562"/>
                  <a:gd name="connsiteX32" fmla="*/ 158751 w 294963"/>
                  <a:gd name="connsiteY32" fmla="*/ 295275 h 309562"/>
                  <a:gd name="connsiteX33" fmla="*/ 156369 w 294963"/>
                  <a:gd name="connsiteY33" fmla="*/ 309562 h 309562"/>
                  <a:gd name="connsiteX34" fmla="*/ 146844 w 294963"/>
                  <a:gd name="connsiteY34" fmla="*/ 302418 h 309562"/>
                  <a:gd name="connsiteX35" fmla="*/ 123032 w 294963"/>
                  <a:gd name="connsiteY35" fmla="*/ 266700 h 309562"/>
                  <a:gd name="connsiteX36" fmla="*/ 99219 w 294963"/>
                  <a:gd name="connsiteY36" fmla="*/ 235743 h 309562"/>
                  <a:gd name="connsiteX37" fmla="*/ 89694 w 294963"/>
                  <a:gd name="connsiteY37" fmla="*/ 219075 h 309562"/>
                  <a:gd name="connsiteX38" fmla="*/ 82551 w 294963"/>
                  <a:gd name="connsiteY38" fmla="*/ 209550 h 309562"/>
                  <a:gd name="connsiteX39" fmla="*/ 75407 w 294963"/>
                  <a:gd name="connsiteY39" fmla="*/ 204787 h 309562"/>
                  <a:gd name="connsiteX40" fmla="*/ 70644 w 294963"/>
                  <a:gd name="connsiteY40" fmla="*/ 192881 h 309562"/>
                  <a:gd name="connsiteX41" fmla="*/ 3969 w 294963"/>
                  <a:gd name="connsiteY41" fmla="*/ 109537 h 309562"/>
                  <a:gd name="connsiteX0" fmla="*/ 3175 w 294169"/>
                  <a:gd name="connsiteY0" fmla="*/ 109537 h 309562"/>
                  <a:gd name="connsiteX1" fmla="*/ 93663 w 294169"/>
                  <a:gd name="connsiteY1" fmla="*/ 152400 h 309562"/>
                  <a:gd name="connsiteX2" fmla="*/ 155575 w 294169"/>
                  <a:gd name="connsiteY2" fmla="*/ 121443 h 309562"/>
                  <a:gd name="connsiteX3" fmla="*/ 172244 w 294169"/>
                  <a:gd name="connsiteY3" fmla="*/ 107156 h 309562"/>
                  <a:gd name="connsiteX4" fmla="*/ 181769 w 294169"/>
                  <a:gd name="connsiteY4" fmla="*/ 100012 h 309562"/>
                  <a:gd name="connsiteX5" fmla="*/ 200819 w 294169"/>
                  <a:gd name="connsiteY5" fmla="*/ 88106 h 309562"/>
                  <a:gd name="connsiteX6" fmla="*/ 212725 w 294169"/>
                  <a:gd name="connsiteY6" fmla="*/ 73818 h 309562"/>
                  <a:gd name="connsiteX7" fmla="*/ 227013 w 294169"/>
                  <a:gd name="connsiteY7" fmla="*/ 64293 h 309562"/>
                  <a:gd name="connsiteX8" fmla="*/ 243682 w 294169"/>
                  <a:gd name="connsiteY8" fmla="*/ 45243 h 309562"/>
                  <a:gd name="connsiteX9" fmla="*/ 253207 w 294169"/>
                  <a:gd name="connsiteY9" fmla="*/ 33337 h 309562"/>
                  <a:gd name="connsiteX10" fmla="*/ 274638 w 294169"/>
                  <a:gd name="connsiteY10" fmla="*/ 14287 h 309562"/>
                  <a:gd name="connsiteX11" fmla="*/ 284163 w 294169"/>
                  <a:gd name="connsiteY11" fmla="*/ 7143 h 309562"/>
                  <a:gd name="connsiteX12" fmla="*/ 291307 w 294169"/>
                  <a:gd name="connsiteY12" fmla="*/ 0 h 309562"/>
                  <a:gd name="connsiteX13" fmla="*/ 286544 w 294169"/>
                  <a:gd name="connsiteY13" fmla="*/ 7143 h 309562"/>
                  <a:gd name="connsiteX14" fmla="*/ 279400 w 294169"/>
                  <a:gd name="connsiteY14" fmla="*/ 16668 h 309562"/>
                  <a:gd name="connsiteX15" fmla="*/ 269875 w 294169"/>
                  <a:gd name="connsiteY15" fmla="*/ 42862 h 309562"/>
                  <a:gd name="connsiteX16" fmla="*/ 257969 w 294169"/>
                  <a:gd name="connsiteY16" fmla="*/ 61912 h 309562"/>
                  <a:gd name="connsiteX17" fmla="*/ 253207 w 294169"/>
                  <a:gd name="connsiteY17" fmla="*/ 78581 h 309562"/>
                  <a:gd name="connsiteX18" fmla="*/ 243682 w 294169"/>
                  <a:gd name="connsiteY18" fmla="*/ 95250 h 309562"/>
                  <a:gd name="connsiteX19" fmla="*/ 229394 w 294169"/>
                  <a:gd name="connsiteY19" fmla="*/ 123825 h 309562"/>
                  <a:gd name="connsiteX20" fmla="*/ 222250 w 294169"/>
                  <a:gd name="connsiteY20" fmla="*/ 138112 h 309562"/>
                  <a:gd name="connsiteX21" fmla="*/ 217488 w 294169"/>
                  <a:gd name="connsiteY21" fmla="*/ 152400 h 309562"/>
                  <a:gd name="connsiteX22" fmla="*/ 215107 w 294169"/>
                  <a:gd name="connsiteY22" fmla="*/ 166687 h 309562"/>
                  <a:gd name="connsiteX23" fmla="*/ 207963 w 294169"/>
                  <a:gd name="connsiteY23" fmla="*/ 180975 h 309562"/>
                  <a:gd name="connsiteX24" fmla="*/ 200819 w 294169"/>
                  <a:gd name="connsiteY24" fmla="*/ 195262 h 309562"/>
                  <a:gd name="connsiteX25" fmla="*/ 193675 w 294169"/>
                  <a:gd name="connsiteY25" fmla="*/ 216693 h 309562"/>
                  <a:gd name="connsiteX26" fmla="*/ 184150 w 294169"/>
                  <a:gd name="connsiteY26" fmla="*/ 233362 h 309562"/>
                  <a:gd name="connsiteX27" fmla="*/ 179388 w 294169"/>
                  <a:gd name="connsiteY27" fmla="*/ 245268 h 309562"/>
                  <a:gd name="connsiteX28" fmla="*/ 177007 w 294169"/>
                  <a:gd name="connsiteY28" fmla="*/ 257175 h 309562"/>
                  <a:gd name="connsiteX29" fmla="*/ 172244 w 294169"/>
                  <a:gd name="connsiteY29" fmla="*/ 264318 h 309562"/>
                  <a:gd name="connsiteX30" fmla="*/ 165100 w 294169"/>
                  <a:gd name="connsiteY30" fmla="*/ 278606 h 309562"/>
                  <a:gd name="connsiteX31" fmla="*/ 162719 w 294169"/>
                  <a:gd name="connsiteY31" fmla="*/ 285750 h 309562"/>
                  <a:gd name="connsiteX32" fmla="*/ 157957 w 294169"/>
                  <a:gd name="connsiteY32" fmla="*/ 295275 h 309562"/>
                  <a:gd name="connsiteX33" fmla="*/ 155575 w 294169"/>
                  <a:gd name="connsiteY33" fmla="*/ 309562 h 309562"/>
                  <a:gd name="connsiteX34" fmla="*/ 146050 w 294169"/>
                  <a:gd name="connsiteY34" fmla="*/ 302418 h 309562"/>
                  <a:gd name="connsiteX35" fmla="*/ 122238 w 294169"/>
                  <a:gd name="connsiteY35" fmla="*/ 266700 h 309562"/>
                  <a:gd name="connsiteX36" fmla="*/ 98425 w 294169"/>
                  <a:gd name="connsiteY36" fmla="*/ 235743 h 309562"/>
                  <a:gd name="connsiteX37" fmla="*/ 88900 w 294169"/>
                  <a:gd name="connsiteY37" fmla="*/ 219075 h 309562"/>
                  <a:gd name="connsiteX38" fmla="*/ 81757 w 294169"/>
                  <a:gd name="connsiteY38" fmla="*/ 209550 h 309562"/>
                  <a:gd name="connsiteX39" fmla="*/ 74613 w 294169"/>
                  <a:gd name="connsiteY39" fmla="*/ 204787 h 309562"/>
                  <a:gd name="connsiteX40" fmla="*/ 3175 w 294169"/>
                  <a:gd name="connsiteY40" fmla="*/ 109537 h 309562"/>
                  <a:gd name="connsiteX0" fmla="*/ 1984 w 292978"/>
                  <a:gd name="connsiteY0" fmla="*/ 109537 h 309562"/>
                  <a:gd name="connsiteX1" fmla="*/ 92472 w 292978"/>
                  <a:gd name="connsiteY1" fmla="*/ 152400 h 309562"/>
                  <a:gd name="connsiteX2" fmla="*/ 154384 w 292978"/>
                  <a:gd name="connsiteY2" fmla="*/ 121443 h 309562"/>
                  <a:gd name="connsiteX3" fmla="*/ 171053 w 292978"/>
                  <a:gd name="connsiteY3" fmla="*/ 107156 h 309562"/>
                  <a:gd name="connsiteX4" fmla="*/ 180578 w 292978"/>
                  <a:gd name="connsiteY4" fmla="*/ 100012 h 309562"/>
                  <a:gd name="connsiteX5" fmla="*/ 199628 w 292978"/>
                  <a:gd name="connsiteY5" fmla="*/ 88106 h 309562"/>
                  <a:gd name="connsiteX6" fmla="*/ 211534 w 292978"/>
                  <a:gd name="connsiteY6" fmla="*/ 73818 h 309562"/>
                  <a:gd name="connsiteX7" fmla="*/ 225822 w 292978"/>
                  <a:gd name="connsiteY7" fmla="*/ 64293 h 309562"/>
                  <a:gd name="connsiteX8" fmla="*/ 242491 w 292978"/>
                  <a:gd name="connsiteY8" fmla="*/ 45243 h 309562"/>
                  <a:gd name="connsiteX9" fmla="*/ 252016 w 292978"/>
                  <a:gd name="connsiteY9" fmla="*/ 33337 h 309562"/>
                  <a:gd name="connsiteX10" fmla="*/ 273447 w 292978"/>
                  <a:gd name="connsiteY10" fmla="*/ 14287 h 309562"/>
                  <a:gd name="connsiteX11" fmla="*/ 282972 w 292978"/>
                  <a:gd name="connsiteY11" fmla="*/ 7143 h 309562"/>
                  <a:gd name="connsiteX12" fmla="*/ 290116 w 292978"/>
                  <a:gd name="connsiteY12" fmla="*/ 0 h 309562"/>
                  <a:gd name="connsiteX13" fmla="*/ 285353 w 292978"/>
                  <a:gd name="connsiteY13" fmla="*/ 7143 h 309562"/>
                  <a:gd name="connsiteX14" fmla="*/ 278209 w 292978"/>
                  <a:gd name="connsiteY14" fmla="*/ 16668 h 309562"/>
                  <a:gd name="connsiteX15" fmla="*/ 268684 w 292978"/>
                  <a:gd name="connsiteY15" fmla="*/ 42862 h 309562"/>
                  <a:gd name="connsiteX16" fmla="*/ 256778 w 292978"/>
                  <a:gd name="connsiteY16" fmla="*/ 61912 h 309562"/>
                  <a:gd name="connsiteX17" fmla="*/ 252016 w 292978"/>
                  <a:gd name="connsiteY17" fmla="*/ 78581 h 309562"/>
                  <a:gd name="connsiteX18" fmla="*/ 242491 w 292978"/>
                  <a:gd name="connsiteY18" fmla="*/ 95250 h 309562"/>
                  <a:gd name="connsiteX19" fmla="*/ 228203 w 292978"/>
                  <a:gd name="connsiteY19" fmla="*/ 123825 h 309562"/>
                  <a:gd name="connsiteX20" fmla="*/ 221059 w 292978"/>
                  <a:gd name="connsiteY20" fmla="*/ 138112 h 309562"/>
                  <a:gd name="connsiteX21" fmla="*/ 216297 w 292978"/>
                  <a:gd name="connsiteY21" fmla="*/ 152400 h 309562"/>
                  <a:gd name="connsiteX22" fmla="*/ 213916 w 292978"/>
                  <a:gd name="connsiteY22" fmla="*/ 166687 h 309562"/>
                  <a:gd name="connsiteX23" fmla="*/ 206772 w 292978"/>
                  <a:gd name="connsiteY23" fmla="*/ 180975 h 309562"/>
                  <a:gd name="connsiteX24" fmla="*/ 199628 w 292978"/>
                  <a:gd name="connsiteY24" fmla="*/ 195262 h 309562"/>
                  <a:gd name="connsiteX25" fmla="*/ 192484 w 292978"/>
                  <a:gd name="connsiteY25" fmla="*/ 216693 h 309562"/>
                  <a:gd name="connsiteX26" fmla="*/ 182959 w 292978"/>
                  <a:gd name="connsiteY26" fmla="*/ 233362 h 309562"/>
                  <a:gd name="connsiteX27" fmla="*/ 178197 w 292978"/>
                  <a:gd name="connsiteY27" fmla="*/ 245268 h 309562"/>
                  <a:gd name="connsiteX28" fmla="*/ 175816 w 292978"/>
                  <a:gd name="connsiteY28" fmla="*/ 257175 h 309562"/>
                  <a:gd name="connsiteX29" fmla="*/ 171053 w 292978"/>
                  <a:gd name="connsiteY29" fmla="*/ 264318 h 309562"/>
                  <a:gd name="connsiteX30" fmla="*/ 163909 w 292978"/>
                  <a:gd name="connsiteY30" fmla="*/ 278606 h 309562"/>
                  <a:gd name="connsiteX31" fmla="*/ 161528 w 292978"/>
                  <a:gd name="connsiteY31" fmla="*/ 285750 h 309562"/>
                  <a:gd name="connsiteX32" fmla="*/ 156766 w 292978"/>
                  <a:gd name="connsiteY32" fmla="*/ 295275 h 309562"/>
                  <a:gd name="connsiteX33" fmla="*/ 154384 w 292978"/>
                  <a:gd name="connsiteY33" fmla="*/ 309562 h 309562"/>
                  <a:gd name="connsiteX34" fmla="*/ 144859 w 292978"/>
                  <a:gd name="connsiteY34" fmla="*/ 302418 h 309562"/>
                  <a:gd name="connsiteX35" fmla="*/ 121047 w 292978"/>
                  <a:gd name="connsiteY35" fmla="*/ 266700 h 309562"/>
                  <a:gd name="connsiteX36" fmla="*/ 97234 w 292978"/>
                  <a:gd name="connsiteY36" fmla="*/ 235743 h 309562"/>
                  <a:gd name="connsiteX37" fmla="*/ 87709 w 292978"/>
                  <a:gd name="connsiteY37" fmla="*/ 219075 h 309562"/>
                  <a:gd name="connsiteX38" fmla="*/ 80566 w 292978"/>
                  <a:gd name="connsiteY38" fmla="*/ 209550 h 309562"/>
                  <a:gd name="connsiteX39" fmla="*/ 1984 w 292978"/>
                  <a:gd name="connsiteY39" fmla="*/ 109537 h 309562"/>
                  <a:gd name="connsiteX0" fmla="*/ 794 w 291788"/>
                  <a:gd name="connsiteY0" fmla="*/ 109537 h 309562"/>
                  <a:gd name="connsiteX1" fmla="*/ 91282 w 291788"/>
                  <a:gd name="connsiteY1" fmla="*/ 152400 h 309562"/>
                  <a:gd name="connsiteX2" fmla="*/ 153194 w 291788"/>
                  <a:gd name="connsiteY2" fmla="*/ 121443 h 309562"/>
                  <a:gd name="connsiteX3" fmla="*/ 169863 w 291788"/>
                  <a:gd name="connsiteY3" fmla="*/ 107156 h 309562"/>
                  <a:gd name="connsiteX4" fmla="*/ 179388 w 291788"/>
                  <a:gd name="connsiteY4" fmla="*/ 100012 h 309562"/>
                  <a:gd name="connsiteX5" fmla="*/ 198438 w 291788"/>
                  <a:gd name="connsiteY5" fmla="*/ 88106 h 309562"/>
                  <a:gd name="connsiteX6" fmla="*/ 210344 w 291788"/>
                  <a:gd name="connsiteY6" fmla="*/ 73818 h 309562"/>
                  <a:gd name="connsiteX7" fmla="*/ 224632 w 291788"/>
                  <a:gd name="connsiteY7" fmla="*/ 64293 h 309562"/>
                  <a:gd name="connsiteX8" fmla="*/ 241301 w 291788"/>
                  <a:gd name="connsiteY8" fmla="*/ 45243 h 309562"/>
                  <a:gd name="connsiteX9" fmla="*/ 250826 w 291788"/>
                  <a:gd name="connsiteY9" fmla="*/ 33337 h 309562"/>
                  <a:gd name="connsiteX10" fmla="*/ 272257 w 291788"/>
                  <a:gd name="connsiteY10" fmla="*/ 14287 h 309562"/>
                  <a:gd name="connsiteX11" fmla="*/ 281782 w 291788"/>
                  <a:gd name="connsiteY11" fmla="*/ 7143 h 309562"/>
                  <a:gd name="connsiteX12" fmla="*/ 288926 w 291788"/>
                  <a:gd name="connsiteY12" fmla="*/ 0 h 309562"/>
                  <a:gd name="connsiteX13" fmla="*/ 284163 w 291788"/>
                  <a:gd name="connsiteY13" fmla="*/ 7143 h 309562"/>
                  <a:gd name="connsiteX14" fmla="*/ 277019 w 291788"/>
                  <a:gd name="connsiteY14" fmla="*/ 16668 h 309562"/>
                  <a:gd name="connsiteX15" fmla="*/ 267494 w 291788"/>
                  <a:gd name="connsiteY15" fmla="*/ 42862 h 309562"/>
                  <a:gd name="connsiteX16" fmla="*/ 255588 w 291788"/>
                  <a:gd name="connsiteY16" fmla="*/ 61912 h 309562"/>
                  <a:gd name="connsiteX17" fmla="*/ 250826 w 291788"/>
                  <a:gd name="connsiteY17" fmla="*/ 78581 h 309562"/>
                  <a:gd name="connsiteX18" fmla="*/ 241301 w 291788"/>
                  <a:gd name="connsiteY18" fmla="*/ 95250 h 309562"/>
                  <a:gd name="connsiteX19" fmla="*/ 227013 w 291788"/>
                  <a:gd name="connsiteY19" fmla="*/ 123825 h 309562"/>
                  <a:gd name="connsiteX20" fmla="*/ 219869 w 291788"/>
                  <a:gd name="connsiteY20" fmla="*/ 138112 h 309562"/>
                  <a:gd name="connsiteX21" fmla="*/ 215107 w 291788"/>
                  <a:gd name="connsiteY21" fmla="*/ 152400 h 309562"/>
                  <a:gd name="connsiteX22" fmla="*/ 212726 w 291788"/>
                  <a:gd name="connsiteY22" fmla="*/ 166687 h 309562"/>
                  <a:gd name="connsiteX23" fmla="*/ 205582 w 291788"/>
                  <a:gd name="connsiteY23" fmla="*/ 180975 h 309562"/>
                  <a:gd name="connsiteX24" fmla="*/ 198438 w 291788"/>
                  <a:gd name="connsiteY24" fmla="*/ 195262 h 309562"/>
                  <a:gd name="connsiteX25" fmla="*/ 191294 w 291788"/>
                  <a:gd name="connsiteY25" fmla="*/ 216693 h 309562"/>
                  <a:gd name="connsiteX26" fmla="*/ 181769 w 291788"/>
                  <a:gd name="connsiteY26" fmla="*/ 233362 h 309562"/>
                  <a:gd name="connsiteX27" fmla="*/ 177007 w 291788"/>
                  <a:gd name="connsiteY27" fmla="*/ 245268 h 309562"/>
                  <a:gd name="connsiteX28" fmla="*/ 174626 w 291788"/>
                  <a:gd name="connsiteY28" fmla="*/ 257175 h 309562"/>
                  <a:gd name="connsiteX29" fmla="*/ 169863 w 291788"/>
                  <a:gd name="connsiteY29" fmla="*/ 264318 h 309562"/>
                  <a:gd name="connsiteX30" fmla="*/ 162719 w 291788"/>
                  <a:gd name="connsiteY30" fmla="*/ 278606 h 309562"/>
                  <a:gd name="connsiteX31" fmla="*/ 160338 w 291788"/>
                  <a:gd name="connsiteY31" fmla="*/ 285750 h 309562"/>
                  <a:gd name="connsiteX32" fmla="*/ 155576 w 291788"/>
                  <a:gd name="connsiteY32" fmla="*/ 295275 h 309562"/>
                  <a:gd name="connsiteX33" fmla="*/ 153194 w 291788"/>
                  <a:gd name="connsiteY33" fmla="*/ 309562 h 309562"/>
                  <a:gd name="connsiteX34" fmla="*/ 143669 w 291788"/>
                  <a:gd name="connsiteY34" fmla="*/ 302418 h 309562"/>
                  <a:gd name="connsiteX35" fmla="*/ 119857 w 291788"/>
                  <a:gd name="connsiteY35" fmla="*/ 266700 h 309562"/>
                  <a:gd name="connsiteX36" fmla="*/ 96044 w 291788"/>
                  <a:gd name="connsiteY36" fmla="*/ 235743 h 309562"/>
                  <a:gd name="connsiteX37" fmla="*/ 86519 w 291788"/>
                  <a:gd name="connsiteY37" fmla="*/ 219075 h 309562"/>
                  <a:gd name="connsiteX38" fmla="*/ 794 w 291788"/>
                  <a:gd name="connsiteY3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0 w 290994"/>
                  <a:gd name="connsiteY37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0 w 290994"/>
                  <a:gd name="connsiteY36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0 w 290994"/>
                  <a:gd name="connsiteY35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0 w 290994"/>
                  <a:gd name="connsiteY34" fmla="*/ 109537 h 309562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226219 w 290994"/>
                  <a:gd name="connsiteY19" fmla="*/ 123825 h 295275"/>
                  <a:gd name="connsiteX20" fmla="*/ 219075 w 290994"/>
                  <a:gd name="connsiteY20" fmla="*/ 138112 h 295275"/>
                  <a:gd name="connsiteX21" fmla="*/ 214313 w 290994"/>
                  <a:gd name="connsiteY21" fmla="*/ 152400 h 295275"/>
                  <a:gd name="connsiteX22" fmla="*/ 211932 w 290994"/>
                  <a:gd name="connsiteY22" fmla="*/ 166687 h 295275"/>
                  <a:gd name="connsiteX23" fmla="*/ 204788 w 290994"/>
                  <a:gd name="connsiteY23" fmla="*/ 180975 h 295275"/>
                  <a:gd name="connsiteX24" fmla="*/ 197644 w 290994"/>
                  <a:gd name="connsiteY24" fmla="*/ 195262 h 295275"/>
                  <a:gd name="connsiteX25" fmla="*/ 190500 w 290994"/>
                  <a:gd name="connsiteY25" fmla="*/ 216693 h 295275"/>
                  <a:gd name="connsiteX26" fmla="*/ 180975 w 290994"/>
                  <a:gd name="connsiteY26" fmla="*/ 233362 h 295275"/>
                  <a:gd name="connsiteX27" fmla="*/ 176213 w 290994"/>
                  <a:gd name="connsiteY27" fmla="*/ 245268 h 295275"/>
                  <a:gd name="connsiteX28" fmla="*/ 173832 w 290994"/>
                  <a:gd name="connsiteY28" fmla="*/ 257175 h 295275"/>
                  <a:gd name="connsiteX29" fmla="*/ 169069 w 290994"/>
                  <a:gd name="connsiteY29" fmla="*/ 264318 h 295275"/>
                  <a:gd name="connsiteX30" fmla="*/ 161925 w 290994"/>
                  <a:gd name="connsiteY30" fmla="*/ 278606 h 295275"/>
                  <a:gd name="connsiteX31" fmla="*/ 159544 w 290994"/>
                  <a:gd name="connsiteY31" fmla="*/ 285750 h 295275"/>
                  <a:gd name="connsiteX32" fmla="*/ 154782 w 290994"/>
                  <a:gd name="connsiteY32" fmla="*/ 295275 h 295275"/>
                  <a:gd name="connsiteX33" fmla="*/ 0 w 290994"/>
                  <a:gd name="connsiteY33" fmla="*/ 109537 h 295275"/>
                  <a:gd name="connsiteX0" fmla="*/ 0 w 290994"/>
                  <a:gd name="connsiteY0" fmla="*/ 109537 h 323453"/>
                  <a:gd name="connsiteX1" fmla="*/ 90488 w 290994"/>
                  <a:gd name="connsiteY1" fmla="*/ 152400 h 323453"/>
                  <a:gd name="connsiteX2" fmla="*/ 152400 w 290994"/>
                  <a:gd name="connsiteY2" fmla="*/ 121443 h 323453"/>
                  <a:gd name="connsiteX3" fmla="*/ 169069 w 290994"/>
                  <a:gd name="connsiteY3" fmla="*/ 107156 h 323453"/>
                  <a:gd name="connsiteX4" fmla="*/ 178594 w 290994"/>
                  <a:gd name="connsiteY4" fmla="*/ 100012 h 323453"/>
                  <a:gd name="connsiteX5" fmla="*/ 197644 w 290994"/>
                  <a:gd name="connsiteY5" fmla="*/ 88106 h 323453"/>
                  <a:gd name="connsiteX6" fmla="*/ 209550 w 290994"/>
                  <a:gd name="connsiteY6" fmla="*/ 73818 h 323453"/>
                  <a:gd name="connsiteX7" fmla="*/ 223838 w 290994"/>
                  <a:gd name="connsiteY7" fmla="*/ 64293 h 323453"/>
                  <a:gd name="connsiteX8" fmla="*/ 240507 w 290994"/>
                  <a:gd name="connsiteY8" fmla="*/ 45243 h 323453"/>
                  <a:gd name="connsiteX9" fmla="*/ 250032 w 290994"/>
                  <a:gd name="connsiteY9" fmla="*/ 33337 h 323453"/>
                  <a:gd name="connsiteX10" fmla="*/ 271463 w 290994"/>
                  <a:gd name="connsiteY10" fmla="*/ 14287 h 323453"/>
                  <a:gd name="connsiteX11" fmla="*/ 280988 w 290994"/>
                  <a:gd name="connsiteY11" fmla="*/ 7143 h 323453"/>
                  <a:gd name="connsiteX12" fmla="*/ 288132 w 290994"/>
                  <a:gd name="connsiteY12" fmla="*/ 0 h 323453"/>
                  <a:gd name="connsiteX13" fmla="*/ 283369 w 290994"/>
                  <a:gd name="connsiteY13" fmla="*/ 7143 h 323453"/>
                  <a:gd name="connsiteX14" fmla="*/ 276225 w 290994"/>
                  <a:gd name="connsiteY14" fmla="*/ 16668 h 323453"/>
                  <a:gd name="connsiteX15" fmla="*/ 266700 w 290994"/>
                  <a:gd name="connsiteY15" fmla="*/ 42862 h 323453"/>
                  <a:gd name="connsiteX16" fmla="*/ 254794 w 290994"/>
                  <a:gd name="connsiteY16" fmla="*/ 61912 h 323453"/>
                  <a:gd name="connsiteX17" fmla="*/ 250032 w 290994"/>
                  <a:gd name="connsiteY17" fmla="*/ 78581 h 323453"/>
                  <a:gd name="connsiteX18" fmla="*/ 240507 w 290994"/>
                  <a:gd name="connsiteY18" fmla="*/ 95250 h 323453"/>
                  <a:gd name="connsiteX19" fmla="*/ 226219 w 290994"/>
                  <a:gd name="connsiteY19" fmla="*/ 123825 h 323453"/>
                  <a:gd name="connsiteX20" fmla="*/ 219075 w 290994"/>
                  <a:gd name="connsiteY20" fmla="*/ 138112 h 323453"/>
                  <a:gd name="connsiteX21" fmla="*/ 214313 w 290994"/>
                  <a:gd name="connsiteY21" fmla="*/ 152400 h 323453"/>
                  <a:gd name="connsiteX22" fmla="*/ 211932 w 290994"/>
                  <a:gd name="connsiteY22" fmla="*/ 166687 h 323453"/>
                  <a:gd name="connsiteX23" fmla="*/ 204788 w 290994"/>
                  <a:gd name="connsiteY23" fmla="*/ 180975 h 323453"/>
                  <a:gd name="connsiteX24" fmla="*/ 197644 w 290994"/>
                  <a:gd name="connsiteY24" fmla="*/ 195262 h 323453"/>
                  <a:gd name="connsiteX25" fmla="*/ 190500 w 290994"/>
                  <a:gd name="connsiteY25" fmla="*/ 216693 h 323453"/>
                  <a:gd name="connsiteX26" fmla="*/ 180975 w 290994"/>
                  <a:gd name="connsiteY26" fmla="*/ 233362 h 323453"/>
                  <a:gd name="connsiteX27" fmla="*/ 176213 w 290994"/>
                  <a:gd name="connsiteY27" fmla="*/ 245268 h 323453"/>
                  <a:gd name="connsiteX28" fmla="*/ 173832 w 290994"/>
                  <a:gd name="connsiteY28" fmla="*/ 257175 h 323453"/>
                  <a:gd name="connsiteX29" fmla="*/ 169069 w 290994"/>
                  <a:gd name="connsiteY29" fmla="*/ 264318 h 323453"/>
                  <a:gd name="connsiteX30" fmla="*/ 161925 w 290994"/>
                  <a:gd name="connsiteY30" fmla="*/ 278606 h 323453"/>
                  <a:gd name="connsiteX31" fmla="*/ 154782 w 290994"/>
                  <a:gd name="connsiteY31" fmla="*/ 295275 h 323453"/>
                  <a:gd name="connsiteX32" fmla="*/ 0 w 290994"/>
                  <a:gd name="connsiteY32" fmla="*/ 109537 h 323453"/>
                  <a:gd name="connsiteX0" fmla="*/ 0 w 290994"/>
                  <a:gd name="connsiteY0" fmla="*/ 109537 h 321072"/>
                  <a:gd name="connsiteX1" fmla="*/ 90488 w 290994"/>
                  <a:gd name="connsiteY1" fmla="*/ 152400 h 321072"/>
                  <a:gd name="connsiteX2" fmla="*/ 152400 w 290994"/>
                  <a:gd name="connsiteY2" fmla="*/ 121443 h 321072"/>
                  <a:gd name="connsiteX3" fmla="*/ 169069 w 290994"/>
                  <a:gd name="connsiteY3" fmla="*/ 107156 h 321072"/>
                  <a:gd name="connsiteX4" fmla="*/ 178594 w 290994"/>
                  <a:gd name="connsiteY4" fmla="*/ 100012 h 321072"/>
                  <a:gd name="connsiteX5" fmla="*/ 197644 w 290994"/>
                  <a:gd name="connsiteY5" fmla="*/ 88106 h 321072"/>
                  <a:gd name="connsiteX6" fmla="*/ 209550 w 290994"/>
                  <a:gd name="connsiteY6" fmla="*/ 73818 h 321072"/>
                  <a:gd name="connsiteX7" fmla="*/ 223838 w 290994"/>
                  <a:gd name="connsiteY7" fmla="*/ 64293 h 321072"/>
                  <a:gd name="connsiteX8" fmla="*/ 240507 w 290994"/>
                  <a:gd name="connsiteY8" fmla="*/ 45243 h 321072"/>
                  <a:gd name="connsiteX9" fmla="*/ 250032 w 290994"/>
                  <a:gd name="connsiteY9" fmla="*/ 33337 h 321072"/>
                  <a:gd name="connsiteX10" fmla="*/ 271463 w 290994"/>
                  <a:gd name="connsiteY10" fmla="*/ 14287 h 321072"/>
                  <a:gd name="connsiteX11" fmla="*/ 280988 w 290994"/>
                  <a:gd name="connsiteY11" fmla="*/ 7143 h 321072"/>
                  <a:gd name="connsiteX12" fmla="*/ 288132 w 290994"/>
                  <a:gd name="connsiteY12" fmla="*/ 0 h 321072"/>
                  <a:gd name="connsiteX13" fmla="*/ 283369 w 290994"/>
                  <a:gd name="connsiteY13" fmla="*/ 7143 h 321072"/>
                  <a:gd name="connsiteX14" fmla="*/ 276225 w 290994"/>
                  <a:gd name="connsiteY14" fmla="*/ 16668 h 321072"/>
                  <a:gd name="connsiteX15" fmla="*/ 266700 w 290994"/>
                  <a:gd name="connsiteY15" fmla="*/ 42862 h 321072"/>
                  <a:gd name="connsiteX16" fmla="*/ 254794 w 290994"/>
                  <a:gd name="connsiteY16" fmla="*/ 61912 h 321072"/>
                  <a:gd name="connsiteX17" fmla="*/ 250032 w 290994"/>
                  <a:gd name="connsiteY17" fmla="*/ 78581 h 321072"/>
                  <a:gd name="connsiteX18" fmla="*/ 240507 w 290994"/>
                  <a:gd name="connsiteY18" fmla="*/ 95250 h 321072"/>
                  <a:gd name="connsiteX19" fmla="*/ 226219 w 290994"/>
                  <a:gd name="connsiteY19" fmla="*/ 123825 h 321072"/>
                  <a:gd name="connsiteX20" fmla="*/ 219075 w 290994"/>
                  <a:gd name="connsiteY20" fmla="*/ 138112 h 321072"/>
                  <a:gd name="connsiteX21" fmla="*/ 214313 w 290994"/>
                  <a:gd name="connsiteY21" fmla="*/ 152400 h 321072"/>
                  <a:gd name="connsiteX22" fmla="*/ 211932 w 290994"/>
                  <a:gd name="connsiteY22" fmla="*/ 166687 h 321072"/>
                  <a:gd name="connsiteX23" fmla="*/ 204788 w 290994"/>
                  <a:gd name="connsiteY23" fmla="*/ 180975 h 321072"/>
                  <a:gd name="connsiteX24" fmla="*/ 197644 w 290994"/>
                  <a:gd name="connsiteY24" fmla="*/ 195262 h 321072"/>
                  <a:gd name="connsiteX25" fmla="*/ 190500 w 290994"/>
                  <a:gd name="connsiteY25" fmla="*/ 216693 h 321072"/>
                  <a:gd name="connsiteX26" fmla="*/ 180975 w 290994"/>
                  <a:gd name="connsiteY26" fmla="*/ 233362 h 321072"/>
                  <a:gd name="connsiteX27" fmla="*/ 176213 w 290994"/>
                  <a:gd name="connsiteY27" fmla="*/ 245268 h 321072"/>
                  <a:gd name="connsiteX28" fmla="*/ 173832 w 290994"/>
                  <a:gd name="connsiteY28" fmla="*/ 257175 h 321072"/>
                  <a:gd name="connsiteX29" fmla="*/ 169069 w 290994"/>
                  <a:gd name="connsiteY29" fmla="*/ 264318 h 321072"/>
                  <a:gd name="connsiteX30" fmla="*/ 154782 w 290994"/>
                  <a:gd name="connsiteY30" fmla="*/ 295275 h 321072"/>
                  <a:gd name="connsiteX31" fmla="*/ 0 w 290994"/>
                  <a:gd name="connsiteY31" fmla="*/ 109537 h 321072"/>
                  <a:gd name="connsiteX0" fmla="*/ 0 w 290994"/>
                  <a:gd name="connsiteY0" fmla="*/ 109537 h 319881"/>
                  <a:gd name="connsiteX1" fmla="*/ 90488 w 290994"/>
                  <a:gd name="connsiteY1" fmla="*/ 152400 h 319881"/>
                  <a:gd name="connsiteX2" fmla="*/ 152400 w 290994"/>
                  <a:gd name="connsiteY2" fmla="*/ 121443 h 319881"/>
                  <a:gd name="connsiteX3" fmla="*/ 169069 w 290994"/>
                  <a:gd name="connsiteY3" fmla="*/ 107156 h 319881"/>
                  <a:gd name="connsiteX4" fmla="*/ 178594 w 290994"/>
                  <a:gd name="connsiteY4" fmla="*/ 100012 h 319881"/>
                  <a:gd name="connsiteX5" fmla="*/ 197644 w 290994"/>
                  <a:gd name="connsiteY5" fmla="*/ 88106 h 319881"/>
                  <a:gd name="connsiteX6" fmla="*/ 209550 w 290994"/>
                  <a:gd name="connsiteY6" fmla="*/ 73818 h 319881"/>
                  <a:gd name="connsiteX7" fmla="*/ 223838 w 290994"/>
                  <a:gd name="connsiteY7" fmla="*/ 64293 h 319881"/>
                  <a:gd name="connsiteX8" fmla="*/ 240507 w 290994"/>
                  <a:gd name="connsiteY8" fmla="*/ 45243 h 319881"/>
                  <a:gd name="connsiteX9" fmla="*/ 250032 w 290994"/>
                  <a:gd name="connsiteY9" fmla="*/ 33337 h 319881"/>
                  <a:gd name="connsiteX10" fmla="*/ 271463 w 290994"/>
                  <a:gd name="connsiteY10" fmla="*/ 14287 h 319881"/>
                  <a:gd name="connsiteX11" fmla="*/ 280988 w 290994"/>
                  <a:gd name="connsiteY11" fmla="*/ 7143 h 319881"/>
                  <a:gd name="connsiteX12" fmla="*/ 288132 w 290994"/>
                  <a:gd name="connsiteY12" fmla="*/ 0 h 319881"/>
                  <a:gd name="connsiteX13" fmla="*/ 283369 w 290994"/>
                  <a:gd name="connsiteY13" fmla="*/ 7143 h 319881"/>
                  <a:gd name="connsiteX14" fmla="*/ 276225 w 290994"/>
                  <a:gd name="connsiteY14" fmla="*/ 16668 h 319881"/>
                  <a:gd name="connsiteX15" fmla="*/ 266700 w 290994"/>
                  <a:gd name="connsiteY15" fmla="*/ 42862 h 319881"/>
                  <a:gd name="connsiteX16" fmla="*/ 254794 w 290994"/>
                  <a:gd name="connsiteY16" fmla="*/ 61912 h 319881"/>
                  <a:gd name="connsiteX17" fmla="*/ 250032 w 290994"/>
                  <a:gd name="connsiteY17" fmla="*/ 78581 h 319881"/>
                  <a:gd name="connsiteX18" fmla="*/ 240507 w 290994"/>
                  <a:gd name="connsiteY18" fmla="*/ 95250 h 319881"/>
                  <a:gd name="connsiteX19" fmla="*/ 226219 w 290994"/>
                  <a:gd name="connsiteY19" fmla="*/ 123825 h 319881"/>
                  <a:gd name="connsiteX20" fmla="*/ 219075 w 290994"/>
                  <a:gd name="connsiteY20" fmla="*/ 138112 h 319881"/>
                  <a:gd name="connsiteX21" fmla="*/ 214313 w 290994"/>
                  <a:gd name="connsiteY21" fmla="*/ 152400 h 319881"/>
                  <a:gd name="connsiteX22" fmla="*/ 211932 w 290994"/>
                  <a:gd name="connsiteY22" fmla="*/ 166687 h 319881"/>
                  <a:gd name="connsiteX23" fmla="*/ 204788 w 290994"/>
                  <a:gd name="connsiteY23" fmla="*/ 180975 h 319881"/>
                  <a:gd name="connsiteX24" fmla="*/ 197644 w 290994"/>
                  <a:gd name="connsiteY24" fmla="*/ 195262 h 319881"/>
                  <a:gd name="connsiteX25" fmla="*/ 190500 w 290994"/>
                  <a:gd name="connsiteY25" fmla="*/ 216693 h 319881"/>
                  <a:gd name="connsiteX26" fmla="*/ 180975 w 290994"/>
                  <a:gd name="connsiteY26" fmla="*/ 233362 h 319881"/>
                  <a:gd name="connsiteX27" fmla="*/ 176213 w 290994"/>
                  <a:gd name="connsiteY27" fmla="*/ 245268 h 319881"/>
                  <a:gd name="connsiteX28" fmla="*/ 173832 w 290994"/>
                  <a:gd name="connsiteY28" fmla="*/ 257175 h 319881"/>
                  <a:gd name="connsiteX29" fmla="*/ 154782 w 290994"/>
                  <a:gd name="connsiteY29" fmla="*/ 295275 h 319881"/>
                  <a:gd name="connsiteX30" fmla="*/ 0 w 290994"/>
                  <a:gd name="connsiteY30" fmla="*/ 109537 h 319881"/>
                  <a:gd name="connsiteX0" fmla="*/ 0 w 290994"/>
                  <a:gd name="connsiteY0" fmla="*/ 109537 h 317897"/>
                  <a:gd name="connsiteX1" fmla="*/ 90488 w 290994"/>
                  <a:gd name="connsiteY1" fmla="*/ 152400 h 317897"/>
                  <a:gd name="connsiteX2" fmla="*/ 152400 w 290994"/>
                  <a:gd name="connsiteY2" fmla="*/ 121443 h 317897"/>
                  <a:gd name="connsiteX3" fmla="*/ 169069 w 290994"/>
                  <a:gd name="connsiteY3" fmla="*/ 107156 h 317897"/>
                  <a:gd name="connsiteX4" fmla="*/ 178594 w 290994"/>
                  <a:gd name="connsiteY4" fmla="*/ 100012 h 317897"/>
                  <a:gd name="connsiteX5" fmla="*/ 197644 w 290994"/>
                  <a:gd name="connsiteY5" fmla="*/ 88106 h 317897"/>
                  <a:gd name="connsiteX6" fmla="*/ 209550 w 290994"/>
                  <a:gd name="connsiteY6" fmla="*/ 73818 h 317897"/>
                  <a:gd name="connsiteX7" fmla="*/ 223838 w 290994"/>
                  <a:gd name="connsiteY7" fmla="*/ 64293 h 317897"/>
                  <a:gd name="connsiteX8" fmla="*/ 240507 w 290994"/>
                  <a:gd name="connsiteY8" fmla="*/ 45243 h 317897"/>
                  <a:gd name="connsiteX9" fmla="*/ 250032 w 290994"/>
                  <a:gd name="connsiteY9" fmla="*/ 33337 h 317897"/>
                  <a:gd name="connsiteX10" fmla="*/ 271463 w 290994"/>
                  <a:gd name="connsiteY10" fmla="*/ 14287 h 317897"/>
                  <a:gd name="connsiteX11" fmla="*/ 280988 w 290994"/>
                  <a:gd name="connsiteY11" fmla="*/ 7143 h 317897"/>
                  <a:gd name="connsiteX12" fmla="*/ 288132 w 290994"/>
                  <a:gd name="connsiteY12" fmla="*/ 0 h 317897"/>
                  <a:gd name="connsiteX13" fmla="*/ 283369 w 290994"/>
                  <a:gd name="connsiteY13" fmla="*/ 7143 h 317897"/>
                  <a:gd name="connsiteX14" fmla="*/ 276225 w 290994"/>
                  <a:gd name="connsiteY14" fmla="*/ 16668 h 317897"/>
                  <a:gd name="connsiteX15" fmla="*/ 266700 w 290994"/>
                  <a:gd name="connsiteY15" fmla="*/ 42862 h 317897"/>
                  <a:gd name="connsiteX16" fmla="*/ 254794 w 290994"/>
                  <a:gd name="connsiteY16" fmla="*/ 61912 h 317897"/>
                  <a:gd name="connsiteX17" fmla="*/ 250032 w 290994"/>
                  <a:gd name="connsiteY17" fmla="*/ 78581 h 317897"/>
                  <a:gd name="connsiteX18" fmla="*/ 240507 w 290994"/>
                  <a:gd name="connsiteY18" fmla="*/ 95250 h 317897"/>
                  <a:gd name="connsiteX19" fmla="*/ 226219 w 290994"/>
                  <a:gd name="connsiteY19" fmla="*/ 123825 h 317897"/>
                  <a:gd name="connsiteX20" fmla="*/ 219075 w 290994"/>
                  <a:gd name="connsiteY20" fmla="*/ 138112 h 317897"/>
                  <a:gd name="connsiteX21" fmla="*/ 214313 w 290994"/>
                  <a:gd name="connsiteY21" fmla="*/ 152400 h 317897"/>
                  <a:gd name="connsiteX22" fmla="*/ 211932 w 290994"/>
                  <a:gd name="connsiteY22" fmla="*/ 166687 h 317897"/>
                  <a:gd name="connsiteX23" fmla="*/ 204788 w 290994"/>
                  <a:gd name="connsiteY23" fmla="*/ 180975 h 317897"/>
                  <a:gd name="connsiteX24" fmla="*/ 197644 w 290994"/>
                  <a:gd name="connsiteY24" fmla="*/ 195262 h 317897"/>
                  <a:gd name="connsiteX25" fmla="*/ 190500 w 290994"/>
                  <a:gd name="connsiteY25" fmla="*/ 216693 h 317897"/>
                  <a:gd name="connsiteX26" fmla="*/ 180975 w 290994"/>
                  <a:gd name="connsiteY26" fmla="*/ 233362 h 317897"/>
                  <a:gd name="connsiteX27" fmla="*/ 176213 w 290994"/>
                  <a:gd name="connsiteY27" fmla="*/ 245268 h 317897"/>
                  <a:gd name="connsiteX28" fmla="*/ 154782 w 290994"/>
                  <a:gd name="connsiteY28" fmla="*/ 295275 h 317897"/>
                  <a:gd name="connsiteX29" fmla="*/ 0 w 290994"/>
                  <a:gd name="connsiteY29" fmla="*/ 109537 h 317897"/>
                  <a:gd name="connsiteX0" fmla="*/ 0 w 290994"/>
                  <a:gd name="connsiteY0" fmla="*/ 109537 h 315912"/>
                  <a:gd name="connsiteX1" fmla="*/ 90488 w 290994"/>
                  <a:gd name="connsiteY1" fmla="*/ 152400 h 315912"/>
                  <a:gd name="connsiteX2" fmla="*/ 152400 w 290994"/>
                  <a:gd name="connsiteY2" fmla="*/ 121443 h 315912"/>
                  <a:gd name="connsiteX3" fmla="*/ 169069 w 290994"/>
                  <a:gd name="connsiteY3" fmla="*/ 107156 h 315912"/>
                  <a:gd name="connsiteX4" fmla="*/ 178594 w 290994"/>
                  <a:gd name="connsiteY4" fmla="*/ 100012 h 315912"/>
                  <a:gd name="connsiteX5" fmla="*/ 197644 w 290994"/>
                  <a:gd name="connsiteY5" fmla="*/ 88106 h 315912"/>
                  <a:gd name="connsiteX6" fmla="*/ 209550 w 290994"/>
                  <a:gd name="connsiteY6" fmla="*/ 73818 h 315912"/>
                  <a:gd name="connsiteX7" fmla="*/ 223838 w 290994"/>
                  <a:gd name="connsiteY7" fmla="*/ 64293 h 315912"/>
                  <a:gd name="connsiteX8" fmla="*/ 240507 w 290994"/>
                  <a:gd name="connsiteY8" fmla="*/ 45243 h 315912"/>
                  <a:gd name="connsiteX9" fmla="*/ 250032 w 290994"/>
                  <a:gd name="connsiteY9" fmla="*/ 33337 h 315912"/>
                  <a:gd name="connsiteX10" fmla="*/ 271463 w 290994"/>
                  <a:gd name="connsiteY10" fmla="*/ 14287 h 315912"/>
                  <a:gd name="connsiteX11" fmla="*/ 280988 w 290994"/>
                  <a:gd name="connsiteY11" fmla="*/ 7143 h 315912"/>
                  <a:gd name="connsiteX12" fmla="*/ 288132 w 290994"/>
                  <a:gd name="connsiteY12" fmla="*/ 0 h 315912"/>
                  <a:gd name="connsiteX13" fmla="*/ 283369 w 290994"/>
                  <a:gd name="connsiteY13" fmla="*/ 7143 h 315912"/>
                  <a:gd name="connsiteX14" fmla="*/ 276225 w 290994"/>
                  <a:gd name="connsiteY14" fmla="*/ 16668 h 315912"/>
                  <a:gd name="connsiteX15" fmla="*/ 266700 w 290994"/>
                  <a:gd name="connsiteY15" fmla="*/ 42862 h 315912"/>
                  <a:gd name="connsiteX16" fmla="*/ 254794 w 290994"/>
                  <a:gd name="connsiteY16" fmla="*/ 61912 h 315912"/>
                  <a:gd name="connsiteX17" fmla="*/ 250032 w 290994"/>
                  <a:gd name="connsiteY17" fmla="*/ 78581 h 315912"/>
                  <a:gd name="connsiteX18" fmla="*/ 240507 w 290994"/>
                  <a:gd name="connsiteY18" fmla="*/ 95250 h 315912"/>
                  <a:gd name="connsiteX19" fmla="*/ 226219 w 290994"/>
                  <a:gd name="connsiteY19" fmla="*/ 123825 h 315912"/>
                  <a:gd name="connsiteX20" fmla="*/ 219075 w 290994"/>
                  <a:gd name="connsiteY20" fmla="*/ 138112 h 315912"/>
                  <a:gd name="connsiteX21" fmla="*/ 214313 w 290994"/>
                  <a:gd name="connsiteY21" fmla="*/ 152400 h 315912"/>
                  <a:gd name="connsiteX22" fmla="*/ 211932 w 290994"/>
                  <a:gd name="connsiteY22" fmla="*/ 166687 h 315912"/>
                  <a:gd name="connsiteX23" fmla="*/ 204788 w 290994"/>
                  <a:gd name="connsiteY23" fmla="*/ 180975 h 315912"/>
                  <a:gd name="connsiteX24" fmla="*/ 197644 w 290994"/>
                  <a:gd name="connsiteY24" fmla="*/ 195262 h 315912"/>
                  <a:gd name="connsiteX25" fmla="*/ 190500 w 290994"/>
                  <a:gd name="connsiteY25" fmla="*/ 216693 h 315912"/>
                  <a:gd name="connsiteX26" fmla="*/ 180975 w 290994"/>
                  <a:gd name="connsiteY26" fmla="*/ 233362 h 315912"/>
                  <a:gd name="connsiteX27" fmla="*/ 154782 w 290994"/>
                  <a:gd name="connsiteY27" fmla="*/ 295275 h 315912"/>
                  <a:gd name="connsiteX28" fmla="*/ 0 w 290994"/>
                  <a:gd name="connsiteY28" fmla="*/ 109537 h 315912"/>
                  <a:gd name="connsiteX0" fmla="*/ 0 w 290994"/>
                  <a:gd name="connsiteY0" fmla="*/ 109537 h 313134"/>
                  <a:gd name="connsiteX1" fmla="*/ 90488 w 290994"/>
                  <a:gd name="connsiteY1" fmla="*/ 152400 h 313134"/>
                  <a:gd name="connsiteX2" fmla="*/ 152400 w 290994"/>
                  <a:gd name="connsiteY2" fmla="*/ 121443 h 313134"/>
                  <a:gd name="connsiteX3" fmla="*/ 169069 w 290994"/>
                  <a:gd name="connsiteY3" fmla="*/ 107156 h 313134"/>
                  <a:gd name="connsiteX4" fmla="*/ 178594 w 290994"/>
                  <a:gd name="connsiteY4" fmla="*/ 100012 h 313134"/>
                  <a:gd name="connsiteX5" fmla="*/ 197644 w 290994"/>
                  <a:gd name="connsiteY5" fmla="*/ 88106 h 313134"/>
                  <a:gd name="connsiteX6" fmla="*/ 209550 w 290994"/>
                  <a:gd name="connsiteY6" fmla="*/ 73818 h 313134"/>
                  <a:gd name="connsiteX7" fmla="*/ 223838 w 290994"/>
                  <a:gd name="connsiteY7" fmla="*/ 64293 h 313134"/>
                  <a:gd name="connsiteX8" fmla="*/ 240507 w 290994"/>
                  <a:gd name="connsiteY8" fmla="*/ 45243 h 313134"/>
                  <a:gd name="connsiteX9" fmla="*/ 250032 w 290994"/>
                  <a:gd name="connsiteY9" fmla="*/ 33337 h 313134"/>
                  <a:gd name="connsiteX10" fmla="*/ 271463 w 290994"/>
                  <a:gd name="connsiteY10" fmla="*/ 14287 h 313134"/>
                  <a:gd name="connsiteX11" fmla="*/ 280988 w 290994"/>
                  <a:gd name="connsiteY11" fmla="*/ 7143 h 313134"/>
                  <a:gd name="connsiteX12" fmla="*/ 288132 w 290994"/>
                  <a:gd name="connsiteY12" fmla="*/ 0 h 313134"/>
                  <a:gd name="connsiteX13" fmla="*/ 283369 w 290994"/>
                  <a:gd name="connsiteY13" fmla="*/ 7143 h 313134"/>
                  <a:gd name="connsiteX14" fmla="*/ 276225 w 290994"/>
                  <a:gd name="connsiteY14" fmla="*/ 16668 h 313134"/>
                  <a:gd name="connsiteX15" fmla="*/ 266700 w 290994"/>
                  <a:gd name="connsiteY15" fmla="*/ 42862 h 313134"/>
                  <a:gd name="connsiteX16" fmla="*/ 254794 w 290994"/>
                  <a:gd name="connsiteY16" fmla="*/ 61912 h 313134"/>
                  <a:gd name="connsiteX17" fmla="*/ 250032 w 290994"/>
                  <a:gd name="connsiteY17" fmla="*/ 78581 h 313134"/>
                  <a:gd name="connsiteX18" fmla="*/ 240507 w 290994"/>
                  <a:gd name="connsiteY18" fmla="*/ 95250 h 313134"/>
                  <a:gd name="connsiteX19" fmla="*/ 226219 w 290994"/>
                  <a:gd name="connsiteY19" fmla="*/ 123825 h 313134"/>
                  <a:gd name="connsiteX20" fmla="*/ 219075 w 290994"/>
                  <a:gd name="connsiteY20" fmla="*/ 138112 h 313134"/>
                  <a:gd name="connsiteX21" fmla="*/ 214313 w 290994"/>
                  <a:gd name="connsiteY21" fmla="*/ 152400 h 313134"/>
                  <a:gd name="connsiteX22" fmla="*/ 211932 w 290994"/>
                  <a:gd name="connsiteY22" fmla="*/ 166687 h 313134"/>
                  <a:gd name="connsiteX23" fmla="*/ 204788 w 290994"/>
                  <a:gd name="connsiteY23" fmla="*/ 180975 h 313134"/>
                  <a:gd name="connsiteX24" fmla="*/ 197644 w 290994"/>
                  <a:gd name="connsiteY24" fmla="*/ 195262 h 313134"/>
                  <a:gd name="connsiteX25" fmla="*/ 190500 w 290994"/>
                  <a:gd name="connsiteY25" fmla="*/ 216693 h 313134"/>
                  <a:gd name="connsiteX26" fmla="*/ 154782 w 290994"/>
                  <a:gd name="connsiteY26" fmla="*/ 295275 h 313134"/>
                  <a:gd name="connsiteX27" fmla="*/ 0 w 290994"/>
                  <a:gd name="connsiteY27" fmla="*/ 109537 h 313134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54782 w 290994"/>
                  <a:gd name="connsiteY25" fmla="*/ 295275 h 309562"/>
                  <a:gd name="connsiteX26" fmla="*/ 0 w 290994"/>
                  <a:gd name="connsiteY26" fmla="*/ 109537 h 309562"/>
                  <a:gd name="connsiteX0" fmla="*/ 0 w 290994"/>
                  <a:gd name="connsiteY0" fmla="*/ 109537 h 307181"/>
                  <a:gd name="connsiteX1" fmla="*/ 90488 w 290994"/>
                  <a:gd name="connsiteY1" fmla="*/ 152400 h 307181"/>
                  <a:gd name="connsiteX2" fmla="*/ 152400 w 290994"/>
                  <a:gd name="connsiteY2" fmla="*/ 121443 h 307181"/>
                  <a:gd name="connsiteX3" fmla="*/ 169069 w 290994"/>
                  <a:gd name="connsiteY3" fmla="*/ 107156 h 307181"/>
                  <a:gd name="connsiteX4" fmla="*/ 178594 w 290994"/>
                  <a:gd name="connsiteY4" fmla="*/ 100012 h 307181"/>
                  <a:gd name="connsiteX5" fmla="*/ 197644 w 290994"/>
                  <a:gd name="connsiteY5" fmla="*/ 88106 h 307181"/>
                  <a:gd name="connsiteX6" fmla="*/ 209550 w 290994"/>
                  <a:gd name="connsiteY6" fmla="*/ 73818 h 307181"/>
                  <a:gd name="connsiteX7" fmla="*/ 223838 w 290994"/>
                  <a:gd name="connsiteY7" fmla="*/ 64293 h 307181"/>
                  <a:gd name="connsiteX8" fmla="*/ 240507 w 290994"/>
                  <a:gd name="connsiteY8" fmla="*/ 45243 h 307181"/>
                  <a:gd name="connsiteX9" fmla="*/ 250032 w 290994"/>
                  <a:gd name="connsiteY9" fmla="*/ 33337 h 307181"/>
                  <a:gd name="connsiteX10" fmla="*/ 271463 w 290994"/>
                  <a:gd name="connsiteY10" fmla="*/ 14287 h 307181"/>
                  <a:gd name="connsiteX11" fmla="*/ 280988 w 290994"/>
                  <a:gd name="connsiteY11" fmla="*/ 7143 h 307181"/>
                  <a:gd name="connsiteX12" fmla="*/ 288132 w 290994"/>
                  <a:gd name="connsiteY12" fmla="*/ 0 h 307181"/>
                  <a:gd name="connsiteX13" fmla="*/ 283369 w 290994"/>
                  <a:gd name="connsiteY13" fmla="*/ 7143 h 307181"/>
                  <a:gd name="connsiteX14" fmla="*/ 276225 w 290994"/>
                  <a:gd name="connsiteY14" fmla="*/ 16668 h 307181"/>
                  <a:gd name="connsiteX15" fmla="*/ 266700 w 290994"/>
                  <a:gd name="connsiteY15" fmla="*/ 42862 h 307181"/>
                  <a:gd name="connsiteX16" fmla="*/ 254794 w 290994"/>
                  <a:gd name="connsiteY16" fmla="*/ 61912 h 307181"/>
                  <a:gd name="connsiteX17" fmla="*/ 250032 w 290994"/>
                  <a:gd name="connsiteY17" fmla="*/ 78581 h 307181"/>
                  <a:gd name="connsiteX18" fmla="*/ 240507 w 290994"/>
                  <a:gd name="connsiteY18" fmla="*/ 95250 h 307181"/>
                  <a:gd name="connsiteX19" fmla="*/ 226219 w 290994"/>
                  <a:gd name="connsiteY19" fmla="*/ 123825 h 307181"/>
                  <a:gd name="connsiteX20" fmla="*/ 219075 w 290994"/>
                  <a:gd name="connsiteY20" fmla="*/ 138112 h 307181"/>
                  <a:gd name="connsiteX21" fmla="*/ 214313 w 290994"/>
                  <a:gd name="connsiteY21" fmla="*/ 152400 h 307181"/>
                  <a:gd name="connsiteX22" fmla="*/ 211932 w 290994"/>
                  <a:gd name="connsiteY22" fmla="*/ 166687 h 307181"/>
                  <a:gd name="connsiteX23" fmla="*/ 204788 w 290994"/>
                  <a:gd name="connsiteY23" fmla="*/ 180975 h 307181"/>
                  <a:gd name="connsiteX24" fmla="*/ 154782 w 290994"/>
                  <a:gd name="connsiteY24" fmla="*/ 295275 h 307181"/>
                  <a:gd name="connsiteX25" fmla="*/ 0 w 290994"/>
                  <a:gd name="connsiteY25" fmla="*/ 109537 h 307181"/>
                  <a:gd name="connsiteX0" fmla="*/ 0 w 290994"/>
                  <a:gd name="connsiteY0" fmla="*/ 109537 h 304800"/>
                  <a:gd name="connsiteX1" fmla="*/ 90488 w 290994"/>
                  <a:gd name="connsiteY1" fmla="*/ 152400 h 304800"/>
                  <a:gd name="connsiteX2" fmla="*/ 152400 w 290994"/>
                  <a:gd name="connsiteY2" fmla="*/ 121443 h 304800"/>
                  <a:gd name="connsiteX3" fmla="*/ 169069 w 290994"/>
                  <a:gd name="connsiteY3" fmla="*/ 107156 h 304800"/>
                  <a:gd name="connsiteX4" fmla="*/ 178594 w 290994"/>
                  <a:gd name="connsiteY4" fmla="*/ 100012 h 304800"/>
                  <a:gd name="connsiteX5" fmla="*/ 197644 w 290994"/>
                  <a:gd name="connsiteY5" fmla="*/ 88106 h 304800"/>
                  <a:gd name="connsiteX6" fmla="*/ 209550 w 290994"/>
                  <a:gd name="connsiteY6" fmla="*/ 73818 h 304800"/>
                  <a:gd name="connsiteX7" fmla="*/ 223838 w 290994"/>
                  <a:gd name="connsiteY7" fmla="*/ 64293 h 304800"/>
                  <a:gd name="connsiteX8" fmla="*/ 240507 w 290994"/>
                  <a:gd name="connsiteY8" fmla="*/ 45243 h 304800"/>
                  <a:gd name="connsiteX9" fmla="*/ 250032 w 290994"/>
                  <a:gd name="connsiteY9" fmla="*/ 33337 h 304800"/>
                  <a:gd name="connsiteX10" fmla="*/ 271463 w 290994"/>
                  <a:gd name="connsiteY10" fmla="*/ 14287 h 304800"/>
                  <a:gd name="connsiteX11" fmla="*/ 280988 w 290994"/>
                  <a:gd name="connsiteY11" fmla="*/ 7143 h 304800"/>
                  <a:gd name="connsiteX12" fmla="*/ 288132 w 290994"/>
                  <a:gd name="connsiteY12" fmla="*/ 0 h 304800"/>
                  <a:gd name="connsiteX13" fmla="*/ 283369 w 290994"/>
                  <a:gd name="connsiteY13" fmla="*/ 7143 h 304800"/>
                  <a:gd name="connsiteX14" fmla="*/ 276225 w 290994"/>
                  <a:gd name="connsiteY14" fmla="*/ 16668 h 304800"/>
                  <a:gd name="connsiteX15" fmla="*/ 266700 w 290994"/>
                  <a:gd name="connsiteY15" fmla="*/ 42862 h 304800"/>
                  <a:gd name="connsiteX16" fmla="*/ 254794 w 290994"/>
                  <a:gd name="connsiteY16" fmla="*/ 61912 h 304800"/>
                  <a:gd name="connsiteX17" fmla="*/ 250032 w 290994"/>
                  <a:gd name="connsiteY17" fmla="*/ 78581 h 304800"/>
                  <a:gd name="connsiteX18" fmla="*/ 240507 w 290994"/>
                  <a:gd name="connsiteY18" fmla="*/ 95250 h 304800"/>
                  <a:gd name="connsiteX19" fmla="*/ 226219 w 290994"/>
                  <a:gd name="connsiteY19" fmla="*/ 123825 h 304800"/>
                  <a:gd name="connsiteX20" fmla="*/ 219075 w 290994"/>
                  <a:gd name="connsiteY20" fmla="*/ 138112 h 304800"/>
                  <a:gd name="connsiteX21" fmla="*/ 214313 w 290994"/>
                  <a:gd name="connsiteY21" fmla="*/ 152400 h 304800"/>
                  <a:gd name="connsiteX22" fmla="*/ 211932 w 290994"/>
                  <a:gd name="connsiteY22" fmla="*/ 166687 h 304800"/>
                  <a:gd name="connsiteX23" fmla="*/ 154782 w 290994"/>
                  <a:gd name="connsiteY23" fmla="*/ 295275 h 304800"/>
                  <a:gd name="connsiteX24" fmla="*/ 0 w 290994"/>
                  <a:gd name="connsiteY24" fmla="*/ 109537 h 304800"/>
                  <a:gd name="connsiteX0" fmla="*/ 0 w 290994"/>
                  <a:gd name="connsiteY0" fmla="*/ 109537 h 302419"/>
                  <a:gd name="connsiteX1" fmla="*/ 90488 w 290994"/>
                  <a:gd name="connsiteY1" fmla="*/ 152400 h 302419"/>
                  <a:gd name="connsiteX2" fmla="*/ 152400 w 290994"/>
                  <a:gd name="connsiteY2" fmla="*/ 121443 h 302419"/>
                  <a:gd name="connsiteX3" fmla="*/ 169069 w 290994"/>
                  <a:gd name="connsiteY3" fmla="*/ 107156 h 302419"/>
                  <a:gd name="connsiteX4" fmla="*/ 178594 w 290994"/>
                  <a:gd name="connsiteY4" fmla="*/ 100012 h 302419"/>
                  <a:gd name="connsiteX5" fmla="*/ 197644 w 290994"/>
                  <a:gd name="connsiteY5" fmla="*/ 88106 h 302419"/>
                  <a:gd name="connsiteX6" fmla="*/ 209550 w 290994"/>
                  <a:gd name="connsiteY6" fmla="*/ 73818 h 302419"/>
                  <a:gd name="connsiteX7" fmla="*/ 223838 w 290994"/>
                  <a:gd name="connsiteY7" fmla="*/ 64293 h 302419"/>
                  <a:gd name="connsiteX8" fmla="*/ 240507 w 290994"/>
                  <a:gd name="connsiteY8" fmla="*/ 45243 h 302419"/>
                  <a:gd name="connsiteX9" fmla="*/ 250032 w 290994"/>
                  <a:gd name="connsiteY9" fmla="*/ 33337 h 302419"/>
                  <a:gd name="connsiteX10" fmla="*/ 271463 w 290994"/>
                  <a:gd name="connsiteY10" fmla="*/ 14287 h 302419"/>
                  <a:gd name="connsiteX11" fmla="*/ 280988 w 290994"/>
                  <a:gd name="connsiteY11" fmla="*/ 7143 h 302419"/>
                  <a:gd name="connsiteX12" fmla="*/ 288132 w 290994"/>
                  <a:gd name="connsiteY12" fmla="*/ 0 h 302419"/>
                  <a:gd name="connsiteX13" fmla="*/ 283369 w 290994"/>
                  <a:gd name="connsiteY13" fmla="*/ 7143 h 302419"/>
                  <a:gd name="connsiteX14" fmla="*/ 276225 w 290994"/>
                  <a:gd name="connsiteY14" fmla="*/ 16668 h 302419"/>
                  <a:gd name="connsiteX15" fmla="*/ 266700 w 290994"/>
                  <a:gd name="connsiteY15" fmla="*/ 42862 h 302419"/>
                  <a:gd name="connsiteX16" fmla="*/ 254794 w 290994"/>
                  <a:gd name="connsiteY16" fmla="*/ 61912 h 302419"/>
                  <a:gd name="connsiteX17" fmla="*/ 250032 w 290994"/>
                  <a:gd name="connsiteY17" fmla="*/ 78581 h 302419"/>
                  <a:gd name="connsiteX18" fmla="*/ 240507 w 290994"/>
                  <a:gd name="connsiteY18" fmla="*/ 95250 h 302419"/>
                  <a:gd name="connsiteX19" fmla="*/ 226219 w 290994"/>
                  <a:gd name="connsiteY19" fmla="*/ 123825 h 302419"/>
                  <a:gd name="connsiteX20" fmla="*/ 219075 w 290994"/>
                  <a:gd name="connsiteY20" fmla="*/ 138112 h 302419"/>
                  <a:gd name="connsiteX21" fmla="*/ 214313 w 290994"/>
                  <a:gd name="connsiteY21" fmla="*/ 152400 h 302419"/>
                  <a:gd name="connsiteX22" fmla="*/ 154782 w 290994"/>
                  <a:gd name="connsiteY22" fmla="*/ 295275 h 302419"/>
                  <a:gd name="connsiteX23" fmla="*/ 0 w 290994"/>
                  <a:gd name="connsiteY23" fmla="*/ 109537 h 302419"/>
                  <a:gd name="connsiteX0" fmla="*/ 0 w 290994"/>
                  <a:gd name="connsiteY0" fmla="*/ 109537 h 300038"/>
                  <a:gd name="connsiteX1" fmla="*/ 90488 w 290994"/>
                  <a:gd name="connsiteY1" fmla="*/ 152400 h 300038"/>
                  <a:gd name="connsiteX2" fmla="*/ 152400 w 290994"/>
                  <a:gd name="connsiteY2" fmla="*/ 121443 h 300038"/>
                  <a:gd name="connsiteX3" fmla="*/ 169069 w 290994"/>
                  <a:gd name="connsiteY3" fmla="*/ 107156 h 300038"/>
                  <a:gd name="connsiteX4" fmla="*/ 178594 w 290994"/>
                  <a:gd name="connsiteY4" fmla="*/ 100012 h 300038"/>
                  <a:gd name="connsiteX5" fmla="*/ 197644 w 290994"/>
                  <a:gd name="connsiteY5" fmla="*/ 88106 h 300038"/>
                  <a:gd name="connsiteX6" fmla="*/ 209550 w 290994"/>
                  <a:gd name="connsiteY6" fmla="*/ 73818 h 300038"/>
                  <a:gd name="connsiteX7" fmla="*/ 223838 w 290994"/>
                  <a:gd name="connsiteY7" fmla="*/ 64293 h 300038"/>
                  <a:gd name="connsiteX8" fmla="*/ 240507 w 290994"/>
                  <a:gd name="connsiteY8" fmla="*/ 45243 h 300038"/>
                  <a:gd name="connsiteX9" fmla="*/ 250032 w 290994"/>
                  <a:gd name="connsiteY9" fmla="*/ 33337 h 300038"/>
                  <a:gd name="connsiteX10" fmla="*/ 271463 w 290994"/>
                  <a:gd name="connsiteY10" fmla="*/ 14287 h 300038"/>
                  <a:gd name="connsiteX11" fmla="*/ 280988 w 290994"/>
                  <a:gd name="connsiteY11" fmla="*/ 7143 h 300038"/>
                  <a:gd name="connsiteX12" fmla="*/ 288132 w 290994"/>
                  <a:gd name="connsiteY12" fmla="*/ 0 h 300038"/>
                  <a:gd name="connsiteX13" fmla="*/ 283369 w 290994"/>
                  <a:gd name="connsiteY13" fmla="*/ 7143 h 300038"/>
                  <a:gd name="connsiteX14" fmla="*/ 276225 w 290994"/>
                  <a:gd name="connsiteY14" fmla="*/ 16668 h 300038"/>
                  <a:gd name="connsiteX15" fmla="*/ 266700 w 290994"/>
                  <a:gd name="connsiteY15" fmla="*/ 42862 h 300038"/>
                  <a:gd name="connsiteX16" fmla="*/ 254794 w 290994"/>
                  <a:gd name="connsiteY16" fmla="*/ 61912 h 300038"/>
                  <a:gd name="connsiteX17" fmla="*/ 250032 w 290994"/>
                  <a:gd name="connsiteY17" fmla="*/ 78581 h 300038"/>
                  <a:gd name="connsiteX18" fmla="*/ 240507 w 290994"/>
                  <a:gd name="connsiteY18" fmla="*/ 95250 h 300038"/>
                  <a:gd name="connsiteX19" fmla="*/ 226219 w 290994"/>
                  <a:gd name="connsiteY19" fmla="*/ 123825 h 300038"/>
                  <a:gd name="connsiteX20" fmla="*/ 219075 w 290994"/>
                  <a:gd name="connsiteY20" fmla="*/ 138112 h 300038"/>
                  <a:gd name="connsiteX21" fmla="*/ 154782 w 290994"/>
                  <a:gd name="connsiteY21" fmla="*/ 295275 h 300038"/>
                  <a:gd name="connsiteX22" fmla="*/ 0 w 290994"/>
                  <a:gd name="connsiteY22" fmla="*/ 109537 h 300038"/>
                  <a:gd name="connsiteX0" fmla="*/ 0 w 290994"/>
                  <a:gd name="connsiteY0" fmla="*/ 109537 h 297656"/>
                  <a:gd name="connsiteX1" fmla="*/ 90488 w 290994"/>
                  <a:gd name="connsiteY1" fmla="*/ 152400 h 297656"/>
                  <a:gd name="connsiteX2" fmla="*/ 152400 w 290994"/>
                  <a:gd name="connsiteY2" fmla="*/ 121443 h 297656"/>
                  <a:gd name="connsiteX3" fmla="*/ 169069 w 290994"/>
                  <a:gd name="connsiteY3" fmla="*/ 107156 h 297656"/>
                  <a:gd name="connsiteX4" fmla="*/ 178594 w 290994"/>
                  <a:gd name="connsiteY4" fmla="*/ 100012 h 297656"/>
                  <a:gd name="connsiteX5" fmla="*/ 197644 w 290994"/>
                  <a:gd name="connsiteY5" fmla="*/ 88106 h 297656"/>
                  <a:gd name="connsiteX6" fmla="*/ 209550 w 290994"/>
                  <a:gd name="connsiteY6" fmla="*/ 73818 h 297656"/>
                  <a:gd name="connsiteX7" fmla="*/ 223838 w 290994"/>
                  <a:gd name="connsiteY7" fmla="*/ 64293 h 297656"/>
                  <a:gd name="connsiteX8" fmla="*/ 240507 w 290994"/>
                  <a:gd name="connsiteY8" fmla="*/ 45243 h 297656"/>
                  <a:gd name="connsiteX9" fmla="*/ 250032 w 290994"/>
                  <a:gd name="connsiteY9" fmla="*/ 33337 h 297656"/>
                  <a:gd name="connsiteX10" fmla="*/ 271463 w 290994"/>
                  <a:gd name="connsiteY10" fmla="*/ 14287 h 297656"/>
                  <a:gd name="connsiteX11" fmla="*/ 280988 w 290994"/>
                  <a:gd name="connsiteY11" fmla="*/ 7143 h 297656"/>
                  <a:gd name="connsiteX12" fmla="*/ 288132 w 290994"/>
                  <a:gd name="connsiteY12" fmla="*/ 0 h 297656"/>
                  <a:gd name="connsiteX13" fmla="*/ 283369 w 290994"/>
                  <a:gd name="connsiteY13" fmla="*/ 7143 h 297656"/>
                  <a:gd name="connsiteX14" fmla="*/ 276225 w 290994"/>
                  <a:gd name="connsiteY14" fmla="*/ 16668 h 297656"/>
                  <a:gd name="connsiteX15" fmla="*/ 266700 w 290994"/>
                  <a:gd name="connsiteY15" fmla="*/ 42862 h 297656"/>
                  <a:gd name="connsiteX16" fmla="*/ 254794 w 290994"/>
                  <a:gd name="connsiteY16" fmla="*/ 61912 h 297656"/>
                  <a:gd name="connsiteX17" fmla="*/ 250032 w 290994"/>
                  <a:gd name="connsiteY17" fmla="*/ 78581 h 297656"/>
                  <a:gd name="connsiteX18" fmla="*/ 240507 w 290994"/>
                  <a:gd name="connsiteY18" fmla="*/ 95250 h 297656"/>
                  <a:gd name="connsiteX19" fmla="*/ 226219 w 290994"/>
                  <a:gd name="connsiteY19" fmla="*/ 123825 h 297656"/>
                  <a:gd name="connsiteX20" fmla="*/ 154782 w 290994"/>
                  <a:gd name="connsiteY20" fmla="*/ 295275 h 297656"/>
                  <a:gd name="connsiteX21" fmla="*/ 0 w 290994"/>
                  <a:gd name="connsiteY21" fmla="*/ 109537 h 297656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154782 w 290994"/>
                  <a:gd name="connsiteY19" fmla="*/ 295275 h 295275"/>
                  <a:gd name="connsiteX20" fmla="*/ 0 w 290994"/>
                  <a:gd name="connsiteY2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154782 w 290994"/>
                  <a:gd name="connsiteY18" fmla="*/ 295275 h 295275"/>
                  <a:gd name="connsiteX19" fmla="*/ 0 w 290994"/>
                  <a:gd name="connsiteY1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154782 w 290994"/>
                  <a:gd name="connsiteY17" fmla="*/ 295275 h 295275"/>
                  <a:gd name="connsiteX18" fmla="*/ 0 w 290994"/>
                  <a:gd name="connsiteY1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154782 w 290994"/>
                  <a:gd name="connsiteY16" fmla="*/ 295275 h 295275"/>
                  <a:gd name="connsiteX17" fmla="*/ 0 w 290994"/>
                  <a:gd name="connsiteY17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154782 w 290994"/>
                  <a:gd name="connsiteY15" fmla="*/ 295275 h 295275"/>
                  <a:gd name="connsiteX16" fmla="*/ 0 w 290994"/>
                  <a:gd name="connsiteY16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78594 w 290994"/>
                  <a:gd name="connsiteY3" fmla="*/ 100012 h 295275"/>
                  <a:gd name="connsiteX4" fmla="*/ 197644 w 290994"/>
                  <a:gd name="connsiteY4" fmla="*/ 88106 h 295275"/>
                  <a:gd name="connsiteX5" fmla="*/ 209550 w 290994"/>
                  <a:gd name="connsiteY5" fmla="*/ 73818 h 295275"/>
                  <a:gd name="connsiteX6" fmla="*/ 223838 w 290994"/>
                  <a:gd name="connsiteY6" fmla="*/ 64293 h 295275"/>
                  <a:gd name="connsiteX7" fmla="*/ 240507 w 290994"/>
                  <a:gd name="connsiteY7" fmla="*/ 45243 h 295275"/>
                  <a:gd name="connsiteX8" fmla="*/ 250032 w 290994"/>
                  <a:gd name="connsiteY8" fmla="*/ 33337 h 295275"/>
                  <a:gd name="connsiteX9" fmla="*/ 271463 w 290994"/>
                  <a:gd name="connsiteY9" fmla="*/ 14287 h 295275"/>
                  <a:gd name="connsiteX10" fmla="*/ 280988 w 290994"/>
                  <a:gd name="connsiteY10" fmla="*/ 7143 h 295275"/>
                  <a:gd name="connsiteX11" fmla="*/ 288132 w 290994"/>
                  <a:gd name="connsiteY11" fmla="*/ 0 h 295275"/>
                  <a:gd name="connsiteX12" fmla="*/ 283369 w 290994"/>
                  <a:gd name="connsiteY12" fmla="*/ 7143 h 295275"/>
                  <a:gd name="connsiteX13" fmla="*/ 276225 w 290994"/>
                  <a:gd name="connsiteY13" fmla="*/ 16668 h 295275"/>
                  <a:gd name="connsiteX14" fmla="*/ 154782 w 290994"/>
                  <a:gd name="connsiteY14" fmla="*/ 295275 h 295275"/>
                  <a:gd name="connsiteX15" fmla="*/ 0 w 290994"/>
                  <a:gd name="connsiteY15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97644 w 290994"/>
                  <a:gd name="connsiteY3" fmla="*/ 88106 h 295275"/>
                  <a:gd name="connsiteX4" fmla="*/ 209550 w 290994"/>
                  <a:gd name="connsiteY4" fmla="*/ 73818 h 295275"/>
                  <a:gd name="connsiteX5" fmla="*/ 223838 w 290994"/>
                  <a:gd name="connsiteY5" fmla="*/ 64293 h 295275"/>
                  <a:gd name="connsiteX6" fmla="*/ 240507 w 290994"/>
                  <a:gd name="connsiteY6" fmla="*/ 45243 h 295275"/>
                  <a:gd name="connsiteX7" fmla="*/ 250032 w 290994"/>
                  <a:gd name="connsiteY7" fmla="*/ 33337 h 295275"/>
                  <a:gd name="connsiteX8" fmla="*/ 271463 w 290994"/>
                  <a:gd name="connsiteY8" fmla="*/ 14287 h 295275"/>
                  <a:gd name="connsiteX9" fmla="*/ 280988 w 290994"/>
                  <a:gd name="connsiteY9" fmla="*/ 7143 h 295275"/>
                  <a:gd name="connsiteX10" fmla="*/ 288132 w 290994"/>
                  <a:gd name="connsiteY10" fmla="*/ 0 h 295275"/>
                  <a:gd name="connsiteX11" fmla="*/ 283369 w 290994"/>
                  <a:gd name="connsiteY11" fmla="*/ 7143 h 295275"/>
                  <a:gd name="connsiteX12" fmla="*/ 276225 w 290994"/>
                  <a:gd name="connsiteY12" fmla="*/ 16668 h 295275"/>
                  <a:gd name="connsiteX13" fmla="*/ 154782 w 290994"/>
                  <a:gd name="connsiteY13" fmla="*/ 295275 h 295275"/>
                  <a:gd name="connsiteX14" fmla="*/ 0 w 290994"/>
                  <a:gd name="connsiteY14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97644 w 290994"/>
                  <a:gd name="connsiteY2" fmla="*/ 88106 h 295275"/>
                  <a:gd name="connsiteX3" fmla="*/ 209550 w 290994"/>
                  <a:gd name="connsiteY3" fmla="*/ 73818 h 295275"/>
                  <a:gd name="connsiteX4" fmla="*/ 223838 w 290994"/>
                  <a:gd name="connsiteY4" fmla="*/ 64293 h 295275"/>
                  <a:gd name="connsiteX5" fmla="*/ 240507 w 290994"/>
                  <a:gd name="connsiteY5" fmla="*/ 45243 h 295275"/>
                  <a:gd name="connsiteX6" fmla="*/ 250032 w 290994"/>
                  <a:gd name="connsiteY6" fmla="*/ 33337 h 295275"/>
                  <a:gd name="connsiteX7" fmla="*/ 271463 w 290994"/>
                  <a:gd name="connsiteY7" fmla="*/ 14287 h 295275"/>
                  <a:gd name="connsiteX8" fmla="*/ 280988 w 290994"/>
                  <a:gd name="connsiteY8" fmla="*/ 7143 h 295275"/>
                  <a:gd name="connsiteX9" fmla="*/ 288132 w 290994"/>
                  <a:gd name="connsiteY9" fmla="*/ 0 h 295275"/>
                  <a:gd name="connsiteX10" fmla="*/ 283369 w 290994"/>
                  <a:gd name="connsiteY10" fmla="*/ 7143 h 295275"/>
                  <a:gd name="connsiteX11" fmla="*/ 276225 w 290994"/>
                  <a:gd name="connsiteY11" fmla="*/ 16668 h 295275"/>
                  <a:gd name="connsiteX12" fmla="*/ 154782 w 290994"/>
                  <a:gd name="connsiteY12" fmla="*/ 295275 h 295275"/>
                  <a:gd name="connsiteX13" fmla="*/ 0 w 290994"/>
                  <a:gd name="connsiteY13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09550 w 290994"/>
                  <a:gd name="connsiteY2" fmla="*/ 73818 h 295275"/>
                  <a:gd name="connsiteX3" fmla="*/ 223838 w 290994"/>
                  <a:gd name="connsiteY3" fmla="*/ 64293 h 295275"/>
                  <a:gd name="connsiteX4" fmla="*/ 240507 w 290994"/>
                  <a:gd name="connsiteY4" fmla="*/ 45243 h 295275"/>
                  <a:gd name="connsiteX5" fmla="*/ 250032 w 290994"/>
                  <a:gd name="connsiteY5" fmla="*/ 33337 h 295275"/>
                  <a:gd name="connsiteX6" fmla="*/ 271463 w 290994"/>
                  <a:gd name="connsiteY6" fmla="*/ 14287 h 295275"/>
                  <a:gd name="connsiteX7" fmla="*/ 280988 w 290994"/>
                  <a:gd name="connsiteY7" fmla="*/ 7143 h 295275"/>
                  <a:gd name="connsiteX8" fmla="*/ 288132 w 290994"/>
                  <a:gd name="connsiteY8" fmla="*/ 0 h 295275"/>
                  <a:gd name="connsiteX9" fmla="*/ 283369 w 290994"/>
                  <a:gd name="connsiteY9" fmla="*/ 7143 h 295275"/>
                  <a:gd name="connsiteX10" fmla="*/ 276225 w 290994"/>
                  <a:gd name="connsiteY10" fmla="*/ 16668 h 295275"/>
                  <a:gd name="connsiteX11" fmla="*/ 154782 w 290994"/>
                  <a:gd name="connsiteY11" fmla="*/ 295275 h 295275"/>
                  <a:gd name="connsiteX12" fmla="*/ 0 w 290994"/>
                  <a:gd name="connsiteY12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23838 w 290994"/>
                  <a:gd name="connsiteY2" fmla="*/ 64293 h 295275"/>
                  <a:gd name="connsiteX3" fmla="*/ 240507 w 290994"/>
                  <a:gd name="connsiteY3" fmla="*/ 45243 h 295275"/>
                  <a:gd name="connsiteX4" fmla="*/ 250032 w 290994"/>
                  <a:gd name="connsiteY4" fmla="*/ 33337 h 295275"/>
                  <a:gd name="connsiteX5" fmla="*/ 271463 w 290994"/>
                  <a:gd name="connsiteY5" fmla="*/ 14287 h 295275"/>
                  <a:gd name="connsiteX6" fmla="*/ 280988 w 290994"/>
                  <a:gd name="connsiteY6" fmla="*/ 7143 h 295275"/>
                  <a:gd name="connsiteX7" fmla="*/ 288132 w 290994"/>
                  <a:gd name="connsiteY7" fmla="*/ 0 h 295275"/>
                  <a:gd name="connsiteX8" fmla="*/ 283369 w 290994"/>
                  <a:gd name="connsiteY8" fmla="*/ 7143 h 295275"/>
                  <a:gd name="connsiteX9" fmla="*/ 276225 w 290994"/>
                  <a:gd name="connsiteY9" fmla="*/ 16668 h 295275"/>
                  <a:gd name="connsiteX10" fmla="*/ 154782 w 290994"/>
                  <a:gd name="connsiteY10" fmla="*/ 295275 h 295275"/>
                  <a:gd name="connsiteX11" fmla="*/ 0 w 290994"/>
                  <a:gd name="connsiteY11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40507 w 290994"/>
                  <a:gd name="connsiteY2" fmla="*/ 45243 h 295275"/>
                  <a:gd name="connsiteX3" fmla="*/ 250032 w 290994"/>
                  <a:gd name="connsiteY3" fmla="*/ 33337 h 295275"/>
                  <a:gd name="connsiteX4" fmla="*/ 271463 w 290994"/>
                  <a:gd name="connsiteY4" fmla="*/ 14287 h 295275"/>
                  <a:gd name="connsiteX5" fmla="*/ 280988 w 290994"/>
                  <a:gd name="connsiteY5" fmla="*/ 7143 h 295275"/>
                  <a:gd name="connsiteX6" fmla="*/ 288132 w 290994"/>
                  <a:gd name="connsiteY6" fmla="*/ 0 h 295275"/>
                  <a:gd name="connsiteX7" fmla="*/ 283369 w 290994"/>
                  <a:gd name="connsiteY7" fmla="*/ 7143 h 295275"/>
                  <a:gd name="connsiteX8" fmla="*/ 276225 w 290994"/>
                  <a:gd name="connsiteY8" fmla="*/ 16668 h 295275"/>
                  <a:gd name="connsiteX9" fmla="*/ 154782 w 290994"/>
                  <a:gd name="connsiteY9" fmla="*/ 295275 h 295275"/>
                  <a:gd name="connsiteX10" fmla="*/ 0 w 290994"/>
                  <a:gd name="connsiteY1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50032 w 290994"/>
                  <a:gd name="connsiteY2" fmla="*/ 33337 h 295275"/>
                  <a:gd name="connsiteX3" fmla="*/ 271463 w 290994"/>
                  <a:gd name="connsiteY3" fmla="*/ 14287 h 295275"/>
                  <a:gd name="connsiteX4" fmla="*/ 280988 w 290994"/>
                  <a:gd name="connsiteY4" fmla="*/ 7143 h 295275"/>
                  <a:gd name="connsiteX5" fmla="*/ 288132 w 290994"/>
                  <a:gd name="connsiteY5" fmla="*/ 0 h 295275"/>
                  <a:gd name="connsiteX6" fmla="*/ 283369 w 290994"/>
                  <a:gd name="connsiteY6" fmla="*/ 7143 h 295275"/>
                  <a:gd name="connsiteX7" fmla="*/ 276225 w 290994"/>
                  <a:gd name="connsiteY7" fmla="*/ 16668 h 295275"/>
                  <a:gd name="connsiteX8" fmla="*/ 154782 w 290994"/>
                  <a:gd name="connsiteY8" fmla="*/ 295275 h 295275"/>
                  <a:gd name="connsiteX9" fmla="*/ 0 w 290994"/>
                  <a:gd name="connsiteY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276225 w 290994"/>
                  <a:gd name="connsiteY6" fmla="*/ 16668 h 295275"/>
                  <a:gd name="connsiteX7" fmla="*/ 154782 w 290994"/>
                  <a:gd name="connsiteY7" fmla="*/ 295275 h 295275"/>
                  <a:gd name="connsiteX8" fmla="*/ 0 w 290994"/>
                  <a:gd name="connsiteY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154782 w 290994"/>
                  <a:gd name="connsiteY6" fmla="*/ 295275 h 295275"/>
                  <a:gd name="connsiteX7" fmla="*/ 0 w 290994"/>
                  <a:gd name="connsiteY7" fmla="*/ 109537 h 295275"/>
                  <a:gd name="connsiteX0" fmla="*/ 0 w 288132"/>
                  <a:gd name="connsiteY0" fmla="*/ 109537 h 295275"/>
                  <a:gd name="connsiteX1" fmla="*/ 90488 w 288132"/>
                  <a:gd name="connsiteY1" fmla="*/ 152400 h 295275"/>
                  <a:gd name="connsiteX2" fmla="*/ 271463 w 288132"/>
                  <a:gd name="connsiteY2" fmla="*/ 14287 h 295275"/>
                  <a:gd name="connsiteX3" fmla="*/ 280988 w 288132"/>
                  <a:gd name="connsiteY3" fmla="*/ 7143 h 295275"/>
                  <a:gd name="connsiteX4" fmla="*/ 288132 w 288132"/>
                  <a:gd name="connsiteY4" fmla="*/ 0 h 295275"/>
                  <a:gd name="connsiteX5" fmla="*/ 154782 w 288132"/>
                  <a:gd name="connsiteY5" fmla="*/ 295275 h 295275"/>
                  <a:gd name="connsiteX6" fmla="*/ 0 w 288132"/>
                  <a:gd name="connsiteY6" fmla="*/ 109537 h 295275"/>
                  <a:gd name="connsiteX0" fmla="*/ 0 w 307579"/>
                  <a:gd name="connsiteY0" fmla="*/ 156368 h 342106"/>
                  <a:gd name="connsiteX1" fmla="*/ 90488 w 307579"/>
                  <a:gd name="connsiteY1" fmla="*/ 199231 h 342106"/>
                  <a:gd name="connsiteX2" fmla="*/ 271463 w 307579"/>
                  <a:gd name="connsiteY2" fmla="*/ 61118 h 342106"/>
                  <a:gd name="connsiteX3" fmla="*/ 288132 w 307579"/>
                  <a:gd name="connsiteY3" fmla="*/ 46831 h 342106"/>
                  <a:gd name="connsiteX4" fmla="*/ 154782 w 307579"/>
                  <a:gd name="connsiteY4" fmla="*/ 342106 h 342106"/>
                  <a:gd name="connsiteX5" fmla="*/ 0 w 307579"/>
                  <a:gd name="connsiteY5" fmla="*/ 156368 h 342106"/>
                  <a:gd name="connsiteX0" fmla="*/ 0 w 288132"/>
                  <a:gd name="connsiteY0" fmla="*/ 133349 h 319087"/>
                  <a:gd name="connsiteX1" fmla="*/ 90488 w 288132"/>
                  <a:gd name="connsiteY1" fmla="*/ 176212 h 319087"/>
                  <a:gd name="connsiteX2" fmla="*/ 288132 w 288132"/>
                  <a:gd name="connsiteY2" fmla="*/ 23812 h 319087"/>
                  <a:gd name="connsiteX3" fmla="*/ 154782 w 288132"/>
                  <a:gd name="connsiteY3" fmla="*/ 319087 h 319087"/>
                  <a:gd name="connsiteX4" fmla="*/ 0 w 288132"/>
                  <a:gd name="connsiteY4" fmla="*/ 133349 h 319087"/>
                  <a:gd name="connsiteX0" fmla="*/ 0 w 216695"/>
                  <a:gd name="connsiteY0" fmla="*/ 40480 h 226218"/>
                  <a:gd name="connsiteX1" fmla="*/ 90488 w 216695"/>
                  <a:gd name="connsiteY1" fmla="*/ 83343 h 226218"/>
                  <a:gd name="connsiteX2" fmla="*/ 216695 w 216695"/>
                  <a:gd name="connsiteY2" fmla="*/ 23812 h 226218"/>
                  <a:gd name="connsiteX3" fmla="*/ 154782 w 216695"/>
                  <a:gd name="connsiteY3" fmla="*/ 226218 h 226218"/>
                  <a:gd name="connsiteX4" fmla="*/ 0 w 216695"/>
                  <a:gd name="connsiteY4" fmla="*/ 40480 h 226218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54782 w 257176"/>
                  <a:gd name="connsiteY3" fmla="*/ 276224 h 276224"/>
                  <a:gd name="connsiteX4" fmla="*/ 0 w 257176"/>
                  <a:gd name="connsiteY4" fmla="*/ 90486 h 276224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11919 w 257176"/>
                  <a:gd name="connsiteY3" fmla="*/ 276224 h 276224"/>
                  <a:gd name="connsiteX4" fmla="*/ 0 w 257176"/>
                  <a:gd name="connsiteY4" fmla="*/ 90486 h 276224"/>
                  <a:gd name="connsiteX0" fmla="*/ 0 w 269082"/>
                  <a:gd name="connsiteY0" fmla="*/ 114298 h 276224"/>
                  <a:gd name="connsiteX1" fmla="*/ 102394 w 269082"/>
                  <a:gd name="connsiteY1" fmla="*/ 133349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54794"/>
                  <a:gd name="connsiteY0" fmla="*/ 152398 h 297656"/>
                  <a:gd name="connsiteX1" fmla="*/ 102394 w 254794"/>
                  <a:gd name="connsiteY1" fmla="*/ 166686 h 297656"/>
                  <a:gd name="connsiteX2" fmla="*/ 254794 w 254794"/>
                  <a:gd name="connsiteY2" fmla="*/ 23812 h 297656"/>
                  <a:gd name="connsiteX3" fmla="*/ 121443 w 254794"/>
                  <a:gd name="connsiteY3" fmla="*/ 297656 h 297656"/>
                  <a:gd name="connsiteX4" fmla="*/ 0 w 254794"/>
                  <a:gd name="connsiteY4" fmla="*/ 152398 h 297656"/>
                  <a:gd name="connsiteX0" fmla="*/ 0 w 269082"/>
                  <a:gd name="connsiteY0" fmla="*/ 173829 h 319087"/>
                  <a:gd name="connsiteX1" fmla="*/ 102394 w 269082"/>
                  <a:gd name="connsiteY1" fmla="*/ 188117 h 319087"/>
                  <a:gd name="connsiteX2" fmla="*/ 269082 w 269082"/>
                  <a:gd name="connsiteY2" fmla="*/ 23812 h 319087"/>
                  <a:gd name="connsiteX3" fmla="*/ 121443 w 269082"/>
                  <a:gd name="connsiteY3" fmla="*/ 319087 h 319087"/>
                  <a:gd name="connsiteX4" fmla="*/ 0 w 269082"/>
                  <a:gd name="connsiteY4" fmla="*/ 173829 h 319087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64305 h 309563"/>
                  <a:gd name="connsiteX1" fmla="*/ 102394 w 269082"/>
                  <a:gd name="connsiteY1" fmla="*/ 17859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69082"/>
                  <a:gd name="connsiteY0" fmla="*/ 164305 h 309563"/>
                  <a:gd name="connsiteX1" fmla="*/ 100013 w 269082"/>
                  <a:gd name="connsiteY1" fmla="*/ 19764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26803 w 391520"/>
                  <a:gd name="connsiteY1" fmla="*/ 214609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69392"/>
                  <a:gd name="connsiteX1" fmla="*/ 126803 w 391520"/>
                  <a:gd name="connsiteY1" fmla="*/ 214609 h 369392"/>
                  <a:gd name="connsiteX2" fmla="*/ 391122 w 391520"/>
                  <a:gd name="connsiteY2" fmla="*/ 0 h 369392"/>
                  <a:gd name="connsiteX3" fmla="*/ 132159 w 391520"/>
                  <a:gd name="connsiteY3" fmla="*/ 369392 h 369392"/>
                  <a:gd name="connsiteX4" fmla="*/ 0 w 391520"/>
                  <a:gd name="connsiteY4" fmla="*/ 173234 h 369392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122"/>
                  <a:gd name="connsiteY0" fmla="*/ 173234 h 390823"/>
                  <a:gd name="connsiteX1" fmla="*/ 148234 w 391122"/>
                  <a:gd name="connsiteY1" fmla="*/ 225324 h 390823"/>
                  <a:gd name="connsiteX2" fmla="*/ 391122 w 391122"/>
                  <a:gd name="connsiteY2" fmla="*/ 0 h 390823"/>
                  <a:gd name="connsiteX3" fmla="*/ 142875 w 391122"/>
                  <a:gd name="connsiteY3" fmla="*/ 390823 h 390823"/>
                  <a:gd name="connsiteX4" fmla="*/ 0 w 391122"/>
                  <a:gd name="connsiteY4" fmla="*/ 173234 h 390823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35729 h 353318"/>
                  <a:gd name="connsiteX1" fmla="*/ 148234 w 463453"/>
                  <a:gd name="connsiteY1" fmla="*/ 187819 h 353318"/>
                  <a:gd name="connsiteX2" fmla="*/ 463453 w 463453"/>
                  <a:gd name="connsiteY2" fmla="*/ 0 h 353318"/>
                  <a:gd name="connsiteX3" fmla="*/ 142875 w 463453"/>
                  <a:gd name="connsiteY3" fmla="*/ 353318 h 353318"/>
                  <a:gd name="connsiteX4" fmla="*/ 0 w 463453"/>
                  <a:gd name="connsiteY4" fmla="*/ 135729 h 353318"/>
                  <a:gd name="connsiteX0" fmla="*/ 0 w 487563"/>
                  <a:gd name="connsiteY0" fmla="*/ 149124 h 353318"/>
                  <a:gd name="connsiteX1" fmla="*/ 172344 w 487563"/>
                  <a:gd name="connsiteY1" fmla="*/ 187819 h 353318"/>
                  <a:gd name="connsiteX2" fmla="*/ 487563 w 487563"/>
                  <a:gd name="connsiteY2" fmla="*/ 0 h 353318"/>
                  <a:gd name="connsiteX3" fmla="*/ 166985 w 487563"/>
                  <a:gd name="connsiteY3" fmla="*/ 353318 h 353318"/>
                  <a:gd name="connsiteX4" fmla="*/ 0 w 487563"/>
                  <a:gd name="connsiteY4" fmla="*/ 149124 h 353318"/>
                  <a:gd name="connsiteX0" fmla="*/ 0 w 444700"/>
                  <a:gd name="connsiteY0" fmla="*/ 146445 h 350639"/>
                  <a:gd name="connsiteX1" fmla="*/ 172344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  <a:gd name="connsiteX0" fmla="*/ 0 w 444700"/>
                  <a:gd name="connsiteY0" fmla="*/ 146445 h 350639"/>
                  <a:gd name="connsiteX1" fmla="*/ 153591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700" h="350639">
                    <a:moveTo>
                      <a:pt x="0" y="146445"/>
                    </a:moveTo>
                    <a:cubicBezTo>
                      <a:pt x="62807" y="97729"/>
                      <a:pt x="147043" y="161525"/>
                      <a:pt x="153591" y="185140"/>
                    </a:cubicBezTo>
                    <a:cubicBezTo>
                      <a:pt x="272158" y="792"/>
                      <a:pt x="438747" y="2382"/>
                      <a:pt x="444700" y="0"/>
                    </a:cubicBezTo>
                    <a:cubicBezTo>
                      <a:pt x="329904" y="76895"/>
                      <a:pt x="208756" y="267792"/>
                      <a:pt x="166985" y="350639"/>
                    </a:cubicBezTo>
                    <a:cubicBezTo>
                      <a:pt x="140394" y="321270"/>
                      <a:pt x="41672" y="182165"/>
                      <a:pt x="0" y="1464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161510" y="1974026"/>
            <a:ext cx="418623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Highlights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I </a:t>
            </a:r>
            <a:r>
              <a:rPr lang="en-US" sz="900" dirty="0"/>
              <a:t>have completed </a:t>
            </a:r>
            <a:r>
              <a:rPr lang="en-US" sz="900" dirty="0" smtClean="0"/>
              <a:t>B.E </a:t>
            </a:r>
            <a:r>
              <a:rPr lang="en-US" sz="900" dirty="0"/>
              <a:t>in </a:t>
            </a:r>
            <a:r>
              <a:rPr lang="en-US" sz="900" dirty="0" smtClean="0"/>
              <a:t>Electronics.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Cisco </a:t>
            </a:r>
            <a:r>
              <a:rPr lang="en-US" sz="900" dirty="0"/>
              <a:t>Certification </a:t>
            </a:r>
            <a:r>
              <a:rPr lang="en-US" sz="900" dirty="0" smtClean="0"/>
              <a:t>course.</a:t>
            </a:r>
            <a:endParaRPr lang="en-US" sz="900" dirty="0"/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Microsoft Certification course.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Red-hat </a:t>
            </a:r>
            <a:r>
              <a:rPr lang="en-US" sz="900" dirty="0"/>
              <a:t>Certification </a:t>
            </a:r>
            <a:r>
              <a:rPr lang="en-US" sz="900" dirty="0" smtClean="0"/>
              <a:t>course.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/>
              <a:t>G</a:t>
            </a:r>
            <a:r>
              <a:rPr lang="en-US" sz="900" dirty="0" smtClean="0"/>
              <a:t>ood </a:t>
            </a:r>
            <a:r>
              <a:rPr lang="en-US" sz="900" dirty="0"/>
              <a:t>knowledge of html and its scripting.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>
            <a:off x="161510" y="4464115"/>
            <a:ext cx="4186232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Career Interests</a:t>
            </a:r>
            <a:endParaRPr lang="en-US" sz="900" i="1" dirty="0" smtClean="0">
              <a:solidFill>
                <a:srgbClr val="0070C0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Automation &amp; orchestration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DevOps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SME </a:t>
            </a:r>
            <a:r>
              <a:rPr lang="en-US" sz="900" smtClean="0"/>
              <a:t>in </a:t>
            </a:r>
            <a:r>
              <a:rPr lang="en-US" sz="900" smtClean="0"/>
              <a:t>Data</a:t>
            </a:r>
            <a:r>
              <a:rPr lang="en-US" sz="900" smtClean="0"/>
              <a:t> </a:t>
            </a:r>
            <a:r>
              <a:rPr lang="en-US" sz="900" dirty="0" smtClean="0"/>
              <a:t>Security</a:t>
            </a:r>
          </a:p>
        </p:txBody>
      </p:sp>
      <p:sp>
        <p:nvSpPr>
          <p:cNvPr id="77" name="Text Box 13"/>
          <p:cNvSpPr txBox="1">
            <a:spLocks noChangeArrowheads="1"/>
          </p:cNvSpPr>
          <p:nvPr/>
        </p:nvSpPr>
        <p:spPr bwMode="auto">
          <a:xfrm>
            <a:off x="1447799" y="455765"/>
            <a:ext cx="2899175" cy="10926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Name	: Aditya Rahatekar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Job Title/Level 	:Technical specialist: Trainee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err="1" smtClean="0"/>
              <a:t>Tieto</a:t>
            </a:r>
            <a:r>
              <a:rPr lang="en-US" sz="900" dirty="0" smtClean="0"/>
              <a:t> Tenure	:1 Month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Total Experience 	:Fresher</a:t>
            </a:r>
          </a:p>
          <a:p>
            <a:pPr algn="l" eaLnBrk="0" hangingPunct="0">
              <a:spcBef>
                <a:spcPts val="600"/>
              </a:spcBef>
            </a:pPr>
            <a:r>
              <a:rPr lang="en-US" sz="900" dirty="0" smtClean="0"/>
              <a:t>Qualification	:B.E (Electronics)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8620"/>
            <a:ext cx="9144000" cy="325843"/>
          </a:xfrm>
          <a:prstGeom prst="rect">
            <a:avLst/>
          </a:prstGeom>
          <a:solidFill>
            <a:srgbClr val="0070C0"/>
          </a:solidFill>
        </p:spPr>
        <p:txBody>
          <a:bodyPr wrap="square" lIns="103236" tIns="51618" rIns="103236" bIns="51618" rtlCol="0">
            <a:spAutoFit/>
          </a:bodyPr>
          <a:lstStyle>
            <a:defPPr>
              <a:defRPr lang="en-GB"/>
            </a:defPPr>
            <a:lvl1pPr lvl="0" algn="l"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z="1600" smtClean="0"/>
              <a:t>ADITYA RAHATEKAR</a:t>
            </a:r>
            <a:endParaRPr lang="en-US" sz="1600" dirty="0"/>
          </a:p>
        </p:txBody>
      </p:sp>
      <p:cxnSp>
        <p:nvCxnSpPr>
          <p:cNvPr id="88" name="Straight Connector 12"/>
          <p:cNvCxnSpPr>
            <a:cxnSpLocks noChangeShapeType="1"/>
          </p:cNvCxnSpPr>
          <p:nvPr/>
        </p:nvCxnSpPr>
        <p:spPr bwMode="auto">
          <a:xfrm>
            <a:off x="161510" y="1938170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75" name="Straight Connector 12"/>
          <p:cNvCxnSpPr>
            <a:cxnSpLocks noChangeShapeType="1"/>
          </p:cNvCxnSpPr>
          <p:nvPr/>
        </p:nvCxnSpPr>
        <p:spPr bwMode="auto">
          <a:xfrm>
            <a:off x="205540" y="4374105"/>
            <a:ext cx="4036985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grpSp>
        <p:nvGrpSpPr>
          <p:cNvPr id="113" name="Group 574"/>
          <p:cNvGrpSpPr>
            <a:grpSpLocks/>
          </p:cNvGrpSpPr>
          <p:nvPr/>
        </p:nvGrpSpPr>
        <p:grpSpPr bwMode="auto">
          <a:xfrm>
            <a:off x="4896608" y="2267712"/>
            <a:ext cx="534368" cy="592773"/>
            <a:chOff x="4144963" y="1847850"/>
            <a:chExt cx="874712" cy="874713"/>
          </a:xfrm>
        </p:grpSpPr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4144963" y="1847850"/>
              <a:ext cx="874712" cy="874713"/>
            </a:xfrm>
            <a:custGeom>
              <a:avLst/>
              <a:gdLst>
                <a:gd name="T0" fmla="*/ 2147483647 w 551"/>
                <a:gd name="T1" fmla="*/ 2147483647 h 551"/>
                <a:gd name="T2" fmla="*/ 2147483647 w 551"/>
                <a:gd name="T3" fmla="*/ 0 h 551"/>
                <a:gd name="T4" fmla="*/ 0 w 551"/>
                <a:gd name="T5" fmla="*/ 0 h 551"/>
                <a:gd name="T6" fmla="*/ 0 w 551"/>
                <a:gd name="T7" fmla="*/ 2147483647 h 551"/>
                <a:gd name="T8" fmla="*/ 2147483647 w 551"/>
                <a:gd name="T9" fmla="*/ 2147483647 h 551"/>
                <a:gd name="T10" fmla="*/ 2147483647 w 551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551"/>
                <a:gd name="T20" fmla="*/ 551 w 551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551">
                  <a:moveTo>
                    <a:pt x="551" y="419"/>
                  </a:moveTo>
                  <a:lnTo>
                    <a:pt x="551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1" y="4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600">
                <a:cs typeface="+mn-cs"/>
              </a:endParaRPr>
            </a:p>
          </p:txBody>
        </p:sp>
        <p:grpSp>
          <p:nvGrpSpPr>
            <p:cNvPr id="115" name="Group 255"/>
            <p:cNvGrpSpPr>
              <a:grpSpLocks/>
            </p:cNvGrpSpPr>
            <p:nvPr/>
          </p:nvGrpSpPr>
          <p:grpSpPr bwMode="auto">
            <a:xfrm>
              <a:off x="4229100" y="2003421"/>
              <a:ext cx="706438" cy="563555"/>
              <a:chOff x="4267200" y="2002630"/>
              <a:chExt cx="707230" cy="564647"/>
            </a:xfrm>
          </p:grpSpPr>
          <p:sp>
            <p:nvSpPr>
              <p:cNvPr id="116" name="Rectangle 115"/>
              <p:cNvSpPr/>
              <p:nvPr/>
            </p:nvSpPr>
            <p:spPr bwMode="auto">
              <a:xfrm>
                <a:off x="4267200" y="2002634"/>
                <a:ext cx="607105" cy="446952"/>
              </a:xfrm>
              <a:prstGeom prst="rect">
                <a:avLst/>
              </a:prstGeom>
              <a:noFill/>
              <a:ln w="25400" cap="sq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7" name="Group 252"/>
              <p:cNvGrpSpPr>
                <a:grpSpLocks/>
              </p:cNvGrpSpPr>
              <p:nvPr/>
            </p:nvGrpSpPr>
            <p:grpSpPr bwMode="auto">
              <a:xfrm>
                <a:off x="4316461" y="2078972"/>
                <a:ext cx="317855" cy="488305"/>
                <a:chOff x="4190821" y="2124230"/>
                <a:chExt cx="331608" cy="509433"/>
              </a:xfrm>
            </p:grpSpPr>
            <p:sp>
              <p:nvSpPr>
                <p:cNvPr id="119" name="Oval 118"/>
                <p:cNvSpPr/>
                <p:nvPr/>
              </p:nvSpPr>
              <p:spPr bwMode="auto">
                <a:xfrm>
                  <a:off x="4247202" y="2124240"/>
                  <a:ext cx="218862" cy="219041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 bwMode="auto">
                <a:xfrm>
                  <a:off x="4190828" y="2361534"/>
                  <a:ext cx="331609" cy="250570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l">
                    <a:defRPr/>
                  </a:pPr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 bwMode="auto">
                <a:xfrm rot="5400000" flipH="1" flipV="1">
                  <a:off x="4153433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2" name="Straight Connector 121"/>
                <p:cNvCxnSpPr/>
                <p:nvPr/>
              </p:nvCxnSpPr>
              <p:spPr bwMode="auto">
                <a:xfrm rot="5400000" flipH="1" flipV="1">
                  <a:off x="4344109" y="2524985"/>
                  <a:ext cx="21738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18" name="Freeform 117"/>
              <p:cNvSpPr/>
              <p:nvPr/>
            </p:nvSpPr>
            <p:spPr bwMode="auto">
              <a:xfrm>
                <a:off x="4578699" y="2096478"/>
                <a:ext cx="395731" cy="311753"/>
              </a:xfrm>
              <a:custGeom>
                <a:avLst/>
                <a:gdLst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16682 w 290994"/>
                  <a:gd name="connsiteY3" fmla="*/ 161925 h 309562"/>
                  <a:gd name="connsiteX4" fmla="*/ 152400 w 290994"/>
                  <a:gd name="connsiteY4" fmla="*/ 121443 h 309562"/>
                  <a:gd name="connsiteX5" fmla="*/ 169069 w 290994"/>
                  <a:gd name="connsiteY5" fmla="*/ 107156 h 309562"/>
                  <a:gd name="connsiteX6" fmla="*/ 178594 w 290994"/>
                  <a:gd name="connsiteY6" fmla="*/ 100012 h 309562"/>
                  <a:gd name="connsiteX7" fmla="*/ 197644 w 290994"/>
                  <a:gd name="connsiteY7" fmla="*/ 88106 h 309562"/>
                  <a:gd name="connsiteX8" fmla="*/ 209550 w 290994"/>
                  <a:gd name="connsiteY8" fmla="*/ 73818 h 309562"/>
                  <a:gd name="connsiteX9" fmla="*/ 223838 w 290994"/>
                  <a:gd name="connsiteY9" fmla="*/ 64293 h 309562"/>
                  <a:gd name="connsiteX10" fmla="*/ 240507 w 290994"/>
                  <a:gd name="connsiteY10" fmla="*/ 45243 h 309562"/>
                  <a:gd name="connsiteX11" fmla="*/ 250032 w 290994"/>
                  <a:gd name="connsiteY11" fmla="*/ 33337 h 309562"/>
                  <a:gd name="connsiteX12" fmla="*/ 271463 w 290994"/>
                  <a:gd name="connsiteY12" fmla="*/ 14287 h 309562"/>
                  <a:gd name="connsiteX13" fmla="*/ 280988 w 290994"/>
                  <a:gd name="connsiteY13" fmla="*/ 7143 h 309562"/>
                  <a:gd name="connsiteX14" fmla="*/ 288132 w 290994"/>
                  <a:gd name="connsiteY14" fmla="*/ 0 h 309562"/>
                  <a:gd name="connsiteX15" fmla="*/ 283369 w 290994"/>
                  <a:gd name="connsiteY15" fmla="*/ 7143 h 309562"/>
                  <a:gd name="connsiteX16" fmla="*/ 276225 w 290994"/>
                  <a:gd name="connsiteY16" fmla="*/ 16668 h 309562"/>
                  <a:gd name="connsiteX17" fmla="*/ 266700 w 290994"/>
                  <a:gd name="connsiteY17" fmla="*/ 42862 h 309562"/>
                  <a:gd name="connsiteX18" fmla="*/ 254794 w 290994"/>
                  <a:gd name="connsiteY18" fmla="*/ 61912 h 309562"/>
                  <a:gd name="connsiteX19" fmla="*/ 250032 w 290994"/>
                  <a:gd name="connsiteY19" fmla="*/ 78581 h 309562"/>
                  <a:gd name="connsiteX20" fmla="*/ 240507 w 290994"/>
                  <a:gd name="connsiteY20" fmla="*/ 95250 h 309562"/>
                  <a:gd name="connsiteX21" fmla="*/ 226219 w 290994"/>
                  <a:gd name="connsiteY21" fmla="*/ 123825 h 309562"/>
                  <a:gd name="connsiteX22" fmla="*/ 219075 w 290994"/>
                  <a:gd name="connsiteY22" fmla="*/ 138112 h 309562"/>
                  <a:gd name="connsiteX23" fmla="*/ 214313 w 290994"/>
                  <a:gd name="connsiteY23" fmla="*/ 152400 h 309562"/>
                  <a:gd name="connsiteX24" fmla="*/ 211932 w 290994"/>
                  <a:gd name="connsiteY24" fmla="*/ 166687 h 309562"/>
                  <a:gd name="connsiteX25" fmla="*/ 204788 w 290994"/>
                  <a:gd name="connsiteY25" fmla="*/ 180975 h 309562"/>
                  <a:gd name="connsiteX26" fmla="*/ 197644 w 290994"/>
                  <a:gd name="connsiteY26" fmla="*/ 195262 h 309562"/>
                  <a:gd name="connsiteX27" fmla="*/ 190500 w 290994"/>
                  <a:gd name="connsiteY27" fmla="*/ 216693 h 309562"/>
                  <a:gd name="connsiteX28" fmla="*/ 180975 w 290994"/>
                  <a:gd name="connsiteY28" fmla="*/ 233362 h 309562"/>
                  <a:gd name="connsiteX29" fmla="*/ 176213 w 290994"/>
                  <a:gd name="connsiteY29" fmla="*/ 245268 h 309562"/>
                  <a:gd name="connsiteX30" fmla="*/ 173832 w 290994"/>
                  <a:gd name="connsiteY30" fmla="*/ 257175 h 309562"/>
                  <a:gd name="connsiteX31" fmla="*/ 169069 w 290994"/>
                  <a:gd name="connsiteY31" fmla="*/ 264318 h 309562"/>
                  <a:gd name="connsiteX32" fmla="*/ 161925 w 290994"/>
                  <a:gd name="connsiteY32" fmla="*/ 278606 h 309562"/>
                  <a:gd name="connsiteX33" fmla="*/ 159544 w 290994"/>
                  <a:gd name="connsiteY33" fmla="*/ 285750 h 309562"/>
                  <a:gd name="connsiteX34" fmla="*/ 154782 w 290994"/>
                  <a:gd name="connsiteY34" fmla="*/ 295275 h 309562"/>
                  <a:gd name="connsiteX35" fmla="*/ 152400 w 290994"/>
                  <a:gd name="connsiteY35" fmla="*/ 309562 h 309562"/>
                  <a:gd name="connsiteX36" fmla="*/ 142875 w 290994"/>
                  <a:gd name="connsiteY36" fmla="*/ 302418 h 309562"/>
                  <a:gd name="connsiteX37" fmla="*/ 119063 w 290994"/>
                  <a:gd name="connsiteY37" fmla="*/ 266700 h 309562"/>
                  <a:gd name="connsiteX38" fmla="*/ 95250 w 290994"/>
                  <a:gd name="connsiteY38" fmla="*/ 235743 h 309562"/>
                  <a:gd name="connsiteX39" fmla="*/ 85725 w 290994"/>
                  <a:gd name="connsiteY39" fmla="*/ 219075 h 309562"/>
                  <a:gd name="connsiteX40" fmla="*/ 78582 w 290994"/>
                  <a:gd name="connsiteY40" fmla="*/ 209550 h 309562"/>
                  <a:gd name="connsiteX41" fmla="*/ 71438 w 290994"/>
                  <a:gd name="connsiteY41" fmla="*/ 204787 h 309562"/>
                  <a:gd name="connsiteX42" fmla="*/ 66675 w 290994"/>
                  <a:gd name="connsiteY42" fmla="*/ 192881 h 309562"/>
                  <a:gd name="connsiteX43" fmla="*/ 59532 w 290994"/>
                  <a:gd name="connsiteY43" fmla="*/ 183356 h 309562"/>
                  <a:gd name="connsiteX44" fmla="*/ 47625 w 290994"/>
                  <a:gd name="connsiteY44" fmla="*/ 169068 h 309562"/>
                  <a:gd name="connsiteX45" fmla="*/ 30957 w 290994"/>
                  <a:gd name="connsiteY45" fmla="*/ 147637 h 309562"/>
                  <a:gd name="connsiteX46" fmla="*/ 26194 w 290994"/>
                  <a:gd name="connsiteY46" fmla="*/ 138112 h 309562"/>
                  <a:gd name="connsiteX47" fmla="*/ 19050 w 290994"/>
                  <a:gd name="connsiteY47" fmla="*/ 133350 h 309562"/>
                  <a:gd name="connsiteX48" fmla="*/ 4763 w 290994"/>
                  <a:gd name="connsiteY48" fmla="*/ 121443 h 309562"/>
                  <a:gd name="connsiteX49" fmla="*/ 0 w 290994"/>
                  <a:gd name="connsiteY49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02394 w 290994"/>
                  <a:gd name="connsiteY2" fmla="*/ 157162 h 309562"/>
                  <a:gd name="connsiteX3" fmla="*/ 152400 w 290994"/>
                  <a:gd name="connsiteY3" fmla="*/ 121443 h 309562"/>
                  <a:gd name="connsiteX4" fmla="*/ 169069 w 290994"/>
                  <a:gd name="connsiteY4" fmla="*/ 107156 h 309562"/>
                  <a:gd name="connsiteX5" fmla="*/ 178594 w 290994"/>
                  <a:gd name="connsiteY5" fmla="*/ 100012 h 309562"/>
                  <a:gd name="connsiteX6" fmla="*/ 197644 w 290994"/>
                  <a:gd name="connsiteY6" fmla="*/ 88106 h 309562"/>
                  <a:gd name="connsiteX7" fmla="*/ 209550 w 290994"/>
                  <a:gd name="connsiteY7" fmla="*/ 73818 h 309562"/>
                  <a:gd name="connsiteX8" fmla="*/ 223838 w 290994"/>
                  <a:gd name="connsiteY8" fmla="*/ 64293 h 309562"/>
                  <a:gd name="connsiteX9" fmla="*/ 240507 w 290994"/>
                  <a:gd name="connsiteY9" fmla="*/ 45243 h 309562"/>
                  <a:gd name="connsiteX10" fmla="*/ 250032 w 290994"/>
                  <a:gd name="connsiteY10" fmla="*/ 33337 h 309562"/>
                  <a:gd name="connsiteX11" fmla="*/ 271463 w 290994"/>
                  <a:gd name="connsiteY11" fmla="*/ 14287 h 309562"/>
                  <a:gd name="connsiteX12" fmla="*/ 280988 w 290994"/>
                  <a:gd name="connsiteY12" fmla="*/ 7143 h 309562"/>
                  <a:gd name="connsiteX13" fmla="*/ 288132 w 290994"/>
                  <a:gd name="connsiteY13" fmla="*/ 0 h 309562"/>
                  <a:gd name="connsiteX14" fmla="*/ 283369 w 290994"/>
                  <a:gd name="connsiteY14" fmla="*/ 7143 h 309562"/>
                  <a:gd name="connsiteX15" fmla="*/ 276225 w 290994"/>
                  <a:gd name="connsiteY15" fmla="*/ 16668 h 309562"/>
                  <a:gd name="connsiteX16" fmla="*/ 266700 w 290994"/>
                  <a:gd name="connsiteY16" fmla="*/ 42862 h 309562"/>
                  <a:gd name="connsiteX17" fmla="*/ 254794 w 290994"/>
                  <a:gd name="connsiteY17" fmla="*/ 61912 h 309562"/>
                  <a:gd name="connsiteX18" fmla="*/ 250032 w 290994"/>
                  <a:gd name="connsiteY18" fmla="*/ 78581 h 309562"/>
                  <a:gd name="connsiteX19" fmla="*/ 240507 w 290994"/>
                  <a:gd name="connsiteY19" fmla="*/ 95250 h 309562"/>
                  <a:gd name="connsiteX20" fmla="*/ 226219 w 290994"/>
                  <a:gd name="connsiteY20" fmla="*/ 123825 h 309562"/>
                  <a:gd name="connsiteX21" fmla="*/ 219075 w 290994"/>
                  <a:gd name="connsiteY21" fmla="*/ 138112 h 309562"/>
                  <a:gd name="connsiteX22" fmla="*/ 214313 w 290994"/>
                  <a:gd name="connsiteY22" fmla="*/ 152400 h 309562"/>
                  <a:gd name="connsiteX23" fmla="*/ 211932 w 290994"/>
                  <a:gd name="connsiteY23" fmla="*/ 166687 h 309562"/>
                  <a:gd name="connsiteX24" fmla="*/ 204788 w 290994"/>
                  <a:gd name="connsiteY24" fmla="*/ 180975 h 309562"/>
                  <a:gd name="connsiteX25" fmla="*/ 197644 w 290994"/>
                  <a:gd name="connsiteY25" fmla="*/ 195262 h 309562"/>
                  <a:gd name="connsiteX26" fmla="*/ 190500 w 290994"/>
                  <a:gd name="connsiteY26" fmla="*/ 216693 h 309562"/>
                  <a:gd name="connsiteX27" fmla="*/ 180975 w 290994"/>
                  <a:gd name="connsiteY27" fmla="*/ 233362 h 309562"/>
                  <a:gd name="connsiteX28" fmla="*/ 176213 w 290994"/>
                  <a:gd name="connsiteY28" fmla="*/ 245268 h 309562"/>
                  <a:gd name="connsiteX29" fmla="*/ 173832 w 290994"/>
                  <a:gd name="connsiteY29" fmla="*/ 257175 h 309562"/>
                  <a:gd name="connsiteX30" fmla="*/ 169069 w 290994"/>
                  <a:gd name="connsiteY30" fmla="*/ 264318 h 309562"/>
                  <a:gd name="connsiteX31" fmla="*/ 161925 w 290994"/>
                  <a:gd name="connsiteY31" fmla="*/ 278606 h 309562"/>
                  <a:gd name="connsiteX32" fmla="*/ 159544 w 290994"/>
                  <a:gd name="connsiteY32" fmla="*/ 285750 h 309562"/>
                  <a:gd name="connsiteX33" fmla="*/ 154782 w 290994"/>
                  <a:gd name="connsiteY33" fmla="*/ 295275 h 309562"/>
                  <a:gd name="connsiteX34" fmla="*/ 152400 w 290994"/>
                  <a:gd name="connsiteY34" fmla="*/ 309562 h 309562"/>
                  <a:gd name="connsiteX35" fmla="*/ 142875 w 290994"/>
                  <a:gd name="connsiteY35" fmla="*/ 302418 h 309562"/>
                  <a:gd name="connsiteX36" fmla="*/ 119063 w 290994"/>
                  <a:gd name="connsiteY36" fmla="*/ 266700 h 309562"/>
                  <a:gd name="connsiteX37" fmla="*/ 95250 w 290994"/>
                  <a:gd name="connsiteY37" fmla="*/ 235743 h 309562"/>
                  <a:gd name="connsiteX38" fmla="*/ 85725 w 290994"/>
                  <a:gd name="connsiteY38" fmla="*/ 219075 h 309562"/>
                  <a:gd name="connsiteX39" fmla="*/ 78582 w 290994"/>
                  <a:gd name="connsiteY39" fmla="*/ 209550 h 309562"/>
                  <a:gd name="connsiteX40" fmla="*/ 71438 w 290994"/>
                  <a:gd name="connsiteY40" fmla="*/ 204787 h 309562"/>
                  <a:gd name="connsiteX41" fmla="*/ 66675 w 290994"/>
                  <a:gd name="connsiteY41" fmla="*/ 192881 h 309562"/>
                  <a:gd name="connsiteX42" fmla="*/ 59532 w 290994"/>
                  <a:gd name="connsiteY42" fmla="*/ 183356 h 309562"/>
                  <a:gd name="connsiteX43" fmla="*/ 47625 w 290994"/>
                  <a:gd name="connsiteY43" fmla="*/ 169068 h 309562"/>
                  <a:gd name="connsiteX44" fmla="*/ 30957 w 290994"/>
                  <a:gd name="connsiteY44" fmla="*/ 147637 h 309562"/>
                  <a:gd name="connsiteX45" fmla="*/ 26194 w 290994"/>
                  <a:gd name="connsiteY45" fmla="*/ 138112 h 309562"/>
                  <a:gd name="connsiteX46" fmla="*/ 19050 w 290994"/>
                  <a:gd name="connsiteY46" fmla="*/ 133350 h 309562"/>
                  <a:gd name="connsiteX47" fmla="*/ 4763 w 290994"/>
                  <a:gd name="connsiteY47" fmla="*/ 121443 h 309562"/>
                  <a:gd name="connsiteX48" fmla="*/ 0 w 290994"/>
                  <a:gd name="connsiteY4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85725 w 290994"/>
                  <a:gd name="connsiteY37" fmla="*/ 219075 h 309562"/>
                  <a:gd name="connsiteX38" fmla="*/ 78582 w 290994"/>
                  <a:gd name="connsiteY38" fmla="*/ 209550 h 309562"/>
                  <a:gd name="connsiteX39" fmla="*/ 71438 w 290994"/>
                  <a:gd name="connsiteY39" fmla="*/ 204787 h 309562"/>
                  <a:gd name="connsiteX40" fmla="*/ 66675 w 290994"/>
                  <a:gd name="connsiteY40" fmla="*/ 192881 h 309562"/>
                  <a:gd name="connsiteX41" fmla="*/ 59532 w 290994"/>
                  <a:gd name="connsiteY41" fmla="*/ 183356 h 309562"/>
                  <a:gd name="connsiteX42" fmla="*/ 47625 w 290994"/>
                  <a:gd name="connsiteY42" fmla="*/ 169068 h 309562"/>
                  <a:gd name="connsiteX43" fmla="*/ 30957 w 290994"/>
                  <a:gd name="connsiteY43" fmla="*/ 147637 h 309562"/>
                  <a:gd name="connsiteX44" fmla="*/ 26194 w 290994"/>
                  <a:gd name="connsiteY44" fmla="*/ 138112 h 309562"/>
                  <a:gd name="connsiteX45" fmla="*/ 19050 w 290994"/>
                  <a:gd name="connsiteY45" fmla="*/ 133350 h 309562"/>
                  <a:gd name="connsiteX46" fmla="*/ 4763 w 290994"/>
                  <a:gd name="connsiteY46" fmla="*/ 121443 h 309562"/>
                  <a:gd name="connsiteX47" fmla="*/ 0 w 290994"/>
                  <a:gd name="connsiteY47" fmla="*/ 109537 h 309562"/>
                  <a:gd name="connsiteX0" fmla="*/ 11906 w 302900"/>
                  <a:gd name="connsiteY0" fmla="*/ 109537 h 309562"/>
                  <a:gd name="connsiteX1" fmla="*/ 102394 w 302900"/>
                  <a:gd name="connsiteY1" fmla="*/ 152400 h 309562"/>
                  <a:gd name="connsiteX2" fmla="*/ 164306 w 302900"/>
                  <a:gd name="connsiteY2" fmla="*/ 121443 h 309562"/>
                  <a:gd name="connsiteX3" fmla="*/ 180975 w 302900"/>
                  <a:gd name="connsiteY3" fmla="*/ 107156 h 309562"/>
                  <a:gd name="connsiteX4" fmla="*/ 190500 w 302900"/>
                  <a:gd name="connsiteY4" fmla="*/ 100012 h 309562"/>
                  <a:gd name="connsiteX5" fmla="*/ 209550 w 302900"/>
                  <a:gd name="connsiteY5" fmla="*/ 88106 h 309562"/>
                  <a:gd name="connsiteX6" fmla="*/ 221456 w 302900"/>
                  <a:gd name="connsiteY6" fmla="*/ 73818 h 309562"/>
                  <a:gd name="connsiteX7" fmla="*/ 235744 w 302900"/>
                  <a:gd name="connsiteY7" fmla="*/ 64293 h 309562"/>
                  <a:gd name="connsiteX8" fmla="*/ 252413 w 302900"/>
                  <a:gd name="connsiteY8" fmla="*/ 45243 h 309562"/>
                  <a:gd name="connsiteX9" fmla="*/ 261938 w 302900"/>
                  <a:gd name="connsiteY9" fmla="*/ 33337 h 309562"/>
                  <a:gd name="connsiteX10" fmla="*/ 283369 w 302900"/>
                  <a:gd name="connsiteY10" fmla="*/ 14287 h 309562"/>
                  <a:gd name="connsiteX11" fmla="*/ 292894 w 302900"/>
                  <a:gd name="connsiteY11" fmla="*/ 7143 h 309562"/>
                  <a:gd name="connsiteX12" fmla="*/ 300038 w 302900"/>
                  <a:gd name="connsiteY12" fmla="*/ 0 h 309562"/>
                  <a:gd name="connsiteX13" fmla="*/ 295275 w 302900"/>
                  <a:gd name="connsiteY13" fmla="*/ 7143 h 309562"/>
                  <a:gd name="connsiteX14" fmla="*/ 288131 w 302900"/>
                  <a:gd name="connsiteY14" fmla="*/ 16668 h 309562"/>
                  <a:gd name="connsiteX15" fmla="*/ 278606 w 302900"/>
                  <a:gd name="connsiteY15" fmla="*/ 42862 h 309562"/>
                  <a:gd name="connsiteX16" fmla="*/ 266700 w 302900"/>
                  <a:gd name="connsiteY16" fmla="*/ 61912 h 309562"/>
                  <a:gd name="connsiteX17" fmla="*/ 261938 w 302900"/>
                  <a:gd name="connsiteY17" fmla="*/ 78581 h 309562"/>
                  <a:gd name="connsiteX18" fmla="*/ 252413 w 302900"/>
                  <a:gd name="connsiteY18" fmla="*/ 95250 h 309562"/>
                  <a:gd name="connsiteX19" fmla="*/ 238125 w 302900"/>
                  <a:gd name="connsiteY19" fmla="*/ 123825 h 309562"/>
                  <a:gd name="connsiteX20" fmla="*/ 230981 w 302900"/>
                  <a:gd name="connsiteY20" fmla="*/ 138112 h 309562"/>
                  <a:gd name="connsiteX21" fmla="*/ 226219 w 302900"/>
                  <a:gd name="connsiteY21" fmla="*/ 152400 h 309562"/>
                  <a:gd name="connsiteX22" fmla="*/ 223838 w 302900"/>
                  <a:gd name="connsiteY22" fmla="*/ 166687 h 309562"/>
                  <a:gd name="connsiteX23" fmla="*/ 216694 w 302900"/>
                  <a:gd name="connsiteY23" fmla="*/ 180975 h 309562"/>
                  <a:gd name="connsiteX24" fmla="*/ 209550 w 302900"/>
                  <a:gd name="connsiteY24" fmla="*/ 195262 h 309562"/>
                  <a:gd name="connsiteX25" fmla="*/ 202406 w 302900"/>
                  <a:gd name="connsiteY25" fmla="*/ 216693 h 309562"/>
                  <a:gd name="connsiteX26" fmla="*/ 192881 w 302900"/>
                  <a:gd name="connsiteY26" fmla="*/ 233362 h 309562"/>
                  <a:gd name="connsiteX27" fmla="*/ 188119 w 302900"/>
                  <a:gd name="connsiteY27" fmla="*/ 245268 h 309562"/>
                  <a:gd name="connsiteX28" fmla="*/ 185738 w 302900"/>
                  <a:gd name="connsiteY28" fmla="*/ 257175 h 309562"/>
                  <a:gd name="connsiteX29" fmla="*/ 180975 w 302900"/>
                  <a:gd name="connsiteY29" fmla="*/ 264318 h 309562"/>
                  <a:gd name="connsiteX30" fmla="*/ 173831 w 302900"/>
                  <a:gd name="connsiteY30" fmla="*/ 278606 h 309562"/>
                  <a:gd name="connsiteX31" fmla="*/ 171450 w 302900"/>
                  <a:gd name="connsiteY31" fmla="*/ 285750 h 309562"/>
                  <a:gd name="connsiteX32" fmla="*/ 166688 w 302900"/>
                  <a:gd name="connsiteY32" fmla="*/ 295275 h 309562"/>
                  <a:gd name="connsiteX33" fmla="*/ 164306 w 302900"/>
                  <a:gd name="connsiteY33" fmla="*/ 309562 h 309562"/>
                  <a:gd name="connsiteX34" fmla="*/ 154781 w 302900"/>
                  <a:gd name="connsiteY34" fmla="*/ 302418 h 309562"/>
                  <a:gd name="connsiteX35" fmla="*/ 130969 w 302900"/>
                  <a:gd name="connsiteY35" fmla="*/ 266700 h 309562"/>
                  <a:gd name="connsiteX36" fmla="*/ 107156 w 302900"/>
                  <a:gd name="connsiteY36" fmla="*/ 235743 h 309562"/>
                  <a:gd name="connsiteX37" fmla="*/ 97631 w 302900"/>
                  <a:gd name="connsiteY37" fmla="*/ 219075 h 309562"/>
                  <a:gd name="connsiteX38" fmla="*/ 90488 w 302900"/>
                  <a:gd name="connsiteY38" fmla="*/ 209550 h 309562"/>
                  <a:gd name="connsiteX39" fmla="*/ 83344 w 302900"/>
                  <a:gd name="connsiteY39" fmla="*/ 204787 h 309562"/>
                  <a:gd name="connsiteX40" fmla="*/ 78581 w 302900"/>
                  <a:gd name="connsiteY40" fmla="*/ 192881 h 309562"/>
                  <a:gd name="connsiteX41" fmla="*/ 71438 w 302900"/>
                  <a:gd name="connsiteY41" fmla="*/ 183356 h 309562"/>
                  <a:gd name="connsiteX42" fmla="*/ 59531 w 302900"/>
                  <a:gd name="connsiteY42" fmla="*/ 169068 h 309562"/>
                  <a:gd name="connsiteX43" fmla="*/ 42863 w 302900"/>
                  <a:gd name="connsiteY43" fmla="*/ 147637 h 309562"/>
                  <a:gd name="connsiteX44" fmla="*/ 38100 w 302900"/>
                  <a:gd name="connsiteY44" fmla="*/ 138112 h 309562"/>
                  <a:gd name="connsiteX45" fmla="*/ 30956 w 302900"/>
                  <a:gd name="connsiteY45" fmla="*/ 133350 h 309562"/>
                  <a:gd name="connsiteX46" fmla="*/ 11906 w 302900"/>
                  <a:gd name="connsiteY46" fmla="*/ 109537 h 309562"/>
                  <a:gd name="connsiteX0" fmla="*/ 10716 w 301710"/>
                  <a:gd name="connsiteY0" fmla="*/ 109537 h 309562"/>
                  <a:gd name="connsiteX1" fmla="*/ 101204 w 301710"/>
                  <a:gd name="connsiteY1" fmla="*/ 152400 h 309562"/>
                  <a:gd name="connsiteX2" fmla="*/ 163116 w 301710"/>
                  <a:gd name="connsiteY2" fmla="*/ 121443 h 309562"/>
                  <a:gd name="connsiteX3" fmla="*/ 179785 w 301710"/>
                  <a:gd name="connsiteY3" fmla="*/ 107156 h 309562"/>
                  <a:gd name="connsiteX4" fmla="*/ 189310 w 301710"/>
                  <a:gd name="connsiteY4" fmla="*/ 100012 h 309562"/>
                  <a:gd name="connsiteX5" fmla="*/ 208360 w 301710"/>
                  <a:gd name="connsiteY5" fmla="*/ 88106 h 309562"/>
                  <a:gd name="connsiteX6" fmla="*/ 220266 w 301710"/>
                  <a:gd name="connsiteY6" fmla="*/ 73818 h 309562"/>
                  <a:gd name="connsiteX7" fmla="*/ 234554 w 301710"/>
                  <a:gd name="connsiteY7" fmla="*/ 64293 h 309562"/>
                  <a:gd name="connsiteX8" fmla="*/ 251223 w 301710"/>
                  <a:gd name="connsiteY8" fmla="*/ 45243 h 309562"/>
                  <a:gd name="connsiteX9" fmla="*/ 260748 w 301710"/>
                  <a:gd name="connsiteY9" fmla="*/ 33337 h 309562"/>
                  <a:gd name="connsiteX10" fmla="*/ 282179 w 301710"/>
                  <a:gd name="connsiteY10" fmla="*/ 14287 h 309562"/>
                  <a:gd name="connsiteX11" fmla="*/ 291704 w 301710"/>
                  <a:gd name="connsiteY11" fmla="*/ 7143 h 309562"/>
                  <a:gd name="connsiteX12" fmla="*/ 298848 w 301710"/>
                  <a:gd name="connsiteY12" fmla="*/ 0 h 309562"/>
                  <a:gd name="connsiteX13" fmla="*/ 294085 w 301710"/>
                  <a:gd name="connsiteY13" fmla="*/ 7143 h 309562"/>
                  <a:gd name="connsiteX14" fmla="*/ 286941 w 301710"/>
                  <a:gd name="connsiteY14" fmla="*/ 16668 h 309562"/>
                  <a:gd name="connsiteX15" fmla="*/ 277416 w 301710"/>
                  <a:gd name="connsiteY15" fmla="*/ 42862 h 309562"/>
                  <a:gd name="connsiteX16" fmla="*/ 265510 w 301710"/>
                  <a:gd name="connsiteY16" fmla="*/ 61912 h 309562"/>
                  <a:gd name="connsiteX17" fmla="*/ 260748 w 301710"/>
                  <a:gd name="connsiteY17" fmla="*/ 78581 h 309562"/>
                  <a:gd name="connsiteX18" fmla="*/ 251223 w 301710"/>
                  <a:gd name="connsiteY18" fmla="*/ 95250 h 309562"/>
                  <a:gd name="connsiteX19" fmla="*/ 236935 w 301710"/>
                  <a:gd name="connsiteY19" fmla="*/ 123825 h 309562"/>
                  <a:gd name="connsiteX20" fmla="*/ 229791 w 301710"/>
                  <a:gd name="connsiteY20" fmla="*/ 138112 h 309562"/>
                  <a:gd name="connsiteX21" fmla="*/ 225029 w 301710"/>
                  <a:gd name="connsiteY21" fmla="*/ 152400 h 309562"/>
                  <a:gd name="connsiteX22" fmla="*/ 222648 w 301710"/>
                  <a:gd name="connsiteY22" fmla="*/ 166687 h 309562"/>
                  <a:gd name="connsiteX23" fmla="*/ 215504 w 301710"/>
                  <a:gd name="connsiteY23" fmla="*/ 180975 h 309562"/>
                  <a:gd name="connsiteX24" fmla="*/ 208360 w 301710"/>
                  <a:gd name="connsiteY24" fmla="*/ 195262 h 309562"/>
                  <a:gd name="connsiteX25" fmla="*/ 201216 w 301710"/>
                  <a:gd name="connsiteY25" fmla="*/ 216693 h 309562"/>
                  <a:gd name="connsiteX26" fmla="*/ 191691 w 301710"/>
                  <a:gd name="connsiteY26" fmla="*/ 233362 h 309562"/>
                  <a:gd name="connsiteX27" fmla="*/ 186929 w 301710"/>
                  <a:gd name="connsiteY27" fmla="*/ 245268 h 309562"/>
                  <a:gd name="connsiteX28" fmla="*/ 184548 w 301710"/>
                  <a:gd name="connsiteY28" fmla="*/ 257175 h 309562"/>
                  <a:gd name="connsiteX29" fmla="*/ 179785 w 301710"/>
                  <a:gd name="connsiteY29" fmla="*/ 264318 h 309562"/>
                  <a:gd name="connsiteX30" fmla="*/ 172641 w 301710"/>
                  <a:gd name="connsiteY30" fmla="*/ 278606 h 309562"/>
                  <a:gd name="connsiteX31" fmla="*/ 170260 w 301710"/>
                  <a:gd name="connsiteY31" fmla="*/ 285750 h 309562"/>
                  <a:gd name="connsiteX32" fmla="*/ 165498 w 301710"/>
                  <a:gd name="connsiteY32" fmla="*/ 295275 h 309562"/>
                  <a:gd name="connsiteX33" fmla="*/ 163116 w 301710"/>
                  <a:gd name="connsiteY33" fmla="*/ 309562 h 309562"/>
                  <a:gd name="connsiteX34" fmla="*/ 153591 w 301710"/>
                  <a:gd name="connsiteY34" fmla="*/ 302418 h 309562"/>
                  <a:gd name="connsiteX35" fmla="*/ 129779 w 301710"/>
                  <a:gd name="connsiteY35" fmla="*/ 266700 h 309562"/>
                  <a:gd name="connsiteX36" fmla="*/ 105966 w 301710"/>
                  <a:gd name="connsiteY36" fmla="*/ 235743 h 309562"/>
                  <a:gd name="connsiteX37" fmla="*/ 96441 w 301710"/>
                  <a:gd name="connsiteY37" fmla="*/ 219075 h 309562"/>
                  <a:gd name="connsiteX38" fmla="*/ 89298 w 301710"/>
                  <a:gd name="connsiteY38" fmla="*/ 209550 h 309562"/>
                  <a:gd name="connsiteX39" fmla="*/ 82154 w 301710"/>
                  <a:gd name="connsiteY39" fmla="*/ 204787 h 309562"/>
                  <a:gd name="connsiteX40" fmla="*/ 77391 w 301710"/>
                  <a:gd name="connsiteY40" fmla="*/ 192881 h 309562"/>
                  <a:gd name="connsiteX41" fmla="*/ 70248 w 301710"/>
                  <a:gd name="connsiteY41" fmla="*/ 183356 h 309562"/>
                  <a:gd name="connsiteX42" fmla="*/ 58341 w 301710"/>
                  <a:gd name="connsiteY42" fmla="*/ 169068 h 309562"/>
                  <a:gd name="connsiteX43" fmla="*/ 41673 w 301710"/>
                  <a:gd name="connsiteY43" fmla="*/ 147637 h 309562"/>
                  <a:gd name="connsiteX44" fmla="*/ 36910 w 301710"/>
                  <a:gd name="connsiteY44" fmla="*/ 138112 h 309562"/>
                  <a:gd name="connsiteX45" fmla="*/ 10716 w 301710"/>
                  <a:gd name="connsiteY45" fmla="*/ 109537 h 309562"/>
                  <a:gd name="connsiteX0" fmla="*/ 9922 w 300916"/>
                  <a:gd name="connsiteY0" fmla="*/ 109537 h 309562"/>
                  <a:gd name="connsiteX1" fmla="*/ 100410 w 300916"/>
                  <a:gd name="connsiteY1" fmla="*/ 152400 h 309562"/>
                  <a:gd name="connsiteX2" fmla="*/ 162322 w 300916"/>
                  <a:gd name="connsiteY2" fmla="*/ 121443 h 309562"/>
                  <a:gd name="connsiteX3" fmla="*/ 178991 w 300916"/>
                  <a:gd name="connsiteY3" fmla="*/ 107156 h 309562"/>
                  <a:gd name="connsiteX4" fmla="*/ 188516 w 300916"/>
                  <a:gd name="connsiteY4" fmla="*/ 100012 h 309562"/>
                  <a:gd name="connsiteX5" fmla="*/ 207566 w 300916"/>
                  <a:gd name="connsiteY5" fmla="*/ 88106 h 309562"/>
                  <a:gd name="connsiteX6" fmla="*/ 219472 w 300916"/>
                  <a:gd name="connsiteY6" fmla="*/ 73818 h 309562"/>
                  <a:gd name="connsiteX7" fmla="*/ 233760 w 300916"/>
                  <a:gd name="connsiteY7" fmla="*/ 64293 h 309562"/>
                  <a:gd name="connsiteX8" fmla="*/ 250429 w 300916"/>
                  <a:gd name="connsiteY8" fmla="*/ 45243 h 309562"/>
                  <a:gd name="connsiteX9" fmla="*/ 259954 w 300916"/>
                  <a:gd name="connsiteY9" fmla="*/ 33337 h 309562"/>
                  <a:gd name="connsiteX10" fmla="*/ 281385 w 300916"/>
                  <a:gd name="connsiteY10" fmla="*/ 14287 h 309562"/>
                  <a:gd name="connsiteX11" fmla="*/ 290910 w 300916"/>
                  <a:gd name="connsiteY11" fmla="*/ 7143 h 309562"/>
                  <a:gd name="connsiteX12" fmla="*/ 298054 w 300916"/>
                  <a:gd name="connsiteY12" fmla="*/ 0 h 309562"/>
                  <a:gd name="connsiteX13" fmla="*/ 293291 w 300916"/>
                  <a:gd name="connsiteY13" fmla="*/ 7143 h 309562"/>
                  <a:gd name="connsiteX14" fmla="*/ 286147 w 300916"/>
                  <a:gd name="connsiteY14" fmla="*/ 16668 h 309562"/>
                  <a:gd name="connsiteX15" fmla="*/ 276622 w 300916"/>
                  <a:gd name="connsiteY15" fmla="*/ 42862 h 309562"/>
                  <a:gd name="connsiteX16" fmla="*/ 264716 w 300916"/>
                  <a:gd name="connsiteY16" fmla="*/ 61912 h 309562"/>
                  <a:gd name="connsiteX17" fmla="*/ 259954 w 300916"/>
                  <a:gd name="connsiteY17" fmla="*/ 78581 h 309562"/>
                  <a:gd name="connsiteX18" fmla="*/ 250429 w 300916"/>
                  <a:gd name="connsiteY18" fmla="*/ 95250 h 309562"/>
                  <a:gd name="connsiteX19" fmla="*/ 236141 w 300916"/>
                  <a:gd name="connsiteY19" fmla="*/ 123825 h 309562"/>
                  <a:gd name="connsiteX20" fmla="*/ 228997 w 300916"/>
                  <a:gd name="connsiteY20" fmla="*/ 138112 h 309562"/>
                  <a:gd name="connsiteX21" fmla="*/ 224235 w 300916"/>
                  <a:gd name="connsiteY21" fmla="*/ 152400 h 309562"/>
                  <a:gd name="connsiteX22" fmla="*/ 221854 w 300916"/>
                  <a:gd name="connsiteY22" fmla="*/ 166687 h 309562"/>
                  <a:gd name="connsiteX23" fmla="*/ 214710 w 300916"/>
                  <a:gd name="connsiteY23" fmla="*/ 180975 h 309562"/>
                  <a:gd name="connsiteX24" fmla="*/ 207566 w 300916"/>
                  <a:gd name="connsiteY24" fmla="*/ 195262 h 309562"/>
                  <a:gd name="connsiteX25" fmla="*/ 200422 w 300916"/>
                  <a:gd name="connsiteY25" fmla="*/ 216693 h 309562"/>
                  <a:gd name="connsiteX26" fmla="*/ 190897 w 300916"/>
                  <a:gd name="connsiteY26" fmla="*/ 233362 h 309562"/>
                  <a:gd name="connsiteX27" fmla="*/ 186135 w 300916"/>
                  <a:gd name="connsiteY27" fmla="*/ 245268 h 309562"/>
                  <a:gd name="connsiteX28" fmla="*/ 183754 w 300916"/>
                  <a:gd name="connsiteY28" fmla="*/ 257175 h 309562"/>
                  <a:gd name="connsiteX29" fmla="*/ 178991 w 300916"/>
                  <a:gd name="connsiteY29" fmla="*/ 264318 h 309562"/>
                  <a:gd name="connsiteX30" fmla="*/ 171847 w 300916"/>
                  <a:gd name="connsiteY30" fmla="*/ 278606 h 309562"/>
                  <a:gd name="connsiteX31" fmla="*/ 169466 w 300916"/>
                  <a:gd name="connsiteY31" fmla="*/ 285750 h 309562"/>
                  <a:gd name="connsiteX32" fmla="*/ 164704 w 300916"/>
                  <a:gd name="connsiteY32" fmla="*/ 295275 h 309562"/>
                  <a:gd name="connsiteX33" fmla="*/ 162322 w 300916"/>
                  <a:gd name="connsiteY33" fmla="*/ 309562 h 309562"/>
                  <a:gd name="connsiteX34" fmla="*/ 152797 w 300916"/>
                  <a:gd name="connsiteY34" fmla="*/ 302418 h 309562"/>
                  <a:gd name="connsiteX35" fmla="*/ 128985 w 300916"/>
                  <a:gd name="connsiteY35" fmla="*/ 266700 h 309562"/>
                  <a:gd name="connsiteX36" fmla="*/ 105172 w 300916"/>
                  <a:gd name="connsiteY36" fmla="*/ 235743 h 309562"/>
                  <a:gd name="connsiteX37" fmla="*/ 95647 w 300916"/>
                  <a:gd name="connsiteY37" fmla="*/ 219075 h 309562"/>
                  <a:gd name="connsiteX38" fmla="*/ 88504 w 300916"/>
                  <a:gd name="connsiteY38" fmla="*/ 209550 h 309562"/>
                  <a:gd name="connsiteX39" fmla="*/ 81360 w 300916"/>
                  <a:gd name="connsiteY39" fmla="*/ 204787 h 309562"/>
                  <a:gd name="connsiteX40" fmla="*/ 76597 w 300916"/>
                  <a:gd name="connsiteY40" fmla="*/ 192881 h 309562"/>
                  <a:gd name="connsiteX41" fmla="*/ 69454 w 300916"/>
                  <a:gd name="connsiteY41" fmla="*/ 183356 h 309562"/>
                  <a:gd name="connsiteX42" fmla="*/ 57547 w 300916"/>
                  <a:gd name="connsiteY42" fmla="*/ 169068 h 309562"/>
                  <a:gd name="connsiteX43" fmla="*/ 40879 w 300916"/>
                  <a:gd name="connsiteY43" fmla="*/ 147637 h 309562"/>
                  <a:gd name="connsiteX44" fmla="*/ 9922 w 300916"/>
                  <a:gd name="connsiteY44" fmla="*/ 109537 h 309562"/>
                  <a:gd name="connsiteX0" fmla="*/ 7144 w 298138"/>
                  <a:gd name="connsiteY0" fmla="*/ 109537 h 309562"/>
                  <a:gd name="connsiteX1" fmla="*/ 97632 w 298138"/>
                  <a:gd name="connsiteY1" fmla="*/ 152400 h 309562"/>
                  <a:gd name="connsiteX2" fmla="*/ 159544 w 298138"/>
                  <a:gd name="connsiteY2" fmla="*/ 121443 h 309562"/>
                  <a:gd name="connsiteX3" fmla="*/ 176213 w 298138"/>
                  <a:gd name="connsiteY3" fmla="*/ 107156 h 309562"/>
                  <a:gd name="connsiteX4" fmla="*/ 185738 w 298138"/>
                  <a:gd name="connsiteY4" fmla="*/ 100012 h 309562"/>
                  <a:gd name="connsiteX5" fmla="*/ 204788 w 298138"/>
                  <a:gd name="connsiteY5" fmla="*/ 88106 h 309562"/>
                  <a:gd name="connsiteX6" fmla="*/ 216694 w 298138"/>
                  <a:gd name="connsiteY6" fmla="*/ 73818 h 309562"/>
                  <a:gd name="connsiteX7" fmla="*/ 230982 w 298138"/>
                  <a:gd name="connsiteY7" fmla="*/ 64293 h 309562"/>
                  <a:gd name="connsiteX8" fmla="*/ 247651 w 298138"/>
                  <a:gd name="connsiteY8" fmla="*/ 45243 h 309562"/>
                  <a:gd name="connsiteX9" fmla="*/ 257176 w 298138"/>
                  <a:gd name="connsiteY9" fmla="*/ 33337 h 309562"/>
                  <a:gd name="connsiteX10" fmla="*/ 278607 w 298138"/>
                  <a:gd name="connsiteY10" fmla="*/ 14287 h 309562"/>
                  <a:gd name="connsiteX11" fmla="*/ 288132 w 298138"/>
                  <a:gd name="connsiteY11" fmla="*/ 7143 h 309562"/>
                  <a:gd name="connsiteX12" fmla="*/ 295276 w 298138"/>
                  <a:gd name="connsiteY12" fmla="*/ 0 h 309562"/>
                  <a:gd name="connsiteX13" fmla="*/ 290513 w 298138"/>
                  <a:gd name="connsiteY13" fmla="*/ 7143 h 309562"/>
                  <a:gd name="connsiteX14" fmla="*/ 283369 w 298138"/>
                  <a:gd name="connsiteY14" fmla="*/ 16668 h 309562"/>
                  <a:gd name="connsiteX15" fmla="*/ 273844 w 298138"/>
                  <a:gd name="connsiteY15" fmla="*/ 42862 h 309562"/>
                  <a:gd name="connsiteX16" fmla="*/ 261938 w 298138"/>
                  <a:gd name="connsiteY16" fmla="*/ 61912 h 309562"/>
                  <a:gd name="connsiteX17" fmla="*/ 257176 w 298138"/>
                  <a:gd name="connsiteY17" fmla="*/ 78581 h 309562"/>
                  <a:gd name="connsiteX18" fmla="*/ 247651 w 298138"/>
                  <a:gd name="connsiteY18" fmla="*/ 95250 h 309562"/>
                  <a:gd name="connsiteX19" fmla="*/ 233363 w 298138"/>
                  <a:gd name="connsiteY19" fmla="*/ 123825 h 309562"/>
                  <a:gd name="connsiteX20" fmla="*/ 226219 w 298138"/>
                  <a:gd name="connsiteY20" fmla="*/ 138112 h 309562"/>
                  <a:gd name="connsiteX21" fmla="*/ 221457 w 298138"/>
                  <a:gd name="connsiteY21" fmla="*/ 152400 h 309562"/>
                  <a:gd name="connsiteX22" fmla="*/ 219076 w 298138"/>
                  <a:gd name="connsiteY22" fmla="*/ 166687 h 309562"/>
                  <a:gd name="connsiteX23" fmla="*/ 211932 w 298138"/>
                  <a:gd name="connsiteY23" fmla="*/ 180975 h 309562"/>
                  <a:gd name="connsiteX24" fmla="*/ 204788 w 298138"/>
                  <a:gd name="connsiteY24" fmla="*/ 195262 h 309562"/>
                  <a:gd name="connsiteX25" fmla="*/ 197644 w 298138"/>
                  <a:gd name="connsiteY25" fmla="*/ 216693 h 309562"/>
                  <a:gd name="connsiteX26" fmla="*/ 188119 w 298138"/>
                  <a:gd name="connsiteY26" fmla="*/ 233362 h 309562"/>
                  <a:gd name="connsiteX27" fmla="*/ 183357 w 298138"/>
                  <a:gd name="connsiteY27" fmla="*/ 245268 h 309562"/>
                  <a:gd name="connsiteX28" fmla="*/ 180976 w 298138"/>
                  <a:gd name="connsiteY28" fmla="*/ 257175 h 309562"/>
                  <a:gd name="connsiteX29" fmla="*/ 176213 w 298138"/>
                  <a:gd name="connsiteY29" fmla="*/ 264318 h 309562"/>
                  <a:gd name="connsiteX30" fmla="*/ 169069 w 298138"/>
                  <a:gd name="connsiteY30" fmla="*/ 278606 h 309562"/>
                  <a:gd name="connsiteX31" fmla="*/ 166688 w 298138"/>
                  <a:gd name="connsiteY31" fmla="*/ 285750 h 309562"/>
                  <a:gd name="connsiteX32" fmla="*/ 161926 w 298138"/>
                  <a:gd name="connsiteY32" fmla="*/ 295275 h 309562"/>
                  <a:gd name="connsiteX33" fmla="*/ 159544 w 298138"/>
                  <a:gd name="connsiteY33" fmla="*/ 309562 h 309562"/>
                  <a:gd name="connsiteX34" fmla="*/ 150019 w 298138"/>
                  <a:gd name="connsiteY34" fmla="*/ 302418 h 309562"/>
                  <a:gd name="connsiteX35" fmla="*/ 126207 w 298138"/>
                  <a:gd name="connsiteY35" fmla="*/ 266700 h 309562"/>
                  <a:gd name="connsiteX36" fmla="*/ 102394 w 298138"/>
                  <a:gd name="connsiteY36" fmla="*/ 235743 h 309562"/>
                  <a:gd name="connsiteX37" fmla="*/ 92869 w 298138"/>
                  <a:gd name="connsiteY37" fmla="*/ 219075 h 309562"/>
                  <a:gd name="connsiteX38" fmla="*/ 85726 w 298138"/>
                  <a:gd name="connsiteY38" fmla="*/ 209550 h 309562"/>
                  <a:gd name="connsiteX39" fmla="*/ 78582 w 298138"/>
                  <a:gd name="connsiteY39" fmla="*/ 204787 h 309562"/>
                  <a:gd name="connsiteX40" fmla="*/ 73819 w 298138"/>
                  <a:gd name="connsiteY40" fmla="*/ 192881 h 309562"/>
                  <a:gd name="connsiteX41" fmla="*/ 66676 w 298138"/>
                  <a:gd name="connsiteY41" fmla="*/ 183356 h 309562"/>
                  <a:gd name="connsiteX42" fmla="*/ 54769 w 298138"/>
                  <a:gd name="connsiteY42" fmla="*/ 169068 h 309562"/>
                  <a:gd name="connsiteX43" fmla="*/ 7144 w 298138"/>
                  <a:gd name="connsiteY43" fmla="*/ 109537 h 309562"/>
                  <a:gd name="connsiteX0" fmla="*/ 5159 w 296153"/>
                  <a:gd name="connsiteY0" fmla="*/ 109537 h 309562"/>
                  <a:gd name="connsiteX1" fmla="*/ 95647 w 296153"/>
                  <a:gd name="connsiteY1" fmla="*/ 152400 h 309562"/>
                  <a:gd name="connsiteX2" fmla="*/ 157559 w 296153"/>
                  <a:gd name="connsiteY2" fmla="*/ 121443 h 309562"/>
                  <a:gd name="connsiteX3" fmla="*/ 174228 w 296153"/>
                  <a:gd name="connsiteY3" fmla="*/ 107156 h 309562"/>
                  <a:gd name="connsiteX4" fmla="*/ 183753 w 296153"/>
                  <a:gd name="connsiteY4" fmla="*/ 100012 h 309562"/>
                  <a:gd name="connsiteX5" fmla="*/ 202803 w 296153"/>
                  <a:gd name="connsiteY5" fmla="*/ 88106 h 309562"/>
                  <a:gd name="connsiteX6" fmla="*/ 214709 w 296153"/>
                  <a:gd name="connsiteY6" fmla="*/ 73818 h 309562"/>
                  <a:gd name="connsiteX7" fmla="*/ 228997 w 296153"/>
                  <a:gd name="connsiteY7" fmla="*/ 64293 h 309562"/>
                  <a:gd name="connsiteX8" fmla="*/ 245666 w 296153"/>
                  <a:gd name="connsiteY8" fmla="*/ 45243 h 309562"/>
                  <a:gd name="connsiteX9" fmla="*/ 255191 w 296153"/>
                  <a:gd name="connsiteY9" fmla="*/ 33337 h 309562"/>
                  <a:gd name="connsiteX10" fmla="*/ 276622 w 296153"/>
                  <a:gd name="connsiteY10" fmla="*/ 14287 h 309562"/>
                  <a:gd name="connsiteX11" fmla="*/ 286147 w 296153"/>
                  <a:gd name="connsiteY11" fmla="*/ 7143 h 309562"/>
                  <a:gd name="connsiteX12" fmla="*/ 293291 w 296153"/>
                  <a:gd name="connsiteY12" fmla="*/ 0 h 309562"/>
                  <a:gd name="connsiteX13" fmla="*/ 288528 w 296153"/>
                  <a:gd name="connsiteY13" fmla="*/ 7143 h 309562"/>
                  <a:gd name="connsiteX14" fmla="*/ 281384 w 296153"/>
                  <a:gd name="connsiteY14" fmla="*/ 16668 h 309562"/>
                  <a:gd name="connsiteX15" fmla="*/ 271859 w 296153"/>
                  <a:gd name="connsiteY15" fmla="*/ 42862 h 309562"/>
                  <a:gd name="connsiteX16" fmla="*/ 259953 w 296153"/>
                  <a:gd name="connsiteY16" fmla="*/ 61912 h 309562"/>
                  <a:gd name="connsiteX17" fmla="*/ 255191 w 296153"/>
                  <a:gd name="connsiteY17" fmla="*/ 78581 h 309562"/>
                  <a:gd name="connsiteX18" fmla="*/ 245666 w 296153"/>
                  <a:gd name="connsiteY18" fmla="*/ 95250 h 309562"/>
                  <a:gd name="connsiteX19" fmla="*/ 231378 w 296153"/>
                  <a:gd name="connsiteY19" fmla="*/ 123825 h 309562"/>
                  <a:gd name="connsiteX20" fmla="*/ 224234 w 296153"/>
                  <a:gd name="connsiteY20" fmla="*/ 138112 h 309562"/>
                  <a:gd name="connsiteX21" fmla="*/ 219472 w 296153"/>
                  <a:gd name="connsiteY21" fmla="*/ 152400 h 309562"/>
                  <a:gd name="connsiteX22" fmla="*/ 217091 w 296153"/>
                  <a:gd name="connsiteY22" fmla="*/ 166687 h 309562"/>
                  <a:gd name="connsiteX23" fmla="*/ 209947 w 296153"/>
                  <a:gd name="connsiteY23" fmla="*/ 180975 h 309562"/>
                  <a:gd name="connsiteX24" fmla="*/ 202803 w 296153"/>
                  <a:gd name="connsiteY24" fmla="*/ 195262 h 309562"/>
                  <a:gd name="connsiteX25" fmla="*/ 195659 w 296153"/>
                  <a:gd name="connsiteY25" fmla="*/ 216693 h 309562"/>
                  <a:gd name="connsiteX26" fmla="*/ 186134 w 296153"/>
                  <a:gd name="connsiteY26" fmla="*/ 233362 h 309562"/>
                  <a:gd name="connsiteX27" fmla="*/ 181372 w 296153"/>
                  <a:gd name="connsiteY27" fmla="*/ 245268 h 309562"/>
                  <a:gd name="connsiteX28" fmla="*/ 178991 w 296153"/>
                  <a:gd name="connsiteY28" fmla="*/ 257175 h 309562"/>
                  <a:gd name="connsiteX29" fmla="*/ 174228 w 296153"/>
                  <a:gd name="connsiteY29" fmla="*/ 264318 h 309562"/>
                  <a:gd name="connsiteX30" fmla="*/ 167084 w 296153"/>
                  <a:gd name="connsiteY30" fmla="*/ 278606 h 309562"/>
                  <a:gd name="connsiteX31" fmla="*/ 164703 w 296153"/>
                  <a:gd name="connsiteY31" fmla="*/ 285750 h 309562"/>
                  <a:gd name="connsiteX32" fmla="*/ 159941 w 296153"/>
                  <a:gd name="connsiteY32" fmla="*/ 295275 h 309562"/>
                  <a:gd name="connsiteX33" fmla="*/ 157559 w 296153"/>
                  <a:gd name="connsiteY33" fmla="*/ 309562 h 309562"/>
                  <a:gd name="connsiteX34" fmla="*/ 148034 w 296153"/>
                  <a:gd name="connsiteY34" fmla="*/ 302418 h 309562"/>
                  <a:gd name="connsiteX35" fmla="*/ 124222 w 296153"/>
                  <a:gd name="connsiteY35" fmla="*/ 266700 h 309562"/>
                  <a:gd name="connsiteX36" fmla="*/ 100409 w 296153"/>
                  <a:gd name="connsiteY36" fmla="*/ 235743 h 309562"/>
                  <a:gd name="connsiteX37" fmla="*/ 90884 w 296153"/>
                  <a:gd name="connsiteY37" fmla="*/ 219075 h 309562"/>
                  <a:gd name="connsiteX38" fmla="*/ 83741 w 296153"/>
                  <a:gd name="connsiteY38" fmla="*/ 209550 h 309562"/>
                  <a:gd name="connsiteX39" fmla="*/ 76597 w 296153"/>
                  <a:gd name="connsiteY39" fmla="*/ 204787 h 309562"/>
                  <a:gd name="connsiteX40" fmla="*/ 71834 w 296153"/>
                  <a:gd name="connsiteY40" fmla="*/ 192881 h 309562"/>
                  <a:gd name="connsiteX41" fmla="*/ 64691 w 296153"/>
                  <a:gd name="connsiteY41" fmla="*/ 183356 h 309562"/>
                  <a:gd name="connsiteX42" fmla="*/ 5159 w 296153"/>
                  <a:gd name="connsiteY42" fmla="*/ 109537 h 309562"/>
                  <a:gd name="connsiteX0" fmla="*/ 3969 w 294963"/>
                  <a:gd name="connsiteY0" fmla="*/ 109537 h 309562"/>
                  <a:gd name="connsiteX1" fmla="*/ 94457 w 294963"/>
                  <a:gd name="connsiteY1" fmla="*/ 152400 h 309562"/>
                  <a:gd name="connsiteX2" fmla="*/ 156369 w 294963"/>
                  <a:gd name="connsiteY2" fmla="*/ 121443 h 309562"/>
                  <a:gd name="connsiteX3" fmla="*/ 173038 w 294963"/>
                  <a:gd name="connsiteY3" fmla="*/ 107156 h 309562"/>
                  <a:gd name="connsiteX4" fmla="*/ 182563 w 294963"/>
                  <a:gd name="connsiteY4" fmla="*/ 100012 h 309562"/>
                  <a:gd name="connsiteX5" fmla="*/ 201613 w 294963"/>
                  <a:gd name="connsiteY5" fmla="*/ 88106 h 309562"/>
                  <a:gd name="connsiteX6" fmla="*/ 213519 w 294963"/>
                  <a:gd name="connsiteY6" fmla="*/ 73818 h 309562"/>
                  <a:gd name="connsiteX7" fmla="*/ 227807 w 294963"/>
                  <a:gd name="connsiteY7" fmla="*/ 64293 h 309562"/>
                  <a:gd name="connsiteX8" fmla="*/ 244476 w 294963"/>
                  <a:gd name="connsiteY8" fmla="*/ 45243 h 309562"/>
                  <a:gd name="connsiteX9" fmla="*/ 254001 w 294963"/>
                  <a:gd name="connsiteY9" fmla="*/ 33337 h 309562"/>
                  <a:gd name="connsiteX10" fmla="*/ 275432 w 294963"/>
                  <a:gd name="connsiteY10" fmla="*/ 14287 h 309562"/>
                  <a:gd name="connsiteX11" fmla="*/ 284957 w 294963"/>
                  <a:gd name="connsiteY11" fmla="*/ 7143 h 309562"/>
                  <a:gd name="connsiteX12" fmla="*/ 292101 w 294963"/>
                  <a:gd name="connsiteY12" fmla="*/ 0 h 309562"/>
                  <a:gd name="connsiteX13" fmla="*/ 287338 w 294963"/>
                  <a:gd name="connsiteY13" fmla="*/ 7143 h 309562"/>
                  <a:gd name="connsiteX14" fmla="*/ 280194 w 294963"/>
                  <a:gd name="connsiteY14" fmla="*/ 16668 h 309562"/>
                  <a:gd name="connsiteX15" fmla="*/ 270669 w 294963"/>
                  <a:gd name="connsiteY15" fmla="*/ 42862 h 309562"/>
                  <a:gd name="connsiteX16" fmla="*/ 258763 w 294963"/>
                  <a:gd name="connsiteY16" fmla="*/ 61912 h 309562"/>
                  <a:gd name="connsiteX17" fmla="*/ 254001 w 294963"/>
                  <a:gd name="connsiteY17" fmla="*/ 78581 h 309562"/>
                  <a:gd name="connsiteX18" fmla="*/ 244476 w 294963"/>
                  <a:gd name="connsiteY18" fmla="*/ 95250 h 309562"/>
                  <a:gd name="connsiteX19" fmla="*/ 230188 w 294963"/>
                  <a:gd name="connsiteY19" fmla="*/ 123825 h 309562"/>
                  <a:gd name="connsiteX20" fmla="*/ 223044 w 294963"/>
                  <a:gd name="connsiteY20" fmla="*/ 138112 h 309562"/>
                  <a:gd name="connsiteX21" fmla="*/ 218282 w 294963"/>
                  <a:gd name="connsiteY21" fmla="*/ 152400 h 309562"/>
                  <a:gd name="connsiteX22" fmla="*/ 215901 w 294963"/>
                  <a:gd name="connsiteY22" fmla="*/ 166687 h 309562"/>
                  <a:gd name="connsiteX23" fmla="*/ 208757 w 294963"/>
                  <a:gd name="connsiteY23" fmla="*/ 180975 h 309562"/>
                  <a:gd name="connsiteX24" fmla="*/ 201613 w 294963"/>
                  <a:gd name="connsiteY24" fmla="*/ 195262 h 309562"/>
                  <a:gd name="connsiteX25" fmla="*/ 194469 w 294963"/>
                  <a:gd name="connsiteY25" fmla="*/ 216693 h 309562"/>
                  <a:gd name="connsiteX26" fmla="*/ 184944 w 294963"/>
                  <a:gd name="connsiteY26" fmla="*/ 233362 h 309562"/>
                  <a:gd name="connsiteX27" fmla="*/ 180182 w 294963"/>
                  <a:gd name="connsiteY27" fmla="*/ 245268 h 309562"/>
                  <a:gd name="connsiteX28" fmla="*/ 177801 w 294963"/>
                  <a:gd name="connsiteY28" fmla="*/ 257175 h 309562"/>
                  <a:gd name="connsiteX29" fmla="*/ 173038 w 294963"/>
                  <a:gd name="connsiteY29" fmla="*/ 264318 h 309562"/>
                  <a:gd name="connsiteX30" fmla="*/ 165894 w 294963"/>
                  <a:gd name="connsiteY30" fmla="*/ 278606 h 309562"/>
                  <a:gd name="connsiteX31" fmla="*/ 163513 w 294963"/>
                  <a:gd name="connsiteY31" fmla="*/ 285750 h 309562"/>
                  <a:gd name="connsiteX32" fmla="*/ 158751 w 294963"/>
                  <a:gd name="connsiteY32" fmla="*/ 295275 h 309562"/>
                  <a:gd name="connsiteX33" fmla="*/ 156369 w 294963"/>
                  <a:gd name="connsiteY33" fmla="*/ 309562 h 309562"/>
                  <a:gd name="connsiteX34" fmla="*/ 146844 w 294963"/>
                  <a:gd name="connsiteY34" fmla="*/ 302418 h 309562"/>
                  <a:gd name="connsiteX35" fmla="*/ 123032 w 294963"/>
                  <a:gd name="connsiteY35" fmla="*/ 266700 h 309562"/>
                  <a:gd name="connsiteX36" fmla="*/ 99219 w 294963"/>
                  <a:gd name="connsiteY36" fmla="*/ 235743 h 309562"/>
                  <a:gd name="connsiteX37" fmla="*/ 89694 w 294963"/>
                  <a:gd name="connsiteY37" fmla="*/ 219075 h 309562"/>
                  <a:gd name="connsiteX38" fmla="*/ 82551 w 294963"/>
                  <a:gd name="connsiteY38" fmla="*/ 209550 h 309562"/>
                  <a:gd name="connsiteX39" fmla="*/ 75407 w 294963"/>
                  <a:gd name="connsiteY39" fmla="*/ 204787 h 309562"/>
                  <a:gd name="connsiteX40" fmla="*/ 70644 w 294963"/>
                  <a:gd name="connsiteY40" fmla="*/ 192881 h 309562"/>
                  <a:gd name="connsiteX41" fmla="*/ 3969 w 294963"/>
                  <a:gd name="connsiteY41" fmla="*/ 109537 h 309562"/>
                  <a:gd name="connsiteX0" fmla="*/ 3175 w 294169"/>
                  <a:gd name="connsiteY0" fmla="*/ 109537 h 309562"/>
                  <a:gd name="connsiteX1" fmla="*/ 93663 w 294169"/>
                  <a:gd name="connsiteY1" fmla="*/ 152400 h 309562"/>
                  <a:gd name="connsiteX2" fmla="*/ 155575 w 294169"/>
                  <a:gd name="connsiteY2" fmla="*/ 121443 h 309562"/>
                  <a:gd name="connsiteX3" fmla="*/ 172244 w 294169"/>
                  <a:gd name="connsiteY3" fmla="*/ 107156 h 309562"/>
                  <a:gd name="connsiteX4" fmla="*/ 181769 w 294169"/>
                  <a:gd name="connsiteY4" fmla="*/ 100012 h 309562"/>
                  <a:gd name="connsiteX5" fmla="*/ 200819 w 294169"/>
                  <a:gd name="connsiteY5" fmla="*/ 88106 h 309562"/>
                  <a:gd name="connsiteX6" fmla="*/ 212725 w 294169"/>
                  <a:gd name="connsiteY6" fmla="*/ 73818 h 309562"/>
                  <a:gd name="connsiteX7" fmla="*/ 227013 w 294169"/>
                  <a:gd name="connsiteY7" fmla="*/ 64293 h 309562"/>
                  <a:gd name="connsiteX8" fmla="*/ 243682 w 294169"/>
                  <a:gd name="connsiteY8" fmla="*/ 45243 h 309562"/>
                  <a:gd name="connsiteX9" fmla="*/ 253207 w 294169"/>
                  <a:gd name="connsiteY9" fmla="*/ 33337 h 309562"/>
                  <a:gd name="connsiteX10" fmla="*/ 274638 w 294169"/>
                  <a:gd name="connsiteY10" fmla="*/ 14287 h 309562"/>
                  <a:gd name="connsiteX11" fmla="*/ 284163 w 294169"/>
                  <a:gd name="connsiteY11" fmla="*/ 7143 h 309562"/>
                  <a:gd name="connsiteX12" fmla="*/ 291307 w 294169"/>
                  <a:gd name="connsiteY12" fmla="*/ 0 h 309562"/>
                  <a:gd name="connsiteX13" fmla="*/ 286544 w 294169"/>
                  <a:gd name="connsiteY13" fmla="*/ 7143 h 309562"/>
                  <a:gd name="connsiteX14" fmla="*/ 279400 w 294169"/>
                  <a:gd name="connsiteY14" fmla="*/ 16668 h 309562"/>
                  <a:gd name="connsiteX15" fmla="*/ 269875 w 294169"/>
                  <a:gd name="connsiteY15" fmla="*/ 42862 h 309562"/>
                  <a:gd name="connsiteX16" fmla="*/ 257969 w 294169"/>
                  <a:gd name="connsiteY16" fmla="*/ 61912 h 309562"/>
                  <a:gd name="connsiteX17" fmla="*/ 253207 w 294169"/>
                  <a:gd name="connsiteY17" fmla="*/ 78581 h 309562"/>
                  <a:gd name="connsiteX18" fmla="*/ 243682 w 294169"/>
                  <a:gd name="connsiteY18" fmla="*/ 95250 h 309562"/>
                  <a:gd name="connsiteX19" fmla="*/ 229394 w 294169"/>
                  <a:gd name="connsiteY19" fmla="*/ 123825 h 309562"/>
                  <a:gd name="connsiteX20" fmla="*/ 222250 w 294169"/>
                  <a:gd name="connsiteY20" fmla="*/ 138112 h 309562"/>
                  <a:gd name="connsiteX21" fmla="*/ 217488 w 294169"/>
                  <a:gd name="connsiteY21" fmla="*/ 152400 h 309562"/>
                  <a:gd name="connsiteX22" fmla="*/ 215107 w 294169"/>
                  <a:gd name="connsiteY22" fmla="*/ 166687 h 309562"/>
                  <a:gd name="connsiteX23" fmla="*/ 207963 w 294169"/>
                  <a:gd name="connsiteY23" fmla="*/ 180975 h 309562"/>
                  <a:gd name="connsiteX24" fmla="*/ 200819 w 294169"/>
                  <a:gd name="connsiteY24" fmla="*/ 195262 h 309562"/>
                  <a:gd name="connsiteX25" fmla="*/ 193675 w 294169"/>
                  <a:gd name="connsiteY25" fmla="*/ 216693 h 309562"/>
                  <a:gd name="connsiteX26" fmla="*/ 184150 w 294169"/>
                  <a:gd name="connsiteY26" fmla="*/ 233362 h 309562"/>
                  <a:gd name="connsiteX27" fmla="*/ 179388 w 294169"/>
                  <a:gd name="connsiteY27" fmla="*/ 245268 h 309562"/>
                  <a:gd name="connsiteX28" fmla="*/ 177007 w 294169"/>
                  <a:gd name="connsiteY28" fmla="*/ 257175 h 309562"/>
                  <a:gd name="connsiteX29" fmla="*/ 172244 w 294169"/>
                  <a:gd name="connsiteY29" fmla="*/ 264318 h 309562"/>
                  <a:gd name="connsiteX30" fmla="*/ 165100 w 294169"/>
                  <a:gd name="connsiteY30" fmla="*/ 278606 h 309562"/>
                  <a:gd name="connsiteX31" fmla="*/ 162719 w 294169"/>
                  <a:gd name="connsiteY31" fmla="*/ 285750 h 309562"/>
                  <a:gd name="connsiteX32" fmla="*/ 157957 w 294169"/>
                  <a:gd name="connsiteY32" fmla="*/ 295275 h 309562"/>
                  <a:gd name="connsiteX33" fmla="*/ 155575 w 294169"/>
                  <a:gd name="connsiteY33" fmla="*/ 309562 h 309562"/>
                  <a:gd name="connsiteX34" fmla="*/ 146050 w 294169"/>
                  <a:gd name="connsiteY34" fmla="*/ 302418 h 309562"/>
                  <a:gd name="connsiteX35" fmla="*/ 122238 w 294169"/>
                  <a:gd name="connsiteY35" fmla="*/ 266700 h 309562"/>
                  <a:gd name="connsiteX36" fmla="*/ 98425 w 294169"/>
                  <a:gd name="connsiteY36" fmla="*/ 235743 h 309562"/>
                  <a:gd name="connsiteX37" fmla="*/ 88900 w 294169"/>
                  <a:gd name="connsiteY37" fmla="*/ 219075 h 309562"/>
                  <a:gd name="connsiteX38" fmla="*/ 81757 w 294169"/>
                  <a:gd name="connsiteY38" fmla="*/ 209550 h 309562"/>
                  <a:gd name="connsiteX39" fmla="*/ 74613 w 294169"/>
                  <a:gd name="connsiteY39" fmla="*/ 204787 h 309562"/>
                  <a:gd name="connsiteX40" fmla="*/ 3175 w 294169"/>
                  <a:gd name="connsiteY40" fmla="*/ 109537 h 309562"/>
                  <a:gd name="connsiteX0" fmla="*/ 1984 w 292978"/>
                  <a:gd name="connsiteY0" fmla="*/ 109537 h 309562"/>
                  <a:gd name="connsiteX1" fmla="*/ 92472 w 292978"/>
                  <a:gd name="connsiteY1" fmla="*/ 152400 h 309562"/>
                  <a:gd name="connsiteX2" fmla="*/ 154384 w 292978"/>
                  <a:gd name="connsiteY2" fmla="*/ 121443 h 309562"/>
                  <a:gd name="connsiteX3" fmla="*/ 171053 w 292978"/>
                  <a:gd name="connsiteY3" fmla="*/ 107156 h 309562"/>
                  <a:gd name="connsiteX4" fmla="*/ 180578 w 292978"/>
                  <a:gd name="connsiteY4" fmla="*/ 100012 h 309562"/>
                  <a:gd name="connsiteX5" fmla="*/ 199628 w 292978"/>
                  <a:gd name="connsiteY5" fmla="*/ 88106 h 309562"/>
                  <a:gd name="connsiteX6" fmla="*/ 211534 w 292978"/>
                  <a:gd name="connsiteY6" fmla="*/ 73818 h 309562"/>
                  <a:gd name="connsiteX7" fmla="*/ 225822 w 292978"/>
                  <a:gd name="connsiteY7" fmla="*/ 64293 h 309562"/>
                  <a:gd name="connsiteX8" fmla="*/ 242491 w 292978"/>
                  <a:gd name="connsiteY8" fmla="*/ 45243 h 309562"/>
                  <a:gd name="connsiteX9" fmla="*/ 252016 w 292978"/>
                  <a:gd name="connsiteY9" fmla="*/ 33337 h 309562"/>
                  <a:gd name="connsiteX10" fmla="*/ 273447 w 292978"/>
                  <a:gd name="connsiteY10" fmla="*/ 14287 h 309562"/>
                  <a:gd name="connsiteX11" fmla="*/ 282972 w 292978"/>
                  <a:gd name="connsiteY11" fmla="*/ 7143 h 309562"/>
                  <a:gd name="connsiteX12" fmla="*/ 290116 w 292978"/>
                  <a:gd name="connsiteY12" fmla="*/ 0 h 309562"/>
                  <a:gd name="connsiteX13" fmla="*/ 285353 w 292978"/>
                  <a:gd name="connsiteY13" fmla="*/ 7143 h 309562"/>
                  <a:gd name="connsiteX14" fmla="*/ 278209 w 292978"/>
                  <a:gd name="connsiteY14" fmla="*/ 16668 h 309562"/>
                  <a:gd name="connsiteX15" fmla="*/ 268684 w 292978"/>
                  <a:gd name="connsiteY15" fmla="*/ 42862 h 309562"/>
                  <a:gd name="connsiteX16" fmla="*/ 256778 w 292978"/>
                  <a:gd name="connsiteY16" fmla="*/ 61912 h 309562"/>
                  <a:gd name="connsiteX17" fmla="*/ 252016 w 292978"/>
                  <a:gd name="connsiteY17" fmla="*/ 78581 h 309562"/>
                  <a:gd name="connsiteX18" fmla="*/ 242491 w 292978"/>
                  <a:gd name="connsiteY18" fmla="*/ 95250 h 309562"/>
                  <a:gd name="connsiteX19" fmla="*/ 228203 w 292978"/>
                  <a:gd name="connsiteY19" fmla="*/ 123825 h 309562"/>
                  <a:gd name="connsiteX20" fmla="*/ 221059 w 292978"/>
                  <a:gd name="connsiteY20" fmla="*/ 138112 h 309562"/>
                  <a:gd name="connsiteX21" fmla="*/ 216297 w 292978"/>
                  <a:gd name="connsiteY21" fmla="*/ 152400 h 309562"/>
                  <a:gd name="connsiteX22" fmla="*/ 213916 w 292978"/>
                  <a:gd name="connsiteY22" fmla="*/ 166687 h 309562"/>
                  <a:gd name="connsiteX23" fmla="*/ 206772 w 292978"/>
                  <a:gd name="connsiteY23" fmla="*/ 180975 h 309562"/>
                  <a:gd name="connsiteX24" fmla="*/ 199628 w 292978"/>
                  <a:gd name="connsiteY24" fmla="*/ 195262 h 309562"/>
                  <a:gd name="connsiteX25" fmla="*/ 192484 w 292978"/>
                  <a:gd name="connsiteY25" fmla="*/ 216693 h 309562"/>
                  <a:gd name="connsiteX26" fmla="*/ 182959 w 292978"/>
                  <a:gd name="connsiteY26" fmla="*/ 233362 h 309562"/>
                  <a:gd name="connsiteX27" fmla="*/ 178197 w 292978"/>
                  <a:gd name="connsiteY27" fmla="*/ 245268 h 309562"/>
                  <a:gd name="connsiteX28" fmla="*/ 175816 w 292978"/>
                  <a:gd name="connsiteY28" fmla="*/ 257175 h 309562"/>
                  <a:gd name="connsiteX29" fmla="*/ 171053 w 292978"/>
                  <a:gd name="connsiteY29" fmla="*/ 264318 h 309562"/>
                  <a:gd name="connsiteX30" fmla="*/ 163909 w 292978"/>
                  <a:gd name="connsiteY30" fmla="*/ 278606 h 309562"/>
                  <a:gd name="connsiteX31" fmla="*/ 161528 w 292978"/>
                  <a:gd name="connsiteY31" fmla="*/ 285750 h 309562"/>
                  <a:gd name="connsiteX32" fmla="*/ 156766 w 292978"/>
                  <a:gd name="connsiteY32" fmla="*/ 295275 h 309562"/>
                  <a:gd name="connsiteX33" fmla="*/ 154384 w 292978"/>
                  <a:gd name="connsiteY33" fmla="*/ 309562 h 309562"/>
                  <a:gd name="connsiteX34" fmla="*/ 144859 w 292978"/>
                  <a:gd name="connsiteY34" fmla="*/ 302418 h 309562"/>
                  <a:gd name="connsiteX35" fmla="*/ 121047 w 292978"/>
                  <a:gd name="connsiteY35" fmla="*/ 266700 h 309562"/>
                  <a:gd name="connsiteX36" fmla="*/ 97234 w 292978"/>
                  <a:gd name="connsiteY36" fmla="*/ 235743 h 309562"/>
                  <a:gd name="connsiteX37" fmla="*/ 87709 w 292978"/>
                  <a:gd name="connsiteY37" fmla="*/ 219075 h 309562"/>
                  <a:gd name="connsiteX38" fmla="*/ 80566 w 292978"/>
                  <a:gd name="connsiteY38" fmla="*/ 209550 h 309562"/>
                  <a:gd name="connsiteX39" fmla="*/ 1984 w 292978"/>
                  <a:gd name="connsiteY39" fmla="*/ 109537 h 309562"/>
                  <a:gd name="connsiteX0" fmla="*/ 794 w 291788"/>
                  <a:gd name="connsiteY0" fmla="*/ 109537 h 309562"/>
                  <a:gd name="connsiteX1" fmla="*/ 91282 w 291788"/>
                  <a:gd name="connsiteY1" fmla="*/ 152400 h 309562"/>
                  <a:gd name="connsiteX2" fmla="*/ 153194 w 291788"/>
                  <a:gd name="connsiteY2" fmla="*/ 121443 h 309562"/>
                  <a:gd name="connsiteX3" fmla="*/ 169863 w 291788"/>
                  <a:gd name="connsiteY3" fmla="*/ 107156 h 309562"/>
                  <a:gd name="connsiteX4" fmla="*/ 179388 w 291788"/>
                  <a:gd name="connsiteY4" fmla="*/ 100012 h 309562"/>
                  <a:gd name="connsiteX5" fmla="*/ 198438 w 291788"/>
                  <a:gd name="connsiteY5" fmla="*/ 88106 h 309562"/>
                  <a:gd name="connsiteX6" fmla="*/ 210344 w 291788"/>
                  <a:gd name="connsiteY6" fmla="*/ 73818 h 309562"/>
                  <a:gd name="connsiteX7" fmla="*/ 224632 w 291788"/>
                  <a:gd name="connsiteY7" fmla="*/ 64293 h 309562"/>
                  <a:gd name="connsiteX8" fmla="*/ 241301 w 291788"/>
                  <a:gd name="connsiteY8" fmla="*/ 45243 h 309562"/>
                  <a:gd name="connsiteX9" fmla="*/ 250826 w 291788"/>
                  <a:gd name="connsiteY9" fmla="*/ 33337 h 309562"/>
                  <a:gd name="connsiteX10" fmla="*/ 272257 w 291788"/>
                  <a:gd name="connsiteY10" fmla="*/ 14287 h 309562"/>
                  <a:gd name="connsiteX11" fmla="*/ 281782 w 291788"/>
                  <a:gd name="connsiteY11" fmla="*/ 7143 h 309562"/>
                  <a:gd name="connsiteX12" fmla="*/ 288926 w 291788"/>
                  <a:gd name="connsiteY12" fmla="*/ 0 h 309562"/>
                  <a:gd name="connsiteX13" fmla="*/ 284163 w 291788"/>
                  <a:gd name="connsiteY13" fmla="*/ 7143 h 309562"/>
                  <a:gd name="connsiteX14" fmla="*/ 277019 w 291788"/>
                  <a:gd name="connsiteY14" fmla="*/ 16668 h 309562"/>
                  <a:gd name="connsiteX15" fmla="*/ 267494 w 291788"/>
                  <a:gd name="connsiteY15" fmla="*/ 42862 h 309562"/>
                  <a:gd name="connsiteX16" fmla="*/ 255588 w 291788"/>
                  <a:gd name="connsiteY16" fmla="*/ 61912 h 309562"/>
                  <a:gd name="connsiteX17" fmla="*/ 250826 w 291788"/>
                  <a:gd name="connsiteY17" fmla="*/ 78581 h 309562"/>
                  <a:gd name="connsiteX18" fmla="*/ 241301 w 291788"/>
                  <a:gd name="connsiteY18" fmla="*/ 95250 h 309562"/>
                  <a:gd name="connsiteX19" fmla="*/ 227013 w 291788"/>
                  <a:gd name="connsiteY19" fmla="*/ 123825 h 309562"/>
                  <a:gd name="connsiteX20" fmla="*/ 219869 w 291788"/>
                  <a:gd name="connsiteY20" fmla="*/ 138112 h 309562"/>
                  <a:gd name="connsiteX21" fmla="*/ 215107 w 291788"/>
                  <a:gd name="connsiteY21" fmla="*/ 152400 h 309562"/>
                  <a:gd name="connsiteX22" fmla="*/ 212726 w 291788"/>
                  <a:gd name="connsiteY22" fmla="*/ 166687 h 309562"/>
                  <a:gd name="connsiteX23" fmla="*/ 205582 w 291788"/>
                  <a:gd name="connsiteY23" fmla="*/ 180975 h 309562"/>
                  <a:gd name="connsiteX24" fmla="*/ 198438 w 291788"/>
                  <a:gd name="connsiteY24" fmla="*/ 195262 h 309562"/>
                  <a:gd name="connsiteX25" fmla="*/ 191294 w 291788"/>
                  <a:gd name="connsiteY25" fmla="*/ 216693 h 309562"/>
                  <a:gd name="connsiteX26" fmla="*/ 181769 w 291788"/>
                  <a:gd name="connsiteY26" fmla="*/ 233362 h 309562"/>
                  <a:gd name="connsiteX27" fmla="*/ 177007 w 291788"/>
                  <a:gd name="connsiteY27" fmla="*/ 245268 h 309562"/>
                  <a:gd name="connsiteX28" fmla="*/ 174626 w 291788"/>
                  <a:gd name="connsiteY28" fmla="*/ 257175 h 309562"/>
                  <a:gd name="connsiteX29" fmla="*/ 169863 w 291788"/>
                  <a:gd name="connsiteY29" fmla="*/ 264318 h 309562"/>
                  <a:gd name="connsiteX30" fmla="*/ 162719 w 291788"/>
                  <a:gd name="connsiteY30" fmla="*/ 278606 h 309562"/>
                  <a:gd name="connsiteX31" fmla="*/ 160338 w 291788"/>
                  <a:gd name="connsiteY31" fmla="*/ 285750 h 309562"/>
                  <a:gd name="connsiteX32" fmla="*/ 155576 w 291788"/>
                  <a:gd name="connsiteY32" fmla="*/ 295275 h 309562"/>
                  <a:gd name="connsiteX33" fmla="*/ 153194 w 291788"/>
                  <a:gd name="connsiteY33" fmla="*/ 309562 h 309562"/>
                  <a:gd name="connsiteX34" fmla="*/ 143669 w 291788"/>
                  <a:gd name="connsiteY34" fmla="*/ 302418 h 309562"/>
                  <a:gd name="connsiteX35" fmla="*/ 119857 w 291788"/>
                  <a:gd name="connsiteY35" fmla="*/ 266700 h 309562"/>
                  <a:gd name="connsiteX36" fmla="*/ 96044 w 291788"/>
                  <a:gd name="connsiteY36" fmla="*/ 235743 h 309562"/>
                  <a:gd name="connsiteX37" fmla="*/ 86519 w 291788"/>
                  <a:gd name="connsiteY37" fmla="*/ 219075 h 309562"/>
                  <a:gd name="connsiteX38" fmla="*/ 794 w 291788"/>
                  <a:gd name="connsiteY38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95250 w 290994"/>
                  <a:gd name="connsiteY36" fmla="*/ 235743 h 309562"/>
                  <a:gd name="connsiteX37" fmla="*/ 0 w 290994"/>
                  <a:gd name="connsiteY37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119063 w 290994"/>
                  <a:gd name="connsiteY35" fmla="*/ 266700 h 309562"/>
                  <a:gd name="connsiteX36" fmla="*/ 0 w 290994"/>
                  <a:gd name="connsiteY36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142875 w 290994"/>
                  <a:gd name="connsiteY34" fmla="*/ 302418 h 309562"/>
                  <a:gd name="connsiteX35" fmla="*/ 0 w 290994"/>
                  <a:gd name="connsiteY35" fmla="*/ 109537 h 309562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90500 w 290994"/>
                  <a:gd name="connsiteY25" fmla="*/ 216693 h 309562"/>
                  <a:gd name="connsiteX26" fmla="*/ 180975 w 290994"/>
                  <a:gd name="connsiteY26" fmla="*/ 233362 h 309562"/>
                  <a:gd name="connsiteX27" fmla="*/ 176213 w 290994"/>
                  <a:gd name="connsiteY27" fmla="*/ 245268 h 309562"/>
                  <a:gd name="connsiteX28" fmla="*/ 173832 w 290994"/>
                  <a:gd name="connsiteY28" fmla="*/ 257175 h 309562"/>
                  <a:gd name="connsiteX29" fmla="*/ 169069 w 290994"/>
                  <a:gd name="connsiteY29" fmla="*/ 264318 h 309562"/>
                  <a:gd name="connsiteX30" fmla="*/ 161925 w 290994"/>
                  <a:gd name="connsiteY30" fmla="*/ 278606 h 309562"/>
                  <a:gd name="connsiteX31" fmla="*/ 159544 w 290994"/>
                  <a:gd name="connsiteY31" fmla="*/ 285750 h 309562"/>
                  <a:gd name="connsiteX32" fmla="*/ 154782 w 290994"/>
                  <a:gd name="connsiteY32" fmla="*/ 295275 h 309562"/>
                  <a:gd name="connsiteX33" fmla="*/ 152400 w 290994"/>
                  <a:gd name="connsiteY33" fmla="*/ 309562 h 309562"/>
                  <a:gd name="connsiteX34" fmla="*/ 0 w 290994"/>
                  <a:gd name="connsiteY34" fmla="*/ 109537 h 309562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226219 w 290994"/>
                  <a:gd name="connsiteY19" fmla="*/ 123825 h 295275"/>
                  <a:gd name="connsiteX20" fmla="*/ 219075 w 290994"/>
                  <a:gd name="connsiteY20" fmla="*/ 138112 h 295275"/>
                  <a:gd name="connsiteX21" fmla="*/ 214313 w 290994"/>
                  <a:gd name="connsiteY21" fmla="*/ 152400 h 295275"/>
                  <a:gd name="connsiteX22" fmla="*/ 211932 w 290994"/>
                  <a:gd name="connsiteY22" fmla="*/ 166687 h 295275"/>
                  <a:gd name="connsiteX23" fmla="*/ 204788 w 290994"/>
                  <a:gd name="connsiteY23" fmla="*/ 180975 h 295275"/>
                  <a:gd name="connsiteX24" fmla="*/ 197644 w 290994"/>
                  <a:gd name="connsiteY24" fmla="*/ 195262 h 295275"/>
                  <a:gd name="connsiteX25" fmla="*/ 190500 w 290994"/>
                  <a:gd name="connsiteY25" fmla="*/ 216693 h 295275"/>
                  <a:gd name="connsiteX26" fmla="*/ 180975 w 290994"/>
                  <a:gd name="connsiteY26" fmla="*/ 233362 h 295275"/>
                  <a:gd name="connsiteX27" fmla="*/ 176213 w 290994"/>
                  <a:gd name="connsiteY27" fmla="*/ 245268 h 295275"/>
                  <a:gd name="connsiteX28" fmla="*/ 173832 w 290994"/>
                  <a:gd name="connsiteY28" fmla="*/ 257175 h 295275"/>
                  <a:gd name="connsiteX29" fmla="*/ 169069 w 290994"/>
                  <a:gd name="connsiteY29" fmla="*/ 264318 h 295275"/>
                  <a:gd name="connsiteX30" fmla="*/ 161925 w 290994"/>
                  <a:gd name="connsiteY30" fmla="*/ 278606 h 295275"/>
                  <a:gd name="connsiteX31" fmla="*/ 159544 w 290994"/>
                  <a:gd name="connsiteY31" fmla="*/ 285750 h 295275"/>
                  <a:gd name="connsiteX32" fmla="*/ 154782 w 290994"/>
                  <a:gd name="connsiteY32" fmla="*/ 295275 h 295275"/>
                  <a:gd name="connsiteX33" fmla="*/ 0 w 290994"/>
                  <a:gd name="connsiteY33" fmla="*/ 109537 h 295275"/>
                  <a:gd name="connsiteX0" fmla="*/ 0 w 290994"/>
                  <a:gd name="connsiteY0" fmla="*/ 109537 h 323453"/>
                  <a:gd name="connsiteX1" fmla="*/ 90488 w 290994"/>
                  <a:gd name="connsiteY1" fmla="*/ 152400 h 323453"/>
                  <a:gd name="connsiteX2" fmla="*/ 152400 w 290994"/>
                  <a:gd name="connsiteY2" fmla="*/ 121443 h 323453"/>
                  <a:gd name="connsiteX3" fmla="*/ 169069 w 290994"/>
                  <a:gd name="connsiteY3" fmla="*/ 107156 h 323453"/>
                  <a:gd name="connsiteX4" fmla="*/ 178594 w 290994"/>
                  <a:gd name="connsiteY4" fmla="*/ 100012 h 323453"/>
                  <a:gd name="connsiteX5" fmla="*/ 197644 w 290994"/>
                  <a:gd name="connsiteY5" fmla="*/ 88106 h 323453"/>
                  <a:gd name="connsiteX6" fmla="*/ 209550 w 290994"/>
                  <a:gd name="connsiteY6" fmla="*/ 73818 h 323453"/>
                  <a:gd name="connsiteX7" fmla="*/ 223838 w 290994"/>
                  <a:gd name="connsiteY7" fmla="*/ 64293 h 323453"/>
                  <a:gd name="connsiteX8" fmla="*/ 240507 w 290994"/>
                  <a:gd name="connsiteY8" fmla="*/ 45243 h 323453"/>
                  <a:gd name="connsiteX9" fmla="*/ 250032 w 290994"/>
                  <a:gd name="connsiteY9" fmla="*/ 33337 h 323453"/>
                  <a:gd name="connsiteX10" fmla="*/ 271463 w 290994"/>
                  <a:gd name="connsiteY10" fmla="*/ 14287 h 323453"/>
                  <a:gd name="connsiteX11" fmla="*/ 280988 w 290994"/>
                  <a:gd name="connsiteY11" fmla="*/ 7143 h 323453"/>
                  <a:gd name="connsiteX12" fmla="*/ 288132 w 290994"/>
                  <a:gd name="connsiteY12" fmla="*/ 0 h 323453"/>
                  <a:gd name="connsiteX13" fmla="*/ 283369 w 290994"/>
                  <a:gd name="connsiteY13" fmla="*/ 7143 h 323453"/>
                  <a:gd name="connsiteX14" fmla="*/ 276225 w 290994"/>
                  <a:gd name="connsiteY14" fmla="*/ 16668 h 323453"/>
                  <a:gd name="connsiteX15" fmla="*/ 266700 w 290994"/>
                  <a:gd name="connsiteY15" fmla="*/ 42862 h 323453"/>
                  <a:gd name="connsiteX16" fmla="*/ 254794 w 290994"/>
                  <a:gd name="connsiteY16" fmla="*/ 61912 h 323453"/>
                  <a:gd name="connsiteX17" fmla="*/ 250032 w 290994"/>
                  <a:gd name="connsiteY17" fmla="*/ 78581 h 323453"/>
                  <a:gd name="connsiteX18" fmla="*/ 240507 w 290994"/>
                  <a:gd name="connsiteY18" fmla="*/ 95250 h 323453"/>
                  <a:gd name="connsiteX19" fmla="*/ 226219 w 290994"/>
                  <a:gd name="connsiteY19" fmla="*/ 123825 h 323453"/>
                  <a:gd name="connsiteX20" fmla="*/ 219075 w 290994"/>
                  <a:gd name="connsiteY20" fmla="*/ 138112 h 323453"/>
                  <a:gd name="connsiteX21" fmla="*/ 214313 w 290994"/>
                  <a:gd name="connsiteY21" fmla="*/ 152400 h 323453"/>
                  <a:gd name="connsiteX22" fmla="*/ 211932 w 290994"/>
                  <a:gd name="connsiteY22" fmla="*/ 166687 h 323453"/>
                  <a:gd name="connsiteX23" fmla="*/ 204788 w 290994"/>
                  <a:gd name="connsiteY23" fmla="*/ 180975 h 323453"/>
                  <a:gd name="connsiteX24" fmla="*/ 197644 w 290994"/>
                  <a:gd name="connsiteY24" fmla="*/ 195262 h 323453"/>
                  <a:gd name="connsiteX25" fmla="*/ 190500 w 290994"/>
                  <a:gd name="connsiteY25" fmla="*/ 216693 h 323453"/>
                  <a:gd name="connsiteX26" fmla="*/ 180975 w 290994"/>
                  <a:gd name="connsiteY26" fmla="*/ 233362 h 323453"/>
                  <a:gd name="connsiteX27" fmla="*/ 176213 w 290994"/>
                  <a:gd name="connsiteY27" fmla="*/ 245268 h 323453"/>
                  <a:gd name="connsiteX28" fmla="*/ 173832 w 290994"/>
                  <a:gd name="connsiteY28" fmla="*/ 257175 h 323453"/>
                  <a:gd name="connsiteX29" fmla="*/ 169069 w 290994"/>
                  <a:gd name="connsiteY29" fmla="*/ 264318 h 323453"/>
                  <a:gd name="connsiteX30" fmla="*/ 161925 w 290994"/>
                  <a:gd name="connsiteY30" fmla="*/ 278606 h 323453"/>
                  <a:gd name="connsiteX31" fmla="*/ 154782 w 290994"/>
                  <a:gd name="connsiteY31" fmla="*/ 295275 h 323453"/>
                  <a:gd name="connsiteX32" fmla="*/ 0 w 290994"/>
                  <a:gd name="connsiteY32" fmla="*/ 109537 h 323453"/>
                  <a:gd name="connsiteX0" fmla="*/ 0 w 290994"/>
                  <a:gd name="connsiteY0" fmla="*/ 109537 h 321072"/>
                  <a:gd name="connsiteX1" fmla="*/ 90488 w 290994"/>
                  <a:gd name="connsiteY1" fmla="*/ 152400 h 321072"/>
                  <a:gd name="connsiteX2" fmla="*/ 152400 w 290994"/>
                  <a:gd name="connsiteY2" fmla="*/ 121443 h 321072"/>
                  <a:gd name="connsiteX3" fmla="*/ 169069 w 290994"/>
                  <a:gd name="connsiteY3" fmla="*/ 107156 h 321072"/>
                  <a:gd name="connsiteX4" fmla="*/ 178594 w 290994"/>
                  <a:gd name="connsiteY4" fmla="*/ 100012 h 321072"/>
                  <a:gd name="connsiteX5" fmla="*/ 197644 w 290994"/>
                  <a:gd name="connsiteY5" fmla="*/ 88106 h 321072"/>
                  <a:gd name="connsiteX6" fmla="*/ 209550 w 290994"/>
                  <a:gd name="connsiteY6" fmla="*/ 73818 h 321072"/>
                  <a:gd name="connsiteX7" fmla="*/ 223838 w 290994"/>
                  <a:gd name="connsiteY7" fmla="*/ 64293 h 321072"/>
                  <a:gd name="connsiteX8" fmla="*/ 240507 w 290994"/>
                  <a:gd name="connsiteY8" fmla="*/ 45243 h 321072"/>
                  <a:gd name="connsiteX9" fmla="*/ 250032 w 290994"/>
                  <a:gd name="connsiteY9" fmla="*/ 33337 h 321072"/>
                  <a:gd name="connsiteX10" fmla="*/ 271463 w 290994"/>
                  <a:gd name="connsiteY10" fmla="*/ 14287 h 321072"/>
                  <a:gd name="connsiteX11" fmla="*/ 280988 w 290994"/>
                  <a:gd name="connsiteY11" fmla="*/ 7143 h 321072"/>
                  <a:gd name="connsiteX12" fmla="*/ 288132 w 290994"/>
                  <a:gd name="connsiteY12" fmla="*/ 0 h 321072"/>
                  <a:gd name="connsiteX13" fmla="*/ 283369 w 290994"/>
                  <a:gd name="connsiteY13" fmla="*/ 7143 h 321072"/>
                  <a:gd name="connsiteX14" fmla="*/ 276225 w 290994"/>
                  <a:gd name="connsiteY14" fmla="*/ 16668 h 321072"/>
                  <a:gd name="connsiteX15" fmla="*/ 266700 w 290994"/>
                  <a:gd name="connsiteY15" fmla="*/ 42862 h 321072"/>
                  <a:gd name="connsiteX16" fmla="*/ 254794 w 290994"/>
                  <a:gd name="connsiteY16" fmla="*/ 61912 h 321072"/>
                  <a:gd name="connsiteX17" fmla="*/ 250032 w 290994"/>
                  <a:gd name="connsiteY17" fmla="*/ 78581 h 321072"/>
                  <a:gd name="connsiteX18" fmla="*/ 240507 w 290994"/>
                  <a:gd name="connsiteY18" fmla="*/ 95250 h 321072"/>
                  <a:gd name="connsiteX19" fmla="*/ 226219 w 290994"/>
                  <a:gd name="connsiteY19" fmla="*/ 123825 h 321072"/>
                  <a:gd name="connsiteX20" fmla="*/ 219075 w 290994"/>
                  <a:gd name="connsiteY20" fmla="*/ 138112 h 321072"/>
                  <a:gd name="connsiteX21" fmla="*/ 214313 w 290994"/>
                  <a:gd name="connsiteY21" fmla="*/ 152400 h 321072"/>
                  <a:gd name="connsiteX22" fmla="*/ 211932 w 290994"/>
                  <a:gd name="connsiteY22" fmla="*/ 166687 h 321072"/>
                  <a:gd name="connsiteX23" fmla="*/ 204788 w 290994"/>
                  <a:gd name="connsiteY23" fmla="*/ 180975 h 321072"/>
                  <a:gd name="connsiteX24" fmla="*/ 197644 w 290994"/>
                  <a:gd name="connsiteY24" fmla="*/ 195262 h 321072"/>
                  <a:gd name="connsiteX25" fmla="*/ 190500 w 290994"/>
                  <a:gd name="connsiteY25" fmla="*/ 216693 h 321072"/>
                  <a:gd name="connsiteX26" fmla="*/ 180975 w 290994"/>
                  <a:gd name="connsiteY26" fmla="*/ 233362 h 321072"/>
                  <a:gd name="connsiteX27" fmla="*/ 176213 w 290994"/>
                  <a:gd name="connsiteY27" fmla="*/ 245268 h 321072"/>
                  <a:gd name="connsiteX28" fmla="*/ 173832 w 290994"/>
                  <a:gd name="connsiteY28" fmla="*/ 257175 h 321072"/>
                  <a:gd name="connsiteX29" fmla="*/ 169069 w 290994"/>
                  <a:gd name="connsiteY29" fmla="*/ 264318 h 321072"/>
                  <a:gd name="connsiteX30" fmla="*/ 154782 w 290994"/>
                  <a:gd name="connsiteY30" fmla="*/ 295275 h 321072"/>
                  <a:gd name="connsiteX31" fmla="*/ 0 w 290994"/>
                  <a:gd name="connsiteY31" fmla="*/ 109537 h 321072"/>
                  <a:gd name="connsiteX0" fmla="*/ 0 w 290994"/>
                  <a:gd name="connsiteY0" fmla="*/ 109537 h 319881"/>
                  <a:gd name="connsiteX1" fmla="*/ 90488 w 290994"/>
                  <a:gd name="connsiteY1" fmla="*/ 152400 h 319881"/>
                  <a:gd name="connsiteX2" fmla="*/ 152400 w 290994"/>
                  <a:gd name="connsiteY2" fmla="*/ 121443 h 319881"/>
                  <a:gd name="connsiteX3" fmla="*/ 169069 w 290994"/>
                  <a:gd name="connsiteY3" fmla="*/ 107156 h 319881"/>
                  <a:gd name="connsiteX4" fmla="*/ 178594 w 290994"/>
                  <a:gd name="connsiteY4" fmla="*/ 100012 h 319881"/>
                  <a:gd name="connsiteX5" fmla="*/ 197644 w 290994"/>
                  <a:gd name="connsiteY5" fmla="*/ 88106 h 319881"/>
                  <a:gd name="connsiteX6" fmla="*/ 209550 w 290994"/>
                  <a:gd name="connsiteY6" fmla="*/ 73818 h 319881"/>
                  <a:gd name="connsiteX7" fmla="*/ 223838 w 290994"/>
                  <a:gd name="connsiteY7" fmla="*/ 64293 h 319881"/>
                  <a:gd name="connsiteX8" fmla="*/ 240507 w 290994"/>
                  <a:gd name="connsiteY8" fmla="*/ 45243 h 319881"/>
                  <a:gd name="connsiteX9" fmla="*/ 250032 w 290994"/>
                  <a:gd name="connsiteY9" fmla="*/ 33337 h 319881"/>
                  <a:gd name="connsiteX10" fmla="*/ 271463 w 290994"/>
                  <a:gd name="connsiteY10" fmla="*/ 14287 h 319881"/>
                  <a:gd name="connsiteX11" fmla="*/ 280988 w 290994"/>
                  <a:gd name="connsiteY11" fmla="*/ 7143 h 319881"/>
                  <a:gd name="connsiteX12" fmla="*/ 288132 w 290994"/>
                  <a:gd name="connsiteY12" fmla="*/ 0 h 319881"/>
                  <a:gd name="connsiteX13" fmla="*/ 283369 w 290994"/>
                  <a:gd name="connsiteY13" fmla="*/ 7143 h 319881"/>
                  <a:gd name="connsiteX14" fmla="*/ 276225 w 290994"/>
                  <a:gd name="connsiteY14" fmla="*/ 16668 h 319881"/>
                  <a:gd name="connsiteX15" fmla="*/ 266700 w 290994"/>
                  <a:gd name="connsiteY15" fmla="*/ 42862 h 319881"/>
                  <a:gd name="connsiteX16" fmla="*/ 254794 w 290994"/>
                  <a:gd name="connsiteY16" fmla="*/ 61912 h 319881"/>
                  <a:gd name="connsiteX17" fmla="*/ 250032 w 290994"/>
                  <a:gd name="connsiteY17" fmla="*/ 78581 h 319881"/>
                  <a:gd name="connsiteX18" fmla="*/ 240507 w 290994"/>
                  <a:gd name="connsiteY18" fmla="*/ 95250 h 319881"/>
                  <a:gd name="connsiteX19" fmla="*/ 226219 w 290994"/>
                  <a:gd name="connsiteY19" fmla="*/ 123825 h 319881"/>
                  <a:gd name="connsiteX20" fmla="*/ 219075 w 290994"/>
                  <a:gd name="connsiteY20" fmla="*/ 138112 h 319881"/>
                  <a:gd name="connsiteX21" fmla="*/ 214313 w 290994"/>
                  <a:gd name="connsiteY21" fmla="*/ 152400 h 319881"/>
                  <a:gd name="connsiteX22" fmla="*/ 211932 w 290994"/>
                  <a:gd name="connsiteY22" fmla="*/ 166687 h 319881"/>
                  <a:gd name="connsiteX23" fmla="*/ 204788 w 290994"/>
                  <a:gd name="connsiteY23" fmla="*/ 180975 h 319881"/>
                  <a:gd name="connsiteX24" fmla="*/ 197644 w 290994"/>
                  <a:gd name="connsiteY24" fmla="*/ 195262 h 319881"/>
                  <a:gd name="connsiteX25" fmla="*/ 190500 w 290994"/>
                  <a:gd name="connsiteY25" fmla="*/ 216693 h 319881"/>
                  <a:gd name="connsiteX26" fmla="*/ 180975 w 290994"/>
                  <a:gd name="connsiteY26" fmla="*/ 233362 h 319881"/>
                  <a:gd name="connsiteX27" fmla="*/ 176213 w 290994"/>
                  <a:gd name="connsiteY27" fmla="*/ 245268 h 319881"/>
                  <a:gd name="connsiteX28" fmla="*/ 173832 w 290994"/>
                  <a:gd name="connsiteY28" fmla="*/ 257175 h 319881"/>
                  <a:gd name="connsiteX29" fmla="*/ 154782 w 290994"/>
                  <a:gd name="connsiteY29" fmla="*/ 295275 h 319881"/>
                  <a:gd name="connsiteX30" fmla="*/ 0 w 290994"/>
                  <a:gd name="connsiteY30" fmla="*/ 109537 h 319881"/>
                  <a:gd name="connsiteX0" fmla="*/ 0 w 290994"/>
                  <a:gd name="connsiteY0" fmla="*/ 109537 h 317897"/>
                  <a:gd name="connsiteX1" fmla="*/ 90488 w 290994"/>
                  <a:gd name="connsiteY1" fmla="*/ 152400 h 317897"/>
                  <a:gd name="connsiteX2" fmla="*/ 152400 w 290994"/>
                  <a:gd name="connsiteY2" fmla="*/ 121443 h 317897"/>
                  <a:gd name="connsiteX3" fmla="*/ 169069 w 290994"/>
                  <a:gd name="connsiteY3" fmla="*/ 107156 h 317897"/>
                  <a:gd name="connsiteX4" fmla="*/ 178594 w 290994"/>
                  <a:gd name="connsiteY4" fmla="*/ 100012 h 317897"/>
                  <a:gd name="connsiteX5" fmla="*/ 197644 w 290994"/>
                  <a:gd name="connsiteY5" fmla="*/ 88106 h 317897"/>
                  <a:gd name="connsiteX6" fmla="*/ 209550 w 290994"/>
                  <a:gd name="connsiteY6" fmla="*/ 73818 h 317897"/>
                  <a:gd name="connsiteX7" fmla="*/ 223838 w 290994"/>
                  <a:gd name="connsiteY7" fmla="*/ 64293 h 317897"/>
                  <a:gd name="connsiteX8" fmla="*/ 240507 w 290994"/>
                  <a:gd name="connsiteY8" fmla="*/ 45243 h 317897"/>
                  <a:gd name="connsiteX9" fmla="*/ 250032 w 290994"/>
                  <a:gd name="connsiteY9" fmla="*/ 33337 h 317897"/>
                  <a:gd name="connsiteX10" fmla="*/ 271463 w 290994"/>
                  <a:gd name="connsiteY10" fmla="*/ 14287 h 317897"/>
                  <a:gd name="connsiteX11" fmla="*/ 280988 w 290994"/>
                  <a:gd name="connsiteY11" fmla="*/ 7143 h 317897"/>
                  <a:gd name="connsiteX12" fmla="*/ 288132 w 290994"/>
                  <a:gd name="connsiteY12" fmla="*/ 0 h 317897"/>
                  <a:gd name="connsiteX13" fmla="*/ 283369 w 290994"/>
                  <a:gd name="connsiteY13" fmla="*/ 7143 h 317897"/>
                  <a:gd name="connsiteX14" fmla="*/ 276225 w 290994"/>
                  <a:gd name="connsiteY14" fmla="*/ 16668 h 317897"/>
                  <a:gd name="connsiteX15" fmla="*/ 266700 w 290994"/>
                  <a:gd name="connsiteY15" fmla="*/ 42862 h 317897"/>
                  <a:gd name="connsiteX16" fmla="*/ 254794 w 290994"/>
                  <a:gd name="connsiteY16" fmla="*/ 61912 h 317897"/>
                  <a:gd name="connsiteX17" fmla="*/ 250032 w 290994"/>
                  <a:gd name="connsiteY17" fmla="*/ 78581 h 317897"/>
                  <a:gd name="connsiteX18" fmla="*/ 240507 w 290994"/>
                  <a:gd name="connsiteY18" fmla="*/ 95250 h 317897"/>
                  <a:gd name="connsiteX19" fmla="*/ 226219 w 290994"/>
                  <a:gd name="connsiteY19" fmla="*/ 123825 h 317897"/>
                  <a:gd name="connsiteX20" fmla="*/ 219075 w 290994"/>
                  <a:gd name="connsiteY20" fmla="*/ 138112 h 317897"/>
                  <a:gd name="connsiteX21" fmla="*/ 214313 w 290994"/>
                  <a:gd name="connsiteY21" fmla="*/ 152400 h 317897"/>
                  <a:gd name="connsiteX22" fmla="*/ 211932 w 290994"/>
                  <a:gd name="connsiteY22" fmla="*/ 166687 h 317897"/>
                  <a:gd name="connsiteX23" fmla="*/ 204788 w 290994"/>
                  <a:gd name="connsiteY23" fmla="*/ 180975 h 317897"/>
                  <a:gd name="connsiteX24" fmla="*/ 197644 w 290994"/>
                  <a:gd name="connsiteY24" fmla="*/ 195262 h 317897"/>
                  <a:gd name="connsiteX25" fmla="*/ 190500 w 290994"/>
                  <a:gd name="connsiteY25" fmla="*/ 216693 h 317897"/>
                  <a:gd name="connsiteX26" fmla="*/ 180975 w 290994"/>
                  <a:gd name="connsiteY26" fmla="*/ 233362 h 317897"/>
                  <a:gd name="connsiteX27" fmla="*/ 176213 w 290994"/>
                  <a:gd name="connsiteY27" fmla="*/ 245268 h 317897"/>
                  <a:gd name="connsiteX28" fmla="*/ 154782 w 290994"/>
                  <a:gd name="connsiteY28" fmla="*/ 295275 h 317897"/>
                  <a:gd name="connsiteX29" fmla="*/ 0 w 290994"/>
                  <a:gd name="connsiteY29" fmla="*/ 109537 h 317897"/>
                  <a:gd name="connsiteX0" fmla="*/ 0 w 290994"/>
                  <a:gd name="connsiteY0" fmla="*/ 109537 h 315912"/>
                  <a:gd name="connsiteX1" fmla="*/ 90488 w 290994"/>
                  <a:gd name="connsiteY1" fmla="*/ 152400 h 315912"/>
                  <a:gd name="connsiteX2" fmla="*/ 152400 w 290994"/>
                  <a:gd name="connsiteY2" fmla="*/ 121443 h 315912"/>
                  <a:gd name="connsiteX3" fmla="*/ 169069 w 290994"/>
                  <a:gd name="connsiteY3" fmla="*/ 107156 h 315912"/>
                  <a:gd name="connsiteX4" fmla="*/ 178594 w 290994"/>
                  <a:gd name="connsiteY4" fmla="*/ 100012 h 315912"/>
                  <a:gd name="connsiteX5" fmla="*/ 197644 w 290994"/>
                  <a:gd name="connsiteY5" fmla="*/ 88106 h 315912"/>
                  <a:gd name="connsiteX6" fmla="*/ 209550 w 290994"/>
                  <a:gd name="connsiteY6" fmla="*/ 73818 h 315912"/>
                  <a:gd name="connsiteX7" fmla="*/ 223838 w 290994"/>
                  <a:gd name="connsiteY7" fmla="*/ 64293 h 315912"/>
                  <a:gd name="connsiteX8" fmla="*/ 240507 w 290994"/>
                  <a:gd name="connsiteY8" fmla="*/ 45243 h 315912"/>
                  <a:gd name="connsiteX9" fmla="*/ 250032 w 290994"/>
                  <a:gd name="connsiteY9" fmla="*/ 33337 h 315912"/>
                  <a:gd name="connsiteX10" fmla="*/ 271463 w 290994"/>
                  <a:gd name="connsiteY10" fmla="*/ 14287 h 315912"/>
                  <a:gd name="connsiteX11" fmla="*/ 280988 w 290994"/>
                  <a:gd name="connsiteY11" fmla="*/ 7143 h 315912"/>
                  <a:gd name="connsiteX12" fmla="*/ 288132 w 290994"/>
                  <a:gd name="connsiteY12" fmla="*/ 0 h 315912"/>
                  <a:gd name="connsiteX13" fmla="*/ 283369 w 290994"/>
                  <a:gd name="connsiteY13" fmla="*/ 7143 h 315912"/>
                  <a:gd name="connsiteX14" fmla="*/ 276225 w 290994"/>
                  <a:gd name="connsiteY14" fmla="*/ 16668 h 315912"/>
                  <a:gd name="connsiteX15" fmla="*/ 266700 w 290994"/>
                  <a:gd name="connsiteY15" fmla="*/ 42862 h 315912"/>
                  <a:gd name="connsiteX16" fmla="*/ 254794 w 290994"/>
                  <a:gd name="connsiteY16" fmla="*/ 61912 h 315912"/>
                  <a:gd name="connsiteX17" fmla="*/ 250032 w 290994"/>
                  <a:gd name="connsiteY17" fmla="*/ 78581 h 315912"/>
                  <a:gd name="connsiteX18" fmla="*/ 240507 w 290994"/>
                  <a:gd name="connsiteY18" fmla="*/ 95250 h 315912"/>
                  <a:gd name="connsiteX19" fmla="*/ 226219 w 290994"/>
                  <a:gd name="connsiteY19" fmla="*/ 123825 h 315912"/>
                  <a:gd name="connsiteX20" fmla="*/ 219075 w 290994"/>
                  <a:gd name="connsiteY20" fmla="*/ 138112 h 315912"/>
                  <a:gd name="connsiteX21" fmla="*/ 214313 w 290994"/>
                  <a:gd name="connsiteY21" fmla="*/ 152400 h 315912"/>
                  <a:gd name="connsiteX22" fmla="*/ 211932 w 290994"/>
                  <a:gd name="connsiteY22" fmla="*/ 166687 h 315912"/>
                  <a:gd name="connsiteX23" fmla="*/ 204788 w 290994"/>
                  <a:gd name="connsiteY23" fmla="*/ 180975 h 315912"/>
                  <a:gd name="connsiteX24" fmla="*/ 197644 w 290994"/>
                  <a:gd name="connsiteY24" fmla="*/ 195262 h 315912"/>
                  <a:gd name="connsiteX25" fmla="*/ 190500 w 290994"/>
                  <a:gd name="connsiteY25" fmla="*/ 216693 h 315912"/>
                  <a:gd name="connsiteX26" fmla="*/ 180975 w 290994"/>
                  <a:gd name="connsiteY26" fmla="*/ 233362 h 315912"/>
                  <a:gd name="connsiteX27" fmla="*/ 154782 w 290994"/>
                  <a:gd name="connsiteY27" fmla="*/ 295275 h 315912"/>
                  <a:gd name="connsiteX28" fmla="*/ 0 w 290994"/>
                  <a:gd name="connsiteY28" fmla="*/ 109537 h 315912"/>
                  <a:gd name="connsiteX0" fmla="*/ 0 w 290994"/>
                  <a:gd name="connsiteY0" fmla="*/ 109537 h 313134"/>
                  <a:gd name="connsiteX1" fmla="*/ 90488 w 290994"/>
                  <a:gd name="connsiteY1" fmla="*/ 152400 h 313134"/>
                  <a:gd name="connsiteX2" fmla="*/ 152400 w 290994"/>
                  <a:gd name="connsiteY2" fmla="*/ 121443 h 313134"/>
                  <a:gd name="connsiteX3" fmla="*/ 169069 w 290994"/>
                  <a:gd name="connsiteY3" fmla="*/ 107156 h 313134"/>
                  <a:gd name="connsiteX4" fmla="*/ 178594 w 290994"/>
                  <a:gd name="connsiteY4" fmla="*/ 100012 h 313134"/>
                  <a:gd name="connsiteX5" fmla="*/ 197644 w 290994"/>
                  <a:gd name="connsiteY5" fmla="*/ 88106 h 313134"/>
                  <a:gd name="connsiteX6" fmla="*/ 209550 w 290994"/>
                  <a:gd name="connsiteY6" fmla="*/ 73818 h 313134"/>
                  <a:gd name="connsiteX7" fmla="*/ 223838 w 290994"/>
                  <a:gd name="connsiteY7" fmla="*/ 64293 h 313134"/>
                  <a:gd name="connsiteX8" fmla="*/ 240507 w 290994"/>
                  <a:gd name="connsiteY8" fmla="*/ 45243 h 313134"/>
                  <a:gd name="connsiteX9" fmla="*/ 250032 w 290994"/>
                  <a:gd name="connsiteY9" fmla="*/ 33337 h 313134"/>
                  <a:gd name="connsiteX10" fmla="*/ 271463 w 290994"/>
                  <a:gd name="connsiteY10" fmla="*/ 14287 h 313134"/>
                  <a:gd name="connsiteX11" fmla="*/ 280988 w 290994"/>
                  <a:gd name="connsiteY11" fmla="*/ 7143 h 313134"/>
                  <a:gd name="connsiteX12" fmla="*/ 288132 w 290994"/>
                  <a:gd name="connsiteY12" fmla="*/ 0 h 313134"/>
                  <a:gd name="connsiteX13" fmla="*/ 283369 w 290994"/>
                  <a:gd name="connsiteY13" fmla="*/ 7143 h 313134"/>
                  <a:gd name="connsiteX14" fmla="*/ 276225 w 290994"/>
                  <a:gd name="connsiteY14" fmla="*/ 16668 h 313134"/>
                  <a:gd name="connsiteX15" fmla="*/ 266700 w 290994"/>
                  <a:gd name="connsiteY15" fmla="*/ 42862 h 313134"/>
                  <a:gd name="connsiteX16" fmla="*/ 254794 w 290994"/>
                  <a:gd name="connsiteY16" fmla="*/ 61912 h 313134"/>
                  <a:gd name="connsiteX17" fmla="*/ 250032 w 290994"/>
                  <a:gd name="connsiteY17" fmla="*/ 78581 h 313134"/>
                  <a:gd name="connsiteX18" fmla="*/ 240507 w 290994"/>
                  <a:gd name="connsiteY18" fmla="*/ 95250 h 313134"/>
                  <a:gd name="connsiteX19" fmla="*/ 226219 w 290994"/>
                  <a:gd name="connsiteY19" fmla="*/ 123825 h 313134"/>
                  <a:gd name="connsiteX20" fmla="*/ 219075 w 290994"/>
                  <a:gd name="connsiteY20" fmla="*/ 138112 h 313134"/>
                  <a:gd name="connsiteX21" fmla="*/ 214313 w 290994"/>
                  <a:gd name="connsiteY21" fmla="*/ 152400 h 313134"/>
                  <a:gd name="connsiteX22" fmla="*/ 211932 w 290994"/>
                  <a:gd name="connsiteY22" fmla="*/ 166687 h 313134"/>
                  <a:gd name="connsiteX23" fmla="*/ 204788 w 290994"/>
                  <a:gd name="connsiteY23" fmla="*/ 180975 h 313134"/>
                  <a:gd name="connsiteX24" fmla="*/ 197644 w 290994"/>
                  <a:gd name="connsiteY24" fmla="*/ 195262 h 313134"/>
                  <a:gd name="connsiteX25" fmla="*/ 190500 w 290994"/>
                  <a:gd name="connsiteY25" fmla="*/ 216693 h 313134"/>
                  <a:gd name="connsiteX26" fmla="*/ 154782 w 290994"/>
                  <a:gd name="connsiteY26" fmla="*/ 295275 h 313134"/>
                  <a:gd name="connsiteX27" fmla="*/ 0 w 290994"/>
                  <a:gd name="connsiteY27" fmla="*/ 109537 h 313134"/>
                  <a:gd name="connsiteX0" fmla="*/ 0 w 290994"/>
                  <a:gd name="connsiteY0" fmla="*/ 109537 h 309562"/>
                  <a:gd name="connsiteX1" fmla="*/ 90488 w 290994"/>
                  <a:gd name="connsiteY1" fmla="*/ 152400 h 309562"/>
                  <a:gd name="connsiteX2" fmla="*/ 152400 w 290994"/>
                  <a:gd name="connsiteY2" fmla="*/ 121443 h 309562"/>
                  <a:gd name="connsiteX3" fmla="*/ 169069 w 290994"/>
                  <a:gd name="connsiteY3" fmla="*/ 107156 h 309562"/>
                  <a:gd name="connsiteX4" fmla="*/ 178594 w 290994"/>
                  <a:gd name="connsiteY4" fmla="*/ 100012 h 309562"/>
                  <a:gd name="connsiteX5" fmla="*/ 197644 w 290994"/>
                  <a:gd name="connsiteY5" fmla="*/ 88106 h 309562"/>
                  <a:gd name="connsiteX6" fmla="*/ 209550 w 290994"/>
                  <a:gd name="connsiteY6" fmla="*/ 73818 h 309562"/>
                  <a:gd name="connsiteX7" fmla="*/ 223838 w 290994"/>
                  <a:gd name="connsiteY7" fmla="*/ 64293 h 309562"/>
                  <a:gd name="connsiteX8" fmla="*/ 240507 w 290994"/>
                  <a:gd name="connsiteY8" fmla="*/ 45243 h 309562"/>
                  <a:gd name="connsiteX9" fmla="*/ 250032 w 290994"/>
                  <a:gd name="connsiteY9" fmla="*/ 33337 h 309562"/>
                  <a:gd name="connsiteX10" fmla="*/ 271463 w 290994"/>
                  <a:gd name="connsiteY10" fmla="*/ 14287 h 309562"/>
                  <a:gd name="connsiteX11" fmla="*/ 280988 w 290994"/>
                  <a:gd name="connsiteY11" fmla="*/ 7143 h 309562"/>
                  <a:gd name="connsiteX12" fmla="*/ 288132 w 290994"/>
                  <a:gd name="connsiteY12" fmla="*/ 0 h 309562"/>
                  <a:gd name="connsiteX13" fmla="*/ 283369 w 290994"/>
                  <a:gd name="connsiteY13" fmla="*/ 7143 h 309562"/>
                  <a:gd name="connsiteX14" fmla="*/ 276225 w 290994"/>
                  <a:gd name="connsiteY14" fmla="*/ 16668 h 309562"/>
                  <a:gd name="connsiteX15" fmla="*/ 266700 w 290994"/>
                  <a:gd name="connsiteY15" fmla="*/ 42862 h 309562"/>
                  <a:gd name="connsiteX16" fmla="*/ 254794 w 290994"/>
                  <a:gd name="connsiteY16" fmla="*/ 61912 h 309562"/>
                  <a:gd name="connsiteX17" fmla="*/ 250032 w 290994"/>
                  <a:gd name="connsiteY17" fmla="*/ 78581 h 309562"/>
                  <a:gd name="connsiteX18" fmla="*/ 240507 w 290994"/>
                  <a:gd name="connsiteY18" fmla="*/ 95250 h 309562"/>
                  <a:gd name="connsiteX19" fmla="*/ 226219 w 290994"/>
                  <a:gd name="connsiteY19" fmla="*/ 123825 h 309562"/>
                  <a:gd name="connsiteX20" fmla="*/ 219075 w 290994"/>
                  <a:gd name="connsiteY20" fmla="*/ 138112 h 309562"/>
                  <a:gd name="connsiteX21" fmla="*/ 214313 w 290994"/>
                  <a:gd name="connsiteY21" fmla="*/ 152400 h 309562"/>
                  <a:gd name="connsiteX22" fmla="*/ 211932 w 290994"/>
                  <a:gd name="connsiteY22" fmla="*/ 166687 h 309562"/>
                  <a:gd name="connsiteX23" fmla="*/ 204788 w 290994"/>
                  <a:gd name="connsiteY23" fmla="*/ 180975 h 309562"/>
                  <a:gd name="connsiteX24" fmla="*/ 197644 w 290994"/>
                  <a:gd name="connsiteY24" fmla="*/ 195262 h 309562"/>
                  <a:gd name="connsiteX25" fmla="*/ 154782 w 290994"/>
                  <a:gd name="connsiteY25" fmla="*/ 295275 h 309562"/>
                  <a:gd name="connsiteX26" fmla="*/ 0 w 290994"/>
                  <a:gd name="connsiteY26" fmla="*/ 109537 h 309562"/>
                  <a:gd name="connsiteX0" fmla="*/ 0 w 290994"/>
                  <a:gd name="connsiteY0" fmla="*/ 109537 h 307181"/>
                  <a:gd name="connsiteX1" fmla="*/ 90488 w 290994"/>
                  <a:gd name="connsiteY1" fmla="*/ 152400 h 307181"/>
                  <a:gd name="connsiteX2" fmla="*/ 152400 w 290994"/>
                  <a:gd name="connsiteY2" fmla="*/ 121443 h 307181"/>
                  <a:gd name="connsiteX3" fmla="*/ 169069 w 290994"/>
                  <a:gd name="connsiteY3" fmla="*/ 107156 h 307181"/>
                  <a:gd name="connsiteX4" fmla="*/ 178594 w 290994"/>
                  <a:gd name="connsiteY4" fmla="*/ 100012 h 307181"/>
                  <a:gd name="connsiteX5" fmla="*/ 197644 w 290994"/>
                  <a:gd name="connsiteY5" fmla="*/ 88106 h 307181"/>
                  <a:gd name="connsiteX6" fmla="*/ 209550 w 290994"/>
                  <a:gd name="connsiteY6" fmla="*/ 73818 h 307181"/>
                  <a:gd name="connsiteX7" fmla="*/ 223838 w 290994"/>
                  <a:gd name="connsiteY7" fmla="*/ 64293 h 307181"/>
                  <a:gd name="connsiteX8" fmla="*/ 240507 w 290994"/>
                  <a:gd name="connsiteY8" fmla="*/ 45243 h 307181"/>
                  <a:gd name="connsiteX9" fmla="*/ 250032 w 290994"/>
                  <a:gd name="connsiteY9" fmla="*/ 33337 h 307181"/>
                  <a:gd name="connsiteX10" fmla="*/ 271463 w 290994"/>
                  <a:gd name="connsiteY10" fmla="*/ 14287 h 307181"/>
                  <a:gd name="connsiteX11" fmla="*/ 280988 w 290994"/>
                  <a:gd name="connsiteY11" fmla="*/ 7143 h 307181"/>
                  <a:gd name="connsiteX12" fmla="*/ 288132 w 290994"/>
                  <a:gd name="connsiteY12" fmla="*/ 0 h 307181"/>
                  <a:gd name="connsiteX13" fmla="*/ 283369 w 290994"/>
                  <a:gd name="connsiteY13" fmla="*/ 7143 h 307181"/>
                  <a:gd name="connsiteX14" fmla="*/ 276225 w 290994"/>
                  <a:gd name="connsiteY14" fmla="*/ 16668 h 307181"/>
                  <a:gd name="connsiteX15" fmla="*/ 266700 w 290994"/>
                  <a:gd name="connsiteY15" fmla="*/ 42862 h 307181"/>
                  <a:gd name="connsiteX16" fmla="*/ 254794 w 290994"/>
                  <a:gd name="connsiteY16" fmla="*/ 61912 h 307181"/>
                  <a:gd name="connsiteX17" fmla="*/ 250032 w 290994"/>
                  <a:gd name="connsiteY17" fmla="*/ 78581 h 307181"/>
                  <a:gd name="connsiteX18" fmla="*/ 240507 w 290994"/>
                  <a:gd name="connsiteY18" fmla="*/ 95250 h 307181"/>
                  <a:gd name="connsiteX19" fmla="*/ 226219 w 290994"/>
                  <a:gd name="connsiteY19" fmla="*/ 123825 h 307181"/>
                  <a:gd name="connsiteX20" fmla="*/ 219075 w 290994"/>
                  <a:gd name="connsiteY20" fmla="*/ 138112 h 307181"/>
                  <a:gd name="connsiteX21" fmla="*/ 214313 w 290994"/>
                  <a:gd name="connsiteY21" fmla="*/ 152400 h 307181"/>
                  <a:gd name="connsiteX22" fmla="*/ 211932 w 290994"/>
                  <a:gd name="connsiteY22" fmla="*/ 166687 h 307181"/>
                  <a:gd name="connsiteX23" fmla="*/ 204788 w 290994"/>
                  <a:gd name="connsiteY23" fmla="*/ 180975 h 307181"/>
                  <a:gd name="connsiteX24" fmla="*/ 154782 w 290994"/>
                  <a:gd name="connsiteY24" fmla="*/ 295275 h 307181"/>
                  <a:gd name="connsiteX25" fmla="*/ 0 w 290994"/>
                  <a:gd name="connsiteY25" fmla="*/ 109537 h 307181"/>
                  <a:gd name="connsiteX0" fmla="*/ 0 w 290994"/>
                  <a:gd name="connsiteY0" fmla="*/ 109537 h 304800"/>
                  <a:gd name="connsiteX1" fmla="*/ 90488 w 290994"/>
                  <a:gd name="connsiteY1" fmla="*/ 152400 h 304800"/>
                  <a:gd name="connsiteX2" fmla="*/ 152400 w 290994"/>
                  <a:gd name="connsiteY2" fmla="*/ 121443 h 304800"/>
                  <a:gd name="connsiteX3" fmla="*/ 169069 w 290994"/>
                  <a:gd name="connsiteY3" fmla="*/ 107156 h 304800"/>
                  <a:gd name="connsiteX4" fmla="*/ 178594 w 290994"/>
                  <a:gd name="connsiteY4" fmla="*/ 100012 h 304800"/>
                  <a:gd name="connsiteX5" fmla="*/ 197644 w 290994"/>
                  <a:gd name="connsiteY5" fmla="*/ 88106 h 304800"/>
                  <a:gd name="connsiteX6" fmla="*/ 209550 w 290994"/>
                  <a:gd name="connsiteY6" fmla="*/ 73818 h 304800"/>
                  <a:gd name="connsiteX7" fmla="*/ 223838 w 290994"/>
                  <a:gd name="connsiteY7" fmla="*/ 64293 h 304800"/>
                  <a:gd name="connsiteX8" fmla="*/ 240507 w 290994"/>
                  <a:gd name="connsiteY8" fmla="*/ 45243 h 304800"/>
                  <a:gd name="connsiteX9" fmla="*/ 250032 w 290994"/>
                  <a:gd name="connsiteY9" fmla="*/ 33337 h 304800"/>
                  <a:gd name="connsiteX10" fmla="*/ 271463 w 290994"/>
                  <a:gd name="connsiteY10" fmla="*/ 14287 h 304800"/>
                  <a:gd name="connsiteX11" fmla="*/ 280988 w 290994"/>
                  <a:gd name="connsiteY11" fmla="*/ 7143 h 304800"/>
                  <a:gd name="connsiteX12" fmla="*/ 288132 w 290994"/>
                  <a:gd name="connsiteY12" fmla="*/ 0 h 304800"/>
                  <a:gd name="connsiteX13" fmla="*/ 283369 w 290994"/>
                  <a:gd name="connsiteY13" fmla="*/ 7143 h 304800"/>
                  <a:gd name="connsiteX14" fmla="*/ 276225 w 290994"/>
                  <a:gd name="connsiteY14" fmla="*/ 16668 h 304800"/>
                  <a:gd name="connsiteX15" fmla="*/ 266700 w 290994"/>
                  <a:gd name="connsiteY15" fmla="*/ 42862 h 304800"/>
                  <a:gd name="connsiteX16" fmla="*/ 254794 w 290994"/>
                  <a:gd name="connsiteY16" fmla="*/ 61912 h 304800"/>
                  <a:gd name="connsiteX17" fmla="*/ 250032 w 290994"/>
                  <a:gd name="connsiteY17" fmla="*/ 78581 h 304800"/>
                  <a:gd name="connsiteX18" fmla="*/ 240507 w 290994"/>
                  <a:gd name="connsiteY18" fmla="*/ 95250 h 304800"/>
                  <a:gd name="connsiteX19" fmla="*/ 226219 w 290994"/>
                  <a:gd name="connsiteY19" fmla="*/ 123825 h 304800"/>
                  <a:gd name="connsiteX20" fmla="*/ 219075 w 290994"/>
                  <a:gd name="connsiteY20" fmla="*/ 138112 h 304800"/>
                  <a:gd name="connsiteX21" fmla="*/ 214313 w 290994"/>
                  <a:gd name="connsiteY21" fmla="*/ 152400 h 304800"/>
                  <a:gd name="connsiteX22" fmla="*/ 211932 w 290994"/>
                  <a:gd name="connsiteY22" fmla="*/ 166687 h 304800"/>
                  <a:gd name="connsiteX23" fmla="*/ 154782 w 290994"/>
                  <a:gd name="connsiteY23" fmla="*/ 295275 h 304800"/>
                  <a:gd name="connsiteX24" fmla="*/ 0 w 290994"/>
                  <a:gd name="connsiteY24" fmla="*/ 109537 h 304800"/>
                  <a:gd name="connsiteX0" fmla="*/ 0 w 290994"/>
                  <a:gd name="connsiteY0" fmla="*/ 109537 h 302419"/>
                  <a:gd name="connsiteX1" fmla="*/ 90488 w 290994"/>
                  <a:gd name="connsiteY1" fmla="*/ 152400 h 302419"/>
                  <a:gd name="connsiteX2" fmla="*/ 152400 w 290994"/>
                  <a:gd name="connsiteY2" fmla="*/ 121443 h 302419"/>
                  <a:gd name="connsiteX3" fmla="*/ 169069 w 290994"/>
                  <a:gd name="connsiteY3" fmla="*/ 107156 h 302419"/>
                  <a:gd name="connsiteX4" fmla="*/ 178594 w 290994"/>
                  <a:gd name="connsiteY4" fmla="*/ 100012 h 302419"/>
                  <a:gd name="connsiteX5" fmla="*/ 197644 w 290994"/>
                  <a:gd name="connsiteY5" fmla="*/ 88106 h 302419"/>
                  <a:gd name="connsiteX6" fmla="*/ 209550 w 290994"/>
                  <a:gd name="connsiteY6" fmla="*/ 73818 h 302419"/>
                  <a:gd name="connsiteX7" fmla="*/ 223838 w 290994"/>
                  <a:gd name="connsiteY7" fmla="*/ 64293 h 302419"/>
                  <a:gd name="connsiteX8" fmla="*/ 240507 w 290994"/>
                  <a:gd name="connsiteY8" fmla="*/ 45243 h 302419"/>
                  <a:gd name="connsiteX9" fmla="*/ 250032 w 290994"/>
                  <a:gd name="connsiteY9" fmla="*/ 33337 h 302419"/>
                  <a:gd name="connsiteX10" fmla="*/ 271463 w 290994"/>
                  <a:gd name="connsiteY10" fmla="*/ 14287 h 302419"/>
                  <a:gd name="connsiteX11" fmla="*/ 280988 w 290994"/>
                  <a:gd name="connsiteY11" fmla="*/ 7143 h 302419"/>
                  <a:gd name="connsiteX12" fmla="*/ 288132 w 290994"/>
                  <a:gd name="connsiteY12" fmla="*/ 0 h 302419"/>
                  <a:gd name="connsiteX13" fmla="*/ 283369 w 290994"/>
                  <a:gd name="connsiteY13" fmla="*/ 7143 h 302419"/>
                  <a:gd name="connsiteX14" fmla="*/ 276225 w 290994"/>
                  <a:gd name="connsiteY14" fmla="*/ 16668 h 302419"/>
                  <a:gd name="connsiteX15" fmla="*/ 266700 w 290994"/>
                  <a:gd name="connsiteY15" fmla="*/ 42862 h 302419"/>
                  <a:gd name="connsiteX16" fmla="*/ 254794 w 290994"/>
                  <a:gd name="connsiteY16" fmla="*/ 61912 h 302419"/>
                  <a:gd name="connsiteX17" fmla="*/ 250032 w 290994"/>
                  <a:gd name="connsiteY17" fmla="*/ 78581 h 302419"/>
                  <a:gd name="connsiteX18" fmla="*/ 240507 w 290994"/>
                  <a:gd name="connsiteY18" fmla="*/ 95250 h 302419"/>
                  <a:gd name="connsiteX19" fmla="*/ 226219 w 290994"/>
                  <a:gd name="connsiteY19" fmla="*/ 123825 h 302419"/>
                  <a:gd name="connsiteX20" fmla="*/ 219075 w 290994"/>
                  <a:gd name="connsiteY20" fmla="*/ 138112 h 302419"/>
                  <a:gd name="connsiteX21" fmla="*/ 214313 w 290994"/>
                  <a:gd name="connsiteY21" fmla="*/ 152400 h 302419"/>
                  <a:gd name="connsiteX22" fmla="*/ 154782 w 290994"/>
                  <a:gd name="connsiteY22" fmla="*/ 295275 h 302419"/>
                  <a:gd name="connsiteX23" fmla="*/ 0 w 290994"/>
                  <a:gd name="connsiteY23" fmla="*/ 109537 h 302419"/>
                  <a:gd name="connsiteX0" fmla="*/ 0 w 290994"/>
                  <a:gd name="connsiteY0" fmla="*/ 109537 h 300038"/>
                  <a:gd name="connsiteX1" fmla="*/ 90488 w 290994"/>
                  <a:gd name="connsiteY1" fmla="*/ 152400 h 300038"/>
                  <a:gd name="connsiteX2" fmla="*/ 152400 w 290994"/>
                  <a:gd name="connsiteY2" fmla="*/ 121443 h 300038"/>
                  <a:gd name="connsiteX3" fmla="*/ 169069 w 290994"/>
                  <a:gd name="connsiteY3" fmla="*/ 107156 h 300038"/>
                  <a:gd name="connsiteX4" fmla="*/ 178594 w 290994"/>
                  <a:gd name="connsiteY4" fmla="*/ 100012 h 300038"/>
                  <a:gd name="connsiteX5" fmla="*/ 197644 w 290994"/>
                  <a:gd name="connsiteY5" fmla="*/ 88106 h 300038"/>
                  <a:gd name="connsiteX6" fmla="*/ 209550 w 290994"/>
                  <a:gd name="connsiteY6" fmla="*/ 73818 h 300038"/>
                  <a:gd name="connsiteX7" fmla="*/ 223838 w 290994"/>
                  <a:gd name="connsiteY7" fmla="*/ 64293 h 300038"/>
                  <a:gd name="connsiteX8" fmla="*/ 240507 w 290994"/>
                  <a:gd name="connsiteY8" fmla="*/ 45243 h 300038"/>
                  <a:gd name="connsiteX9" fmla="*/ 250032 w 290994"/>
                  <a:gd name="connsiteY9" fmla="*/ 33337 h 300038"/>
                  <a:gd name="connsiteX10" fmla="*/ 271463 w 290994"/>
                  <a:gd name="connsiteY10" fmla="*/ 14287 h 300038"/>
                  <a:gd name="connsiteX11" fmla="*/ 280988 w 290994"/>
                  <a:gd name="connsiteY11" fmla="*/ 7143 h 300038"/>
                  <a:gd name="connsiteX12" fmla="*/ 288132 w 290994"/>
                  <a:gd name="connsiteY12" fmla="*/ 0 h 300038"/>
                  <a:gd name="connsiteX13" fmla="*/ 283369 w 290994"/>
                  <a:gd name="connsiteY13" fmla="*/ 7143 h 300038"/>
                  <a:gd name="connsiteX14" fmla="*/ 276225 w 290994"/>
                  <a:gd name="connsiteY14" fmla="*/ 16668 h 300038"/>
                  <a:gd name="connsiteX15" fmla="*/ 266700 w 290994"/>
                  <a:gd name="connsiteY15" fmla="*/ 42862 h 300038"/>
                  <a:gd name="connsiteX16" fmla="*/ 254794 w 290994"/>
                  <a:gd name="connsiteY16" fmla="*/ 61912 h 300038"/>
                  <a:gd name="connsiteX17" fmla="*/ 250032 w 290994"/>
                  <a:gd name="connsiteY17" fmla="*/ 78581 h 300038"/>
                  <a:gd name="connsiteX18" fmla="*/ 240507 w 290994"/>
                  <a:gd name="connsiteY18" fmla="*/ 95250 h 300038"/>
                  <a:gd name="connsiteX19" fmla="*/ 226219 w 290994"/>
                  <a:gd name="connsiteY19" fmla="*/ 123825 h 300038"/>
                  <a:gd name="connsiteX20" fmla="*/ 219075 w 290994"/>
                  <a:gd name="connsiteY20" fmla="*/ 138112 h 300038"/>
                  <a:gd name="connsiteX21" fmla="*/ 154782 w 290994"/>
                  <a:gd name="connsiteY21" fmla="*/ 295275 h 300038"/>
                  <a:gd name="connsiteX22" fmla="*/ 0 w 290994"/>
                  <a:gd name="connsiteY22" fmla="*/ 109537 h 300038"/>
                  <a:gd name="connsiteX0" fmla="*/ 0 w 290994"/>
                  <a:gd name="connsiteY0" fmla="*/ 109537 h 297656"/>
                  <a:gd name="connsiteX1" fmla="*/ 90488 w 290994"/>
                  <a:gd name="connsiteY1" fmla="*/ 152400 h 297656"/>
                  <a:gd name="connsiteX2" fmla="*/ 152400 w 290994"/>
                  <a:gd name="connsiteY2" fmla="*/ 121443 h 297656"/>
                  <a:gd name="connsiteX3" fmla="*/ 169069 w 290994"/>
                  <a:gd name="connsiteY3" fmla="*/ 107156 h 297656"/>
                  <a:gd name="connsiteX4" fmla="*/ 178594 w 290994"/>
                  <a:gd name="connsiteY4" fmla="*/ 100012 h 297656"/>
                  <a:gd name="connsiteX5" fmla="*/ 197644 w 290994"/>
                  <a:gd name="connsiteY5" fmla="*/ 88106 h 297656"/>
                  <a:gd name="connsiteX6" fmla="*/ 209550 w 290994"/>
                  <a:gd name="connsiteY6" fmla="*/ 73818 h 297656"/>
                  <a:gd name="connsiteX7" fmla="*/ 223838 w 290994"/>
                  <a:gd name="connsiteY7" fmla="*/ 64293 h 297656"/>
                  <a:gd name="connsiteX8" fmla="*/ 240507 w 290994"/>
                  <a:gd name="connsiteY8" fmla="*/ 45243 h 297656"/>
                  <a:gd name="connsiteX9" fmla="*/ 250032 w 290994"/>
                  <a:gd name="connsiteY9" fmla="*/ 33337 h 297656"/>
                  <a:gd name="connsiteX10" fmla="*/ 271463 w 290994"/>
                  <a:gd name="connsiteY10" fmla="*/ 14287 h 297656"/>
                  <a:gd name="connsiteX11" fmla="*/ 280988 w 290994"/>
                  <a:gd name="connsiteY11" fmla="*/ 7143 h 297656"/>
                  <a:gd name="connsiteX12" fmla="*/ 288132 w 290994"/>
                  <a:gd name="connsiteY12" fmla="*/ 0 h 297656"/>
                  <a:gd name="connsiteX13" fmla="*/ 283369 w 290994"/>
                  <a:gd name="connsiteY13" fmla="*/ 7143 h 297656"/>
                  <a:gd name="connsiteX14" fmla="*/ 276225 w 290994"/>
                  <a:gd name="connsiteY14" fmla="*/ 16668 h 297656"/>
                  <a:gd name="connsiteX15" fmla="*/ 266700 w 290994"/>
                  <a:gd name="connsiteY15" fmla="*/ 42862 h 297656"/>
                  <a:gd name="connsiteX16" fmla="*/ 254794 w 290994"/>
                  <a:gd name="connsiteY16" fmla="*/ 61912 h 297656"/>
                  <a:gd name="connsiteX17" fmla="*/ 250032 w 290994"/>
                  <a:gd name="connsiteY17" fmla="*/ 78581 h 297656"/>
                  <a:gd name="connsiteX18" fmla="*/ 240507 w 290994"/>
                  <a:gd name="connsiteY18" fmla="*/ 95250 h 297656"/>
                  <a:gd name="connsiteX19" fmla="*/ 226219 w 290994"/>
                  <a:gd name="connsiteY19" fmla="*/ 123825 h 297656"/>
                  <a:gd name="connsiteX20" fmla="*/ 154782 w 290994"/>
                  <a:gd name="connsiteY20" fmla="*/ 295275 h 297656"/>
                  <a:gd name="connsiteX21" fmla="*/ 0 w 290994"/>
                  <a:gd name="connsiteY21" fmla="*/ 109537 h 297656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240507 w 290994"/>
                  <a:gd name="connsiteY18" fmla="*/ 95250 h 295275"/>
                  <a:gd name="connsiteX19" fmla="*/ 154782 w 290994"/>
                  <a:gd name="connsiteY19" fmla="*/ 295275 h 295275"/>
                  <a:gd name="connsiteX20" fmla="*/ 0 w 290994"/>
                  <a:gd name="connsiteY2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250032 w 290994"/>
                  <a:gd name="connsiteY17" fmla="*/ 78581 h 295275"/>
                  <a:gd name="connsiteX18" fmla="*/ 154782 w 290994"/>
                  <a:gd name="connsiteY18" fmla="*/ 295275 h 295275"/>
                  <a:gd name="connsiteX19" fmla="*/ 0 w 290994"/>
                  <a:gd name="connsiteY1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254794 w 290994"/>
                  <a:gd name="connsiteY16" fmla="*/ 61912 h 295275"/>
                  <a:gd name="connsiteX17" fmla="*/ 154782 w 290994"/>
                  <a:gd name="connsiteY17" fmla="*/ 295275 h 295275"/>
                  <a:gd name="connsiteX18" fmla="*/ 0 w 290994"/>
                  <a:gd name="connsiteY1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266700 w 290994"/>
                  <a:gd name="connsiteY15" fmla="*/ 42862 h 295275"/>
                  <a:gd name="connsiteX16" fmla="*/ 154782 w 290994"/>
                  <a:gd name="connsiteY16" fmla="*/ 295275 h 295275"/>
                  <a:gd name="connsiteX17" fmla="*/ 0 w 290994"/>
                  <a:gd name="connsiteY17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52400 w 290994"/>
                  <a:gd name="connsiteY2" fmla="*/ 121443 h 295275"/>
                  <a:gd name="connsiteX3" fmla="*/ 169069 w 290994"/>
                  <a:gd name="connsiteY3" fmla="*/ 107156 h 295275"/>
                  <a:gd name="connsiteX4" fmla="*/ 178594 w 290994"/>
                  <a:gd name="connsiteY4" fmla="*/ 100012 h 295275"/>
                  <a:gd name="connsiteX5" fmla="*/ 197644 w 290994"/>
                  <a:gd name="connsiteY5" fmla="*/ 88106 h 295275"/>
                  <a:gd name="connsiteX6" fmla="*/ 209550 w 290994"/>
                  <a:gd name="connsiteY6" fmla="*/ 73818 h 295275"/>
                  <a:gd name="connsiteX7" fmla="*/ 223838 w 290994"/>
                  <a:gd name="connsiteY7" fmla="*/ 64293 h 295275"/>
                  <a:gd name="connsiteX8" fmla="*/ 240507 w 290994"/>
                  <a:gd name="connsiteY8" fmla="*/ 45243 h 295275"/>
                  <a:gd name="connsiteX9" fmla="*/ 250032 w 290994"/>
                  <a:gd name="connsiteY9" fmla="*/ 33337 h 295275"/>
                  <a:gd name="connsiteX10" fmla="*/ 271463 w 290994"/>
                  <a:gd name="connsiteY10" fmla="*/ 14287 h 295275"/>
                  <a:gd name="connsiteX11" fmla="*/ 280988 w 290994"/>
                  <a:gd name="connsiteY11" fmla="*/ 7143 h 295275"/>
                  <a:gd name="connsiteX12" fmla="*/ 288132 w 290994"/>
                  <a:gd name="connsiteY12" fmla="*/ 0 h 295275"/>
                  <a:gd name="connsiteX13" fmla="*/ 283369 w 290994"/>
                  <a:gd name="connsiteY13" fmla="*/ 7143 h 295275"/>
                  <a:gd name="connsiteX14" fmla="*/ 276225 w 290994"/>
                  <a:gd name="connsiteY14" fmla="*/ 16668 h 295275"/>
                  <a:gd name="connsiteX15" fmla="*/ 154782 w 290994"/>
                  <a:gd name="connsiteY15" fmla="*/ 295275 h 295275"/>
                  <a:gd name="connsiteX16" fmla="*/ 0 w 290994"/>
                  <a:gd name="connsiteY16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78594 w 290994"/>
                  <a:gd name="connsiteY3" fmla="*/ 100012 h 295275"/>
                  <a:gd name="connsiteX4" fmla="*/ 197644 w 290994"/>
                  <a:gd name="connsiteY4" fmla="*/ 88106 h 295275"/>
                  <a:gd name="connsiteX5" fmla="*/ 209550 w 290994"/>
                  <a:gd name="connsiteY5" fmla="*/ 73818 h 295275"/>
                  <a:gd name="connsiteX6" fmla="*/ 223838 w 290994"/>
                  <a:gd name="connsiteY6" fmla="*/ 64293 h 295275"/>
                  <a:gd name="connsiteX7" fmla="*/ 240507 w 290994"/>
                  <a:gd name="connsiteY7" fmla="*/ 45243 h 295275"/>
                  <a:gd name="connsiteX8" fmla="*/ 250032 w 290994"/>
                  <a:gd name="connsiteY8" fmla="*/ 33337 h 295275"/>
                  <a:gd name="connsiteX9" fmla="*/ 271463 w 290994"/>
                  <a:gd name="connsiteY9" fmla="*/ 14287 h 295275"/>
                  <a:gd name="connsiteX10" fmla="*/ 280988 w 290994"/>
                  <a:gd name="connsiteY10" fmla="*/ 7143 h 295275"/>
                  <a:gd name="connsiteX11" fmla="*/ 288132 w 290994"/>
                  <a:gd name="connsiteY11" fmla="*/ 0 h 295275"/>
                  <a:gd name="connsiteX12" fmla="*/ 283369 w 290994"/>
                  <a:gd name="connsiteY12" fmla="*/ 7143 h 295275"/>
                  <a:gd name="connsiteX13" fmla="*/ 276225 w 290994"/>
                  <a:gd name="connsiteY13" fmla="*/ 16668 h 295275"/>
                  <a:gd name="connsiteX14" fmla="*/ 154782 w 290994"/>
                  <a:gd name="connsiteY14" fmla="*/ 295275 h 295275"/>
                  <a:gd name="connsiteX15" fmla="*/ 0 w 290994"/>
                  <a:gd name="connsiteY15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69069 w 290994"/>
                  <a:gd name="connsiteY2" fmla="*/ 107156 h 295275"/>
                  <a:gd name="connsiteX3" fmla="*/ 197644 w 290994"/>
                  <a:gd name="connsiteY3" fmla="*/ 88106 h 295275"/>
                  <a:gd name="connsiteX4" fmla="*/ 209550 w 290994"/>
                  <a:gd name="connsiteY4" fmla="*/ 73818 h 295275"/>
                  <a:gd name="connsiteX5" fmla="*/ 223838 w 290994"/>
                  <a:gd name="connsiteY5" fmla="*/ 64293 h 295275"/>
                  <a:gd name="connsiteX6" fmla="*/ 240507 w 290994"/>
                  <a:gd name="connsiteY6" fmla="*/ 45243 h 295275"/>
                  <a:gd name="connsiteX7" fmla="*/ 250032 w 290994"/>
                  <a:gd name="connsiteY7" fmla="*/ 33337 h 295275"/>
                  <a:gd name="connsiteX8" fmla="*/ 271463 w 290994"/>
                  <a:gd name="connsiteY8" fmla="*/ 14287 h 295275"/>
                  <a:gd name="connsiteX9" fmla="*/ 280988 w 290994"/>
                  <a:gd name="connsiteY9" fmla="*/ 7143 h 295275"/>
                  <a:gd name="connsiteX10" fmla="*/ 288132 w 290994"/>
                  <a:gd name="connsiteY10" fmla="*/ 0 h 295275"/>
                  <a:gd name="connsiteX11" fmla="*/ 283369 w 290994"/>
                  <a:gd name="connsiteY11" fmla="*/ 7143 h 295275"/>
                  <a:gd name="connsiteX12" fmla="*/ 276225 w 290994"/>
                  <a:gd name="connsiteY12" fmla="*/ 16668 h 295275"/>
                  <a:gd name="connsiteX13" fmla="*/ 154782 w 290994"/>
                  <a:gd name="connsiteY13" fmla="*/ 295275 h 295275"/>
                  <a:gd name="connsiteX14" fmla="*/ 0 w 290994"/>
                  <a:gd name="connsiteY14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197644 w 290994"/>
                  <a:gd name="connsiteY2" fmla="*/ 88106 h 295275"/>
                  <a:gd name="connsiteX3" fmla="*/ 209550 w 290994"/>
                  <a:gd name="connsiteY3" fmla="*/ 73818 h 295275"/>
                  <a:gd name="connsiteX4" fmla="*/ 223838 w 290994"/>
                  <a:gd name="connsiteY4" fmla="*/ 64293 h 295275"/>
                  <a:gd name="connsiteX5" fmla="*/ 240507 w 290994"/>
                  <a:gd name="connsiteY5" fmla="*/ 45243 h 295275"/>
                  <a:gd name="connsiteX6" fmla="*/ 250032 w 290994"/>
                  <a:gd name="connsiteY6" fmla="*/ 33337 h 295275"/>
                  <a:gd name="connsiteX7" fmla="*/ 271463 w 290994"/>
                  <a:gd name="connsiteY7" fmla="*/ 14287 h 295275"/>
                  <a:gd name="connsiteX8" fmla="*/ 280988 w 290994"/>
                  <a:gd name="connsiteY8" fmla="*/ 7143 h 295275"/>
                  <a:gd name="connsiteX9" fmla="*/ 288132 w 290994"/>
                  <a:gd name="connsiteY9" fmla="*/ 0 h 295275"/>
                  <a:gd name="connsiteX10" fmla="*/ 283369 w 290994"/>
                  <a:gd name="connsiteY10" fmla="*/ 7143 h 295275"/>
                  <a:gd name="connsiteX11" fmla="*/ 276225 w 290994"/>
                  <a:gd name="connsiteY11" fmla="*/ 16668 h 295275"/>
                  <a:gd name="connsiteX12" fmla="*/ 154782 w 290994"/>
                  <a:gd name="connsiteY12" fmla="*/ 295275 h 295275"/>
                  <a:gd name="connsiteX13" fmla="*/ 0 w 290994"/>
                  <a:gd name="connsiteY13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09550 w 290994"/>
                  <a:gd name="connsiteY2" fmla="*/ 73818 h 295275"/>
                  <a:gd name="connsiteX3" fmla="*/ 223838 w 290994"/>
                  <a:gd name="connsiteY3" fmla="*/ 64293 h 295275"/>
                  <a:gd name="connsiteX4" fmla="*/ 240507 w 290994"/>
                  <a:gd name="connsiteY4" fmla="*/ 45243 h 295275"/>
                  <a:gd name="connsiteX5" fmla="*/ 250032 w 290994"/>
                  <a:gd name="connsiteY5" fmla="*/ 33337 h 295275"/>
                  <a:gd name="connsiteX6" fmla="*/ 271463 w 290994"/>
                  <a:gd name="connsiteY6" fmla="*/ 14287 h 295275"/>
                  <a:gd name="connsiteX7" fmla="*/ 280988 w 290994"/>
                  <a:gd name="connsiteY7" fmla="*/ 7143 h 295275"/>
                  <a:gd name="connsiteX8" fmla="*/ 288132 w 290994"/>
                  <a:gd name="connsiteY8" fmla="*/ 0 h 295275"/>
                  <a:gd name="connsiteX9" fmla="*/ 283369 w 290994"/>
                  <a:gd name="connsiteY9" fmla="*/ 7143 h 295275"/>
                  <a:gd name="connsiteX10" fmla="*/ 276225 w 290994"/>
                  <a:gd name="connsiteY10" fmla="*/ 16668 h 295275"/>
                  <a:gd name="connsiteX11" fmla="*/ 154782 w 290994"/>
                  <a:gd name="connsiteY11" fmla="*/ 295275 h 295275"/>
                  <a:gd name="connsiteX12" fmla="*/ 0 w 290994"/>
                  <a:gd name="connsiteY12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23838 w 290994"/>
                  <a:gd name="connsiteY2" fmla="*/ 64293 h 295275"/>
                  <a:gd name="connsiteX3" fmla="*/ 240507 w 290994"/>
                  <a:gd name="connsiteY3" fmla="*/ 45243 h 295275"/>
                  <a:gd name="connsiteX4" fmla="*/ 250032 w 290994"/>
                  <a:gd name="connsiteY4" fmla="*/ 33337 h 295275"/>
                  <a:gd name="connsiteX5" fmla="*/ 271463 w 290994"/>
                  <a:gd name="connsiteY5" fmla="*/ 14287 h 295275"/>
                  <a:gd name="connsiteX6" fmla="*/ 280988 w 290994"/>
                  <a:gd name="connsiteY6" fmla="*/ 7143 h 295275"/>
                  <a:gd name="connsiteX7" fmla="*/ 288132 w 290994"/>
                  <a:gd name="connsiteY7" fmla="*/ 0 h 295275"/>
                  <a:gd name="connsiteX8" fmla="*/ 283369 w 290994"/>
                  <a:gd name="connsiteY8" fmla="*/ 7143 h 295275"/>
                  <a:gd name="connsiteX9" fmla="*/ 276225 w 290994"/>
                  <a:gd name="connsiteY9" fmla="*/ 16668 h 295275"/>
                  <a:gd name="connsiteX10" fmla="*/ 154782 w 290994"/>
                  <a:gd name="connsiteY10" fmla="*/ 295275 h 295275"/>
                  <a:gd name="connsiteX11" fmla="*/ 0 w 290994"/>
                  <a:gd name="connsiteY11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40507 w 290994"/>
                  <a:gd name="connsiteY2" fmla="*/ 45243 h 295275"/>
                  <a:gd name="connsiteX3" fmla="*/ 250032 w 290994"/>
                  <a:gd name="connsiteY3" fmla="*/ 33337 h 295275"/>
                  <a:gd name="connsiteX4" fmla="*/ 271463 w 290994"/>
                  <a:gd name="connsiteY4" fmla="*/ 14287 h 295275"/>
                  <a:gd name="connsiteX5" fmla="*/ 280988 w 290994"/>
                  <a:gd name="connsiteY5" fmla="*/ 7143 h 295275"/>
                  <a:gd name="connsiteX6" fmla="*/ 288132 w 290994"/>
                  <a:gd name="connsiteY6" fmla="*/ 0 h 295275"/>
                  <a:gd name="connsiteX7" fmla="*/ 283369 w 290994"/>
                  <a:gd name="connsiteY7" fmla="*/ 7143 h 295275"/>
                  <a:gd name="connsiteX8" fmla="*/ 276225 w 290994"/>
                  <a:gd name="connsiteY8" fmla="*/ 16668 h 295275"/>
                  <a:gd name="connsiteX9" fmla="*/ 154782 w 290994"/>
                  <a:gd name="connsiteY9" fmla="*/ 295275 h 295275"/>
                  <a:gd name="connsiteX10" fmla="*/ 0 w 290994"/>
                  <a:gd name="connsiteY10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50032 w 290994"/>
                  <a:gd name="connsiteY2" fmla="*/ 33337 h 295275"/>
                  <a:gd name="connsiteX3" fmla="*/ 271463 w 290994"/>
                  <a:gd name="connsiteY3" fmla="*/ 14287 h 295275"/>
                  <a:gd name="connsiteX4" fmla="*/ 280988 w 290994"/>
                  <a:gd name="connsiteY4" fmla="*/ 7143 h 295275"/>
                  <a:gd name="connsiteX5" fmla="*/ 288132 w 290994"/>
                  <a:gd name="connsiteY5" fmla="*/ 0 h 295275"/>
                  <a:gd name="connsiteX6" fmla="*/ 283369 w 290994"/>
                  <a:gd name="connsiteY6" fmla="*/ 7143 h 295275"/>
                  <a:gd name="connsiteX7" fmla="*/ 276225 w 290994"/>
                  <a:gd name="connsiteY7" fmla="*/ 16668 h 295275"/>
                  <a:gd name="connsiteX8" fmla="*/ 154782 w 290994"/>
                  <a:gd name="connsiteY8" fmla="*/ 295275 h 295275"/>
                  <a:gd name="connsiteX9" fmla="*/ 0 w 290994"/>
                  <a:gd name="connsiteY9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276225 w 290994"/>
                  <a:gd name="connsiteY6" fmla="*/ 16668 h 295275"/>
                  <a:gd name="connsiteX7" fmla="*/ 154782 w 290994"/>
                  <a:gd name="connsiteY7" fmla="*/ 295275 h 295275"/>
                  <a:gd name="connsiteX8" fmla="*/ 0 w 290994"/>
                  <a:gd name="connsiteY8" fmla="*/ 109537 h 295275"/>
                  <a:gd name="connsiteX0" fmla="*/ 0 w 290994"/>
                  <a:gd name="connsiteY0" fmla="*/ 109537 h 295275"/>
                  <a:gd name="connsiteX1" fmla="*/ 90488 w 290994"/>
                  <a:gd name="connsiteY1" fmla="*/ 152400 h 295275"/>
                  <a:gd name="connsiteX2" fmla="*/ 271463 w 290994"/>
                  <a:gd name="connsiteY2" fmla="*/ 14287 h 295275"/>
                  <a:gd name="connsiteX3" fmla="*/ 280988 w 290994"/>
                  <a:gd name="connsiteY3" fmla="*/ 7143 h 295275"/>
                  <a:gd name="connsiteX4" fmla="*/ 288132 w 290994"/>
                  <a:gd name="connsiteY4" fmla="*/ 0 h 295275"/>
                  <a:gd name="connsiteX5" fmla="*/ 283369 w 290994"/>
                  <a:gd name="connsiteY5" fmla="*/ 7143 h 295275"/>
                  <a:gd name="connsiteX6" fmla="*/ 154782 w 290994"/>
                  <a:gd name="connsiteY6" fmla="*/ 295275 h 295275"/>
                  <a:gd name="connsiteX7" fmla="*/ 0 w 290994"/>
                  <a:gd name="connsiteY7" fmla="*/ 109537 h 295275"/>
                  <a:gd name="connsiteX0" fmla="*/ 0 w 288132"/>
                  <a:gd name="connsiteY0" fmla="*/ 109537 h 295275"/>
                  <a:gd name="connsiteX1" fmla="*/ 90488 w 288132"/>
                  <a:gd name="connsiteY1" fmla="*/ 152400 h 295275"/>
                  <a:gd name="connsiteX2" fmla="*/ 271463 w 288132"/>
                  <a:gd name="connsiteY2" fmla="*/ 14287 h 295275"/>
                  <a:gd name="connsiteX3" fmla="*/ 280988 w 288132"/>
                  <a:gd name="connsiteY3" fmla="*/ 7143 h 295275"/>
                  <a:gd name="connsiteX4" fmla="*/ 288132 w 288132"/>
                  <a:gd name="connsiteY4" fmla="*/ 0 h 295275"/>
                  <a:gd name="connsiteX5" fmla="*/ 154782 w 288132"/>
                  <a:gd name="connsiteY5" fmla="*/ 295275 h 295275"/>
                  <a:gd name="connsiteX6" fmla="*/ 0 w 288132"/>
                  <a:gd name="connsiteY6" fmla="*/ 109537 h 295275"/>
                  <a:gd name="connsiteX0" fmla="*/ 0 w 307579"/>
                  <a:gd name="connsiteY0" fmla="*/ 156368 h 342106"/>
                  <a:gd name="connsiteX1" fmla="*/ 90488 w 307579"/>
                  <a:gd name="connsiteY1" fmla="*/ 199231 h 342106"/>
                  <a:gd name="connsiteX2" fmla="*/ 271463 w 307579"/>
                  <a:gd name="connsiteY2" fmla="*/ 61118 h 342106"/>
                  <a:gd name="connsiteX3" fmla="*/ 288132 w 307579"/>
                  <a:gd name="connsiteY3" fmla="*/ 46831 h 342106"/>
                  <a:gd name="connsiteX4" fmla="*/ 154782 w 307579"/>
                  <a:gd name="connsiteY4" fmla="*/ 342106 h 342106"/>
                  <a:gd name="connsiteX5" fmla="*/ 0 w 307579"/>
                  <a:gd name="connsiteY5" fmla="*/ 156368 h 342106"/>
                  <a:gd name="connsiteX0" fmla="*/ 0 w 288132"/>
                  <a:gd name="connsiteY0" fmla="*/ 133349 h 319087"/>
                  <a:gd name="connsiteX1" fmla="*/ 90488 w 288132"/>
                  <a:gd name="connsiteY1" fmla="*/ 176212 h 319087"/>
                  <a:gd name="connsiteX2" fmla="*/ 288132 w 288132"/>
                  <a:gd name="connsiteY2" fmla="*/ 23812 h 319087"/>
                  <a:gd name="connsiteX3" fmla="*/ 154782 w 288132"/>
                  <a:gd name="connsiteY3" fmla="*/ 319087 h 319087"/>
                  <a:gd name="connsiteX4" fmla="*/ 0 w 288132"/>
                  <a:gd name="connsiteY4" fmla="*/ 133349 h 319087"/>
                  <a:gd name="connsiteX0" fmla="*/ 0 w 216695"/>
                  <a:gd name="connsiteY0" fmla="*/ 40480 h 226218"/>
                  <a:gd name="connsiteX1" fmla="*/ 90488 w 216695"/>
                  <a:gd name="connsiteY1" fmla="*/ 83343 h 226218"/>
                  <a:gd name="connsiteX2" fmla="*/ 216695 w 216695"/>
                  <a:gd name="connsiteY2" fmla="*/ 23812 h 226218"/>
                  <a:gd name="connsiteX3" fmla="*/ 154782 w 216695"/>
                  <a:gd name="connsiteY3" fmla="*/ 226218 h 226218"/>
                  <a:gd name="connsiteX4" fmla="*/ 0 w 216695"/>
                  <a:gd name="connsiteY4" fmla="*/ 40480 h 226218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54782 w 257176"/>
                  <a:gd name="connsiteY3" fmla="*/ 276224 h 276224"/>
                  <a:gd name="connsiteX4" fmla="*/ 0 w 257176"/>
                  <a:gd name="connsiteY4" fmla="*/ 90486 h 276224"/>
                  <a:gd name="connsiteX0" fmla="*/ 0 w 257176"/>
                  <a:gd name="connsiteY0" fmla="*/ 90486 h 276224"/>
                  <a:gd name="connsiteX1" fmla="*/ 90488 w 257176"/>
                  <a:gd name="connsiteY1" fmla="*/ 133349 h 276224"/>
                  <a:gd name="connsiteX2" fmla="*/ 257176 w 257176"/>
                  <a:gd name="connsiteY2" fmla="*/ 23812 h 276224"/>
                  <a:gd name="connsiteX3" fmla="*/ 111919 w 257176"/>
                  <a:gd name="connsiteY3" fmla="*/ 276224 h 276224"/>
                  <a:gd name="connsiteX4" fmla="*/ 0 w 257176"/>
                  <a:gd name="connsiteY4" fmla="*/ 90486 h 276224"/>
                  <a:gd name="connsiteX0" fmla="*/ 0 w 269082"/>
                  <a:gd name="connsiteY0" fmla="*/ 114298 h 276224"/>
                  <a:gd name="connsiteX1" fmla="*/ 102394 w 269082"/>
                  <a:gd name="connsiteY1" fmla="*/ 133349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76224"/>
                  <a:gd name="connsiteX1" fmla="*/ 116682 w 269082"/>
                  <a:gd name="connsiteY1" fmla="*/ 166686 h 276224"/>
                  <a:gd name="connsiteX2" fmla="*/ 269082 w 269082"/>
                  <a:gd name="connsiteY2" fmla="*/ 23812 h 276224"/>
                  <a:gd name="connsiteX3" fmla="*/ 123825 w 269082"/>
                  <a:gd name="connsiteY3" fmla="*/ 276224 h 276224"/>
                  <a:gd name="connsiteX4" fmla="*/ 0 w 269082"/>
                  <a:gd name="connsiteY4" fmla="*/ 114298 h 276224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69082"/>
                  <a:gd name="connsiteY0" fmla="*/ 114298 h 297656"/>
                  <a:gd name="connsiteX1" fmla="*/ 116682 w 269082"/>
                  <a:gd name="connsiteY1" fmla="*/ 166686 h 297656"/>
                  <a:gd name="connsiteX2" fmla="*/ 269082 w 269082"/>
                  <a:gd name="connsiteY2" fmla="*/ 23812 h 297656"/>
                  <a:gd name="connsiteX3" fmla="*/ 135731 w 269082"/>
                  <a:gd name="connsiteY3" fmla="*/ 297656 h 297656"/>
                  <a:gd name="connsiteX4" fmla="*/ 0 w 269082"/>
                  <a:gd name="connsiteY4" fmla="*/ 1142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38126"/>
                  <a:gd name="connsiteY0" fmla="*/ 152398 h 297656"/>
                  <a:gd name="connsiteX1" fmla="*/ 85726 w 238126"/>
                  <a:gd name="connsiteY1" fmla="*/ 166686 h 297656"/>
                  <a:gd name="connsiteX2" fmla="*/ 238126 w 238126"/>
                  <a:gd name="connsiteY2" fmla="*/ 23812 h 297656"/>
                  <a:gd name="connsiteX3" fmla="*/ 104775 w 238126"/>
                  <a:gd name="connsiteY3" fmla="*/ 297656 h 297656"/>
                  <a:gd name="connsiteX4" fmla="*/ 0 w 238126"/>
                  <a:gd name="connsiteY4" fmla="*/ 152398 h 297656"/>
                  <a:gd name="connsiteX0" fmla="*/ 0 w 254794"/>
                  <a:gd name="connsiteY0" fmla="*/ 152398 h 297656"/>
                  <a:gd name="connsiteX1" fmla="*/ 102394 w 254794"/>
                  <a:gd name="connsiteY1" fmla="*/ 166686 h 297656"/>
                  <a:gd name="connsiteX2" fmla="*/ 254794 w 254794"/>
                  <a:gd name="connsiteY2" fmla="*/ 23812 h 297656"/>
                  <a:gd name="connsiteX3" fmla="*/ 121443 w 254794"/>
                  <a:gd name="connsiteY3" fmla="*/ 297656 h 297656"/>
                  <a:gd name="connsiteX4" fmla="*/ 0 w 254794"/>
                  <a:gd name="connsiteY4" fmla="*/ 152398 h 297656"/>
                  <a:gd name="connsiteX0" fmla="*/ 0 w 269082"/>
                  <a:gd name="connsiteY0" fmla="*/ 173829 h 319087"/>
                  <a:gd name="connsiteX1" fmla="*/ 102394 w 269082"/>
                  <a:gd name="connsiteY1" fmla="*/ 188117 h 319087"/>
                  <a:gd name="connsiteX2" fmla="*/ 269082 w 269082"/>
                  <a:gd name="connsiteY2" fmla="*/ 23812 h 319087"/>
                  <a:gd name="connsiteX3" fmla="*/ 121443 w 269082"/>
                  <a:gd name="connsiteY3" fmla="*/ 319087 h 319087"/>
                  <a:gd name="connsiteX4" fmla="*/ 0 w 269082"/>
                  <a:gd name="connsiteY4" fmla="*/ 173829 h 319087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50017 h 295275"/>
                  <a:gd name="connsiteX1" fmla="*/ 102394 w 269082"/>
                  <a:gd name="connsiteY1" fmla="*/ 164305 h 295275"/>
                  <a:gd name="connsiteX2" fmla="*/ 269082 w 269082"/>
                  <a:gd name="connsiteY2" fmla="*/ 0 h 295275"/>
                  <a:gd name="connsiteX3" fmla="*/ 121443 w 269082"/>
                  <a:gd name="connsiteY3" fmla="*/ 295275 h 295275"/>
                  <a:gd name="connsiteX4" fmla="*/ 0 w 269082"/>
                  <a:gd name="connsiteY4" fmla="*/ 150017 h 295275"/>
                  <a:gd name="connsiteX0" fmla="*/ 0 w 269082"/>
                  <a:gd name="connsiteY0" fmla="*/ 164305 h 309563"/>
                  <a:gd name="connsiteX1" fmla="*/ 102394 w 269082"/>
                  <a:gd name="connsiteY1" fmla="*/ 17859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69082"/>
                  <a:gd name="connsiteY0" fmla="*/ 164305 h 309563"/>
                  <a:gd name="connsiteX1" fmla="*/ 100013 w 269082"/>
                  <a:gd name="connsiteY1" fmla="*/ 197643 h 309563"/>
                  <a:gd name="connsiteX2" fmla="*/ 269082 w 269082"/>
                  <a:gd name="connsiteY2" fmla="*/ 0 h 309563"/>
                  <a:gd name="connsiteX3" fmla="*/ 121443 w 269082"/>
                  <a:gd name="connsiteY3" fmla="*/ 309563 h 309563"/>
                  <a:gd name="connsiteX4" fmla="*/ 0 w 269082"/>
                  <a:gd name="connsiteY4" fmla="*/ 164305 h 309563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278607"/>
                  <a:gd name="connsiteY0" fmla="*/ 157161 h 302419"/>
                  <a:gd name="connsiteX1" fmla="*/ 100013 w 278607"/>
                  <a:gd name="connsiteY1" fmla="*/ 190499 h 302419"/>
                  <a:gd name="connsiteX2" fmla="*/ 278607 w 278607"/>
                  <a:gd name="connsiteY2" fmla="*/ 0 h 302419"/>
                  <a:gd name="connsiteX3" fmla="*/ 121443 w 278607"/>
                  <a:gd name="connsiteY3" fmla="*/ 302419 h 302419"/>
                  <a:gd name="connsiteX4" fmla="*/ 0 w 278607"/>
                  <a:gd name="connsiteY4" fmla="*/ 157161 h 302419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0013 w 391122"/>
                  <a:gd name="connsiteY1" fmla="*/ 206572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122"/>
                  <a:gd name="connsiteY0" fmla="*/ 173234 h 318492"/>
                  <a:gd name="connsiteX1" fmla="*/ 108050 w 391122"/>
                  <a:gd name="connsiteY1" fmla="*/ 211930 h 318492"/>
                  <a:gd name="connsiteX2" fmla="*/ 391122 w 391122"/>
                  <a:gd name="connsiteY2" fmla="*/ 0 h 318492"/>
                  <a:gd name="connsiteX3" fmla="*/ 121443 w 391122"/>
                  <a:gd name="connsiteY3" fmla="*/ 318492 h 318492"/>
                  <a:gd name="connsiteX4" fmla="*/ 0 w 391122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08050 w 391520"/>
                  <a:gd name="connsiteY1" fmla="*/ 211930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18492"/>
                  <a:gd name="connsiteX1" fmla="*/ 126803 w 391520"/>
                  <a:gd name="connsiteY1" fmla="*/ 214609 h 318492"/>
                  <a:gd name="connsiteX2" fmla="*/ 391122 w 391520"/>
                  <a:gd name="connsiteY2" fmla="*/ 0 h 318492"/>
                  <a:gd name="connsiteX3" fmla="*/ 121443 w 391520"/>
                  <a:gd name="connsiteY3" fmla="*/ 318492 h 318492"/>
                  <a:gd name="connsiteX4" fmla="*/ 0 w 391520"/>
                  <a:gd name="connsiteY4" fmla="*/ 173234 h 318492"/>
                  <a:gd name="connsiteX0" fmla="*/ 0 w 391520"/>
                  <a:gd name="connsiteY0" fmla="*/ 173234 h 369392"/>
                  <a:gd name="connsiteX1" fmla="*/ 126803 w 391520"/>
                  <a:gd name="connsiteY1" fmla="*/ 214609 h 369392"/>
                  <a:gd name="connsiteX2" fmla="*/ 391122 w 391520"/>
                  <a:gd name="connsiteY2" fmla="*/ 0 h 369392"/>
                  <a:gd name="connsiteX3" fmla="*/ 132159 w 391520"/>
                  <a:gd name="connsiteY3" fmla="*/ 369392 h 369392"/>
                  <a:gd name="connsiteX4" fmla="*/ 0 w 391520"/>
                  <a:gd name="connsiteY4" fmla="*/ 173234 h 369392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26803 w 391520"/>
                  <a:gd name="connsiteY1" fmla="*/ 214609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520"/>
                  <a:gd name="connsiteY0" fmla="*/ 173234 h 390823"/>
                  <a:gd name="connsiteX1" fmla="*/ 148234 w 391520"/>
                  <a:gd name="connsiteY1" fmla="*/ 225324 h 390823"/>
                  <a:gd name="connsiteX2" fmla="*/ 391122 w 391520"/>
                  <a:gd name="connsiteY2" fmla="*/ 0 h 390823"/>
                  <a:gd name="connsiteX3" fmla="*/ 142875 w 391520"/>
                  <a:gd name="connsiteY3" fmla="*/ 390823 h 390823"/>
                  <a:gd name="connsiteX4" fmla="*/ 0 w 391520"/>
                  <a:gd name="connsiteY4" fmla="*/ 173234 h 390823"/>
                  <a:gd name="connsiteX0" fmla="*/ 0 w 391122"/>
                  <a:gd name="connsiteY0" fmla="*/ 173234 h 390823"/>
                  <a:gd name="connsiteX1" fmla="*/ 148234 w 391122"/>
                  <a:gd name="connsiteY1" fmla="*/ 225324 h 390823"/>
                  <a:gd name="connsiteX2" fmla="*/ 391122 w 391122"/>
                  <a:gd name="connsiteY2" fmla="*/ 0 h 390823"/>
                  <a:gd name="connsiteX3" fmla="*/ 142875 w 391122"/>
                  <a:gd name="connsiteY3" fmla="*/ 390823 h 390823"/>
                  <a:gd name="connsiteX4" fmla="*/ 0 w 391122"/>
                  <a:gd name="connsiteY4" fmla="*/ 173234 h 390823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61726 h 379315"/>
                  <a:gd name="connsiteX1" fmla="*/ 148234 w 463453"/>
                  <a:gd name="connsiteY1" fmla="*/ 213816 h 379315"/>
                  <a:gd name="connsiteX2" fmla="*/ 463453 w 463453"/>
                  <a:gd name="connsiteY2" fmla="*/ 25997 h 379315"/>
                  <a:gd name="connsiteX3" fmla="*/ 142875 w 463453"/>
                  <a:gd name="connsiteY3" fmla="*/ 379315 h 379315"/>
                  <a:gd name="connsiteX4" fmla="*/ 0 w 463453"/>
                  <a:gd name="connsiteY4" fmla="*/ 161726 h 379315"/>
                  <a:gd name="connsiteX0" fmla="*/ 0 w 463453"/>
                  <a:gd name="connsiteY0" fmla="*/ 135729 h 353318"/>
                  <a:gd name="connsiteX1" fmla="*/ 148234 w 463453"/>
                  <a:gd name="connsiteY1" fmla="*/ 187819 h 353318"/>
                  <a:gd name="connsiteX2" fmla="*/ 463453 w 463453"/>
                  <a:gd name="connsiteY2" fmla="*/ 0 h 353318"/>
                  <a:gd name="connsiteX3" fmla="*/ 142875 w 463453"/>
                  <a:gd name="connsiteY3" fmla="*/ 353318 h 353318"/>
                  <a:gd name="connsiteX4" fmla="*/ 0 w 463453"/>
                  <a:gd name="connsiteY4" fmla="*/ 135729 h 353318"/>
                  <a:gd name="connsiteX0" fmla="*/ 0 w 487563"/>
                  <a:gd name="connsiteY0" fmla="*/ 149124 h 353318"/>
                  <a:gd name="connsiteX1" fmla="*/ 172344 w 487563"/>
                  <a:gd name="connsiteY1" fmla="*/ 187819 h 353318"/>
                  <a:gd name="connsiteX2" fmla="*/ 487563 w 487563"/>
                  <a:gd name="connsiteY2" fmla="*/ 0 h 353318"/>
                  <a:gd name="connsiteX3" fmla="*/ 166985 w 487563"/>
                  <a:gd name="connsiteY3" fmla="*/ 353318 h 353318"/>
                  <a:gd name="connsiteX4" fmla="*/ 0 w 487563"/>
                  <a:gd name="connsiteY4" fmla="*/ 149124 h 353318"/>
                  <a:gd name="connsiteX0" fmla="*/ 0 w 444700"/>
                  <a:gd name="connsiteY0" fmla="*/ 146445 h 350639"/>
                  <a:gd name="connsiteX1" fmla="*/ 172344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  <a:gd name="connsiteX0" fmla="*/ 0 w 444700"/>
                  <a:gd name="connsiteY0" fmla="*/ 146445 h 350639"/>
                  <a:gd name="connsiteX1" fmla="*/ 153591 w 444700"/>
                  <a:gd name="connsiteY1" fmla="*/ 185140 h 350639"/>
                  <a:gd name="connsiteX2" fmla="*/ 444700 w 444700"/>
                  <a:gd name="connsiteY2" fmla="*/ 0 h 350639"/>
                  <a:gd name="connsiteX3" fmla="*/ 166985 w 444700"/>
                  <a:gd name="connsiteY3" fmla="*/ 350639 h 350639"/>
                  <a:gd name="connsiteX4" fmla="*/ 0 w 444700"/>
                  <a:gd name="connsiteY4" fmla="*/ 146445 h 350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700" h="350639">
                    <a:moveTo>
                      <a:pt x="0" y="146445"/>
                    </a:moveTo>
                    <a:cubicBezTo>
                      <a:pt x="62807" y="97729"/>
                      <a:pt x="147043" y="161525"/>
                      <a:pt x="153591" y="185140"/>
                    </a:cubicBezTo>
                    <a:cubicBezTo>
                      <a:pt x="272158" y="792"/>
                      <a:pt x="438747" y="2382"/>
                      <a:pt x="444700" y="0"/>
                    </a:cubicBezTo>
                    <a:cubicBezTo>
                      <a:pt x="329904" y="76895"/>
                      <a:pt x="208756" y="267792"/>
                      <a:pt x="166985" y="350639"/>
                    </a:cubicBezTo>
                    <a:cubicBezTo>
                      <a:pt x="140394" y="321270"/>
                      <a:pt x="41672" y="182165"/>
                      <a:pt x="0" y="1464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l">
                  <a:defRPr/>
                </a:pPr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3" name="Straight Connector 12"/>
          <p:cNvCxnSpPr>
            <a:cxnSpLocks noChangeShapeType="1"/>
          </p:cNvCxnSpPr>
          <p:nvPr/>
        </p:nvCxnSpPr>
        <p:spPr bwMode="auto">
          <a:xfrm>
            <a:off x="4826701" y="1955511"/>
            <a:ext cx="4097403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25" name="Straight Connector 12"/>
          <p:cNvCxnSpPr>
            <a:cxnSpLocks noChangeShapeType="1"/>
          </p:cNvCxnSpPr>
          <p:nvPr/>
        </p:nvCxnSpPr>
        <p:spPr bwMode="auto">
          <a:xfrm>
            <a:off x="4796258" y="4509120"/>
            <a:ext cx="4111225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132216" y="5299465"/>
            <a:ext cx="335966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Personal interests/Hobbies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Using Gadgets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Tracking and Travelling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cricket</a:t>
            </a:r>
            <a:endParaRPr lang="en-US" sz="900" dirty="0"/>
          </a:p>
        </p:txBody>
      </p:sp>
      <p:cxnSp>
        <p:nvCxnSpPr>
          <p:cNvPr id="49" name="Straight Connector 12"/>
          <p:cNvCxnSpPr>
            <a:cxnSpLocks noChangeShapeType="1"/>
          </p:cNvCxnSpPr>
          <p:nvPr/>
        </p:nvCxnSpPr>
        <p:spPr bwMode="auto">
          <a:xfrm>
            <a:off x="205540" y="5229769"/>
            <a:ext cx="4111225" cy="0"/>
          </a:xfrm>
          <a:prstGeom prst="line">
            <a:avLst/>
          </a:prstGeom>
          <a:noFill/>
          <a:ln w="12700" algn="ctr">
            <a:solidFill>
              <a:schemeClr val="bg2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5454727" y="578202"/>
            <a:ext cx="348275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900" b="1" dirty="0" smtClean="0"/>
              <a:t>Motivators for engagement</a:t>
            </a:r>
            <a:endParaRPr lang="en-US" sz="900" b="1" dirty="0" smtClean="0">
              <a:solidFill>
                <a:srgbClr val="0070C0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New Technology.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Milestone towards SME.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Work Culture.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900" dirty="0" smtClean="0"/>
              <a:t>Best opportunity for carrier.</a:t>
            </a:r>
          </a:p>
          <a:p>
            <a:pPr algn="l"/>
            <a:endParaRPr lang="en-US" sz="900" dirty="0"/>
          </a:p>
          <a:p>
            <a:pPr marL="228600" indent="-228600" algn="l">
              <a:buFont typeface="+mj-lt"/>
              <a:buAutoNum type="arabicPeriod"/>
            </a:pPr>
            <a:endParaRPr lang="en-US" sz="900" dirty="0" smtClean="0"/>
          </a:p>
          <a:p>
            <a:pPr marL="228600" indent="-228600" algn="l">
              <a:buFont typeface="+mj-lt"/>
              <a:buAutoNum type="arabicPeriod"/>
            </a:pPr>
            <a:endParaRPr lang="en-US" sz="900" dirty="0"/>
          </a:p>
        </p:txBody>
      </p:sp>
      <p:grpSp>
        <p:nvGrpSpPr>
          <p:cNvPr id="51" name="Group 313"/>
          <p:cNvGrpSpPr>
            <a:grpSpLocks/>
          </p:cNvGrpSpPr>
          <p:nvPr/>
        </p:nvGrpSpPr>
        <p:grpSpPr bwMode="auto">
          <a:xfrm>
            <a:off x="4859415" y="658801"/>
            <a:ext cx="533399" cy="534368"/>
            <a:chOff x="546100" y="2740025"/>
            <a:chExt cx="873125" cy="874713"/>
          </a:xfrm>
        </p:grpSpPr>
        <p:sp>
          <p:nvSpPr>
            <p:cNvPr id="52" name="Freeform 91"/>
            <p:cNvSpPr>
              <a:spLocks/>
            </p:cNvSpPr>
            <p:nvPr/>
          </p:nvSpPr>
          <p:spPr bwMode="auto">
            <a:xfrm>
              <a:off x="546100" y="2740025"/>
              <a:ext cx="873125" cy="874713"/>
            </a:xfrm>
            <a:custGeom>
              <a:avLst/>
              <a:gdLst>
                <a:gd name="T0" fmla="*/ 2147483647 w 550"/>
                <a:gd name="T1" fmla="*/ 2147483647 h 551"/>
                <a:gd name="T2" fmla="*/ 2147483647 w 550"/>
                <a:gd name="T3" fmla="*/ 0 h 551"/>
                <a:gd name="T4" fmla="*/ 0 w 550"/>
                <a:gd name="T5" fmla="*/ 0 h 551"/>
                <a:gd name="T6" fmla="*/ 0 w 550"/>
                <a:gd name="T7" fmla="*/ 2147483647 h 551"/>
                <a:gd name="T8" fmla="*/ 2147483647 w 550"/>
                <a:gd name="T9" fmla="*/ 2147483647 h 551"/>
                <a:gd name="T10" fmla="*/ 2147483647 w 550"/>
                <a:gd name="T11" fmla="*/ 2147483647 h 5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0"/>
                <a:gd name="T19" fmla="*/ 0 h 551"/>
                <a:gd name="T20" fmla="*/ 550 w 550"/>
                <a:gd name="T21" fmla="*/ 551 h 5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0" h="551">
                  <a:moveTo>
                    <a:pt x="550" y="418"/>
                  </a:moveTo>
                  <a:lnTo>
                    <a:pt x="550" y="0"/>
                  </a:lnTo>
                  <a:lnTo>
                    <a:pt x="0" y="0"/>
                  </a:lnTo>
                  <a:lnTo>
                    <a:pt x="0" y="551"/>
                  </a:lnTo>
                  <a:lnTo>
                    <a:pt x="418" y="551"/>
                  </a:lnTo>
                  <a:lnTo>
                    <a:pt x="550" y="418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n-US" sz="1600">
                <a:cs typeface="+mn-cs"/>
              </a:endParaRPr>
            </a:p>
          </p:txBody>
        </p:sp>
        <p:grpSp>
          <p:nvGrpSpPr>
            <p:cNvPr id="53" name="Group 302"/>
            <p:cNvGrpSpPr>
              <a:grpSpLocks/>
            </p:cNvGrpSpPr>
            <p:nvPr/>
          </p:nvGrpSpPr>
          <p:grpSpPr bwMode="auto">
            <a:xfrm>
              <a:off x="614362" y="2893483"/>
              <a:ext cx="736600" cy="567796"/>
              <a:chOff x="6775450" y="3781425"/>
              <a:chExt cx="914400" cy="704850"/>
            </a:xfrm>
          </p:grpSpPr>
          <p:sp>
            <p:nvSpPr>
              <p:cNvPr id="54" name="Freeform 158"/>
              <p:cNvSpPr>
                <a:spLocks noEditPoints="1"/>
              </p:cNvSpPr>
              <p:nvPr/>
            </p:nvSpPr>
            <p:spPr bwMode="auto">
              <a:xfrm>
                <a:off x="6899275" y="3794125"/>
                <a:ext cx="631825" cy="631825"/>
              </a:xfrm>
              <a:custGeom>
                <a:avLst/>
                <a:gdLst>
                  <a:gd name="T0" fmla="*/ 2147483647 w 398"/>
                  <a:gd name="T1" fmla="*/ 0 h 398"/>
                  <a:gd name="T2" fmla="*/ 2147483647 w 398"/>
                  <a:gd name="T3" fmla="*/ 2147483647 h 398"/>
                  <a:gd name="T4" fmla="*/ 0 w 398"/>
                  <a:gd name="T5" fmla="*/ 2147483647 h 398"/>
                  <a:gd name="T6" fmla="*/ 2147483647 w 398"/>
                  <a:gd name="T7" fmla="*/ 2147483647 h 398"/>
                  <a:gd name="T8" fmla="*/ 2147483647 w 398"/>
                  <a:gd name="T9" fmla="*/ 2147483647 h 398"/>
                  <a:gd name="T10" fmla="*/ 2147483647 w 398"/>
                  <a:gd name="T11" fmla="*/ 2147483647 h 398"/>
                  <a:gd name="T12" fmla="*/ 2147483647 w 398"/>
                  <a:gd name="T13" fmla="*/ 2147483647 h 398"/>
                  <a:gd name="T14" fmla="*/ 2147483647 w 398"/>
                  <a:gd name="T15" fmla="*/ 2147483647 h 398"/>
                  <a:gd name="T16" fmla="*/ 2147483647 w 398"/>
                  <a:gd name="T17" fmla="*/ 2147483647 h 398"/>
                  <a:gd name="T18" fmla="*/ 2147483647 w 398"/>
                  <a:gd name="T19" fmla="*/ 2147483647 h 398"/>
                  <a:gd name="T20" fmla="*/ 2147483647 w 398"/>
                  <a:gd name="T21" fmla="*/ 2147483647 h 398"/>
                  <a:gd name="T22" fmla="*/ 2147483647 w 398"/>
                  <a:gd name="T23" fmla="*/ 2147483647 h 398"/>
                  <a:gd name="T24" fmla="*/ 2147483647 w 398"/>
                  <a:gd name="T25" fmla="*/ 2147483647 h 398"/>
                  <a:gd name="T26" fmla="*/ 2147483647 w 398"/>
                  <a:gd name="T27" fmla="*/ 2147483647 h 398"/>
                  <a:gd name="T28" fmla="*/ 2147483647 w 398"/>
                  <a:gd name="T29" fmla="*/ 2147483647 h 398"/>
                  <a:gd name="T30" fmla="*/ 2147483647 w 398"/>
                  <a:gd name="T31" fmla="*/ 2147483647 h 398"/>
                  <a:gd name="T32" fmla="*/ 2147483647 w 398"/>
                  <a:gd name="T33" fmla="*/ 2147483647 h 398"/>
                  <a:gd name="T34" fmla="*/ 2147483647 w 398"/>
                  <a:gd name="T35" fmla="*/ 2147483647 h 398"/>
                  <a:gd name="T36" fmla="*/ 2147483647 w 398"/>
                  <a:gd name="T37" fmla="*/ 2147483647 h 398"/>
                  <a:gd name="T38" fmla="*/ 2147483647 w 398"/>
                  <a:gd name="T39" fmla="*/ 2147483647 h 398"/>
                  <a:gd name="T40" fmla="*/ 2147483647 w 398"/>
                  <a:gd name="T41" fmla="*/ 2147483647 h 398"/>
                  <a:gd name="T42" fmla="*/ 2147483647 w 398"/>
                  <a:gd name="T43" fmla="*/ 2147483647 h 398"/>
                  <a:gd name="T44" fmla="*/ 2147483647 w 398"/>
                  <a:gd name="T45" fmla="*/ 2147483647 h 398"/>
                  <a:gd name="T46" fmla="*/ 2147483647 w 398"/>
                  <a:gd name="T47" fmla="*/ 2147483647 h 398"/>
                  <a:gd name="T48" fmla="*/ 2147483647 w 398"/>
                  <a:gd name="T49" fmla="*/ 2147483647 h 398"/>
                  <a:gd name="T50" fmla="*/ 2147483647 w 398"/>
                  <a:gd name="T51" fmla="*/ 2147483647 h 398"/>
                  <a:gd name="T52" fmla="*/ 2147483647 w 398"/>
                  <a:gd name="T53" fmla="*/ 2147483647 h 398"/>
                  <a:gd name="T54" fmla="*/ 2147483647 w 398"/>
                  <a:gd name="T55" fmla="*/ 2147483647 h 398"/>
                  <a:gd name="T56" fmla="*/ 2147483647 w 398"/>
                  <a:gd name="T57" fmla="*/ 2147483647 h 398"/>
                  <a:gd name="T58" fmla="*/ 2147483647 w 398"/>
                  <a:gd name="T59" fmla="*/ 2147483647 h 398"/>
                  <a:gd name="T60" fmla="*/ 2147483647 w 398"/>
                  <a:gd name="T61" fmla="*/ 2147483647 h 398"/>
                  <a:gd name="T62" fmla="*/ 2147483647 w 398"/>
                  <a:gd name="T63" fmla="*/ 2147483647 h 398"/>
                  <a:gd name="T64" fmla="*/ 2147483647 w 398"/>
                  <a:gd name="T65" fmla="*/ 2147483647 h 398"/>
                  <a:gd name="T66" fmla="*/ 2147483647 w 398"/>
                  <a:gd name="T67" fmla="*/ 2147483647 h 398"/>
                  <a:gd name="T68" fmla="*/ 2147483647 w 398"/>
                  <a:gd name="T69" fmla="*/ 2147483647 h 398"/>
                  <a:gd name="T70" fmla="*/ 2147483647 w 398"/>
                  <a:gd name="T71" fmla="*/ 2147483647 h 398"/>
                  <a:gd name="T72" fmla="*/ 2147483647 w 398"/>
                  <a:gd name="T73" fmla="*/ 2147483647 h 398"/>
                  <a:gd name="T74" fmla="*/ 2147483647 w 398"/>
                  <a:gd name="T75" fmla="*/ 2147483647 h 398"/>
                  <a:gd name="T76" fmla="*/ 2147483647 w 398"/>
                  <a:gd name="T77" fmla="*/ 2147483647 h 398"/>
                  <a:gd name="T78" fmla="*/ 2147483647 w 398"/>
                  <a:gd name="T79" fmla="*/ 2147483647 h 398"/>
                  <a:gd name="T80" fmla="*/ 2147483647 w 398"/>
                  <a:gd name="T81" fmla="*/ 2147483647 h 398"/>
                  <a:gd name="T82" fmla="*/ 2147483647 w 398"/>
                  <a:gd name="T83" fmla="*/ 2147483647 h 398"/>
                  <a:gd name="T84" fmla="*/ 2147483647 w 398"/>
                  <a:gd name="T85" fmla="*/ 2147483647 h 398"/>
                  <a:gd name="T86" fmla="*/ 2147483647 w 398"/>
                  <a:gd name="T87" fmla="*/ 2147483647 h 398"/>
                  <a:gd name="T88" fmla="*/ 2147483647 w 398"/>
                  <a:gd name="T89" fmla="*/ 2147483647 h 398"/>
                  <a:gd name="T90" fmla="*/ 2147483647 w 398"/>
                  <a:gd name="T91" fmla="*/ 2147483647 h 398"/>
                  <a:gd name="T92" fmla="*/ 2147483647 w 398"/>
                  <a:gd name="T93" fmla="*/ 2147483647 h 398"/>
                  <a:gd name="T94" fmla="*/ 2147483647 w 398"/>
                  <a:gd name="T95" fmla="*/ 2147483647 h 398"/>
                  <a:gd name="T96" fmla="*/ 2147483647 w 398"/>
                  <a:gd name="T97" fmla="*/ 2147483647 h 398"/>
                  <a:gd name="T98" fmla="*/ 2147483647 w 398"/>
                  <a:gd name="T99" fmla="*/ 2147483647 h 398"/>
                  <a:gd name="T100" fmla="*/ 2147483647 w 398"/>
                  <a:gd name="T101" fmla="*/ 2147483647 h 398"/>
                  <a:gd name="T102" fmla="*/ 2147483647 w 398"/>
                  <a:gd name="T103" fmla="*/ 2147483647 h 398"/>
                  <a:gd name="T104" fmla="*/ 2147483647 w 398"/>
                  <a:gd name="T105" fmla="*/ 2147483647 h 398"/>
                  <a:gd name="T106" fmla="*/ 2147483647 w 398"/>
                  <a:gd name="T107" fmla="*/ 2147483647 h 398"/>
                  <a:gd name="T108" fmla="*/ 2147483647 w 398"/>
                  <a:gd name="T109" fmla="*/ 2147483647 h 398"/>
                  <a:gd name="T110" fmla="*/ 2147483647 w 398"/>
                  <a:gd name="T111" fmla="*/ 2147483647 h 398"/>
                  <a:gd name="T112" fmla="*/ 2147483647 w 398"/>
                  <a:gd name="T113" fmla="*/ 2147483647 h 39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98"/>
                  <a:gd name="T172" fmla="*/ 0 h 398"/>
                  <a:gd name="T173" fmla="*/ 398 w 398"/>
                  <a:gd name="T174" fmla="*/ 398 h 39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98" h="398">
                    <a:moveTo>
                      <a:pt x="396" y="2"/>
                    </a:moveTo>
                    <a:lnTo>
                      <a:pt x="396" y="2"/>
                    </a:lnTo>
                    <a:lnTo>
                      <a:pt x="392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394"/>
                    </a:lnTo>
                    <a:lnTo>
                      <a:pt x="2" y="398"/>
                    </a:lnTo>
                    <a:lnTo>
                      <a:pt x="6" y="398"/>
                    </a:lnTo>
                    <a:lnTo>
                      <a:pt x="392" y="398"/>
                    </a:lnTo>
                    <a:lnTo>
                      <a:pt x="396" y="398"/>
                    </a:lnTo>
                    <a:lnTo>
                      <a:pt x="398" y="394"/>
                    </a:lnTo>
                    <a:lnTo>
                      <a:pt x="398" y="6"/>
                    </a:lnTo>
                    <a:lnTo>
                      <a:pt x="396" y="2"/>
                    </a:lnTo>
                    <a:close/>
                    <a:moveTo>
                      <a:pt x="242" y="12"/>
                    </a:moveTo>
                    <a:lnTo>
                      <a:pt x="310" y="12"/>
                    </a:lnTo>
                    <a:lnTo>
                      <a:pt x="310" y="78"/>
                    </a:lnTo>
                    <a:lnTo>
                      <a:pt x="242" y="78"/>
                    </a:lnTo>
                    <a:lnTo>
                      <a:pt x="242" y="12"/>
                    </a:lnTo>
                    <a:close/>
                    <a:moveTo>
                      <a:pt x="232" y="88"/>
                    </a:moveTo>
                    <a:lnTo>
                      <a:pt x="232" y="156"/>
                    </a:lnTo>
                    <a:lnTo>
                      <a:pt x="166" y="156"/>
                    </a:lnTo>
                    <a:lnTo>
                      <a:pt x="166" y="88"/>
                    </a:lnTo>
                    <a:lnTo>
                      <a:pt x="232" y="88"/>
                    </a:lnTo>
                    <a:close/>
                    <a:moveTo>
                      <a:pt x="242" y="166"/>
                    </a:moveTo>
                    <a:lnTo>
                      <a:pt x="310" y="166"/>
                    </a:lnTo>
                    <a:lnTo>
                      <a:pt x="310" y="232"/>
                    </a:lnTo>
                    <a:lnTo>
                      <a:pt x="242" y="232"/>
                    </a:lnTo>
                    <a:lnTo>
                      <a:pt x="242" y="166"/>
                    </a:lnTo>
                    <a:close/>
                    <a:moveTo>
                      <a:pt x="320" y="156"/>
                    </a:moveTo>
                    <a:lnTo>
                      <a:pt x="320" y="88"/>
                    </a:lnTo>
                    <a:lnTo>
                      <a:pt x="386" y="88"/>
                    </a:lnTo>
                    <a:lnTo>
                      <a:pt x="386" y="156"/>
                    </a:lnTo>
                    <a:lnTo>
                      <a:pt x="320" y="156"/>
                    </a:lnTo>
                    <a:close/>
                    <a:moveTo>
                      <a:pt x="310" y="88"/>
                    </a:moveTo>
                    <a:lnTo>
                      <a:pt x="310" y="156"/>
                    </a:lnTo>
                    <a:lnTo>
                      <a:pt x="242" y="156"/>
                    </a:lnTo>
                    <a:lnTo>
                      <a:pt x="242" y="88"/>
                    </a:lnTo>
                    <a:lnTo>
                      <a:pt x="310" y="88"/>
                    </a:lnTo>
                    <a:close/>
                    <a:moveTo>
                      <a:pt x="386" y="12"/>
                    </a:moveTo>
                    <a:lnTo>
                      <a:pt x="386" y="78"/>
                    </a:lnTo>
                    <a:lnTo>
                      <a:pt x="320" y="78"/>
                    </a:lnTo>
                    <a:lnTo>
                      <a:pt x="320" y="12"/>
                    </a:lnTo>
                    <a:lnTo>
                      <a:pt x="386" y="12"/>
                    </a:lnTo>
                    <a:close/>
                    <a:moveTo>
                      <a:pt x="320" y="166"/>
                    </a:moveTo>
                    <a:lnTo>
                      <a:pt x="386" y="166"/>
                    </a:lnTo>
                    <a:lnTo>
                      <a:pt x="386" y="232"/>
                    </a:lnTo>
                    <a:lnTo>
                      <a:pt x="320" y="232"/>
                    </a:lnTo>
                    <a:lnTo>
                      <a:pt x="320" y="166"/>
                    </a:lnTo>
                    <a:close/>
                    <a:moveTo>
                      <a:pt x="232" y="12"/>
                    </a:moveTo>
                    <a:lnTo>
                      <a:pt x="232" y="78"/>
                    </a:lnTo>
                    <a:lnTo>
                      <a:pt x="166" y="78"/>
                    </a:lnTo>
                    <a:lnTo>
                      <a:pt x="166" y="12"/>
                    </a:lnTo>
                    <a:lnTo>
                      <a:pt x="232" y="12"/>
                    </a:lnTo>
                    <a:close/>
                    <a:moveTo>
                      <a:pt x="88" y="12"/>
                    </a:moveTo>
                    <a:lnTo>
                      <a:pt x="154" y="12"/>
                    </a:lnTo>
                    <a:lnTo>
                      <a:pt x="154" y="78"/>
                    </a:lnTo>
                    <a:lnTo>
                      <a:pt x="88" y="78"/>
                    </a:lnTo>
                    <a:lnTo>
                      <a:pt x="88" y="12"/>
                    </a:lnTo>
                    <a:close/>
                    <a:moveTo>
                      <a:pt x="10" y="156"/>
                    </a:moveTo>
                    <a:lnTo>
                      <a:pt x="10" y="88"/>
                    </a:lnTo>
                    <a:lnTo>
                      <a:pt x="76" y="88"/>
                    </a:lnTo>
                    <a:lnTo>
                      <a:pt x="76" y="156"/>
                    </a:lnTo>
                    <a:lnTo>
                      <a:pt x="10" y="156"/>
                    </a:lnTo>
                    <a:close/>
                    <a:moveTo>
                      <a:pt x="88" y="166"/>
                    </a:moveTo>
                    <a:lnTo>
                      <a:pt x="154" y="166"/>
                    </a:lnTo>
                    <a:lnTo>
                      <a:pt x="154" y="232"/>
                    </a:lnTo>
                    <a:lnTo>
                      <a:pt x="88" y="232"/>
                    </a:lnTo>
                    <a:lnTo>
                      <a:pt x="88" y="166"/>
                    </a:lnTo>
                    <a:close/>
                    <a:moveTo>
                      <a:pt x="154" y="88"/>
                    </a:moveTo>
                    <a:lnTo>
                      <a:pt x="154" y="156"/>
                    </a:lnTo>
                    <a:lnTo>
                      <a:pt x="88" y="156"/>
                    </a:lnTo>
                    <a:lnTo>
                      <a:pt x="88" y="88"/>
                    </a:lnTo>
                    <a:lnTo>
                      <a:pt x="154" y="88"/>
                    </a:lnTo>
                    <a:close/>
                    <a:moveTo>
                      <a:pt x="10" y="12"/>
                    </a:moveTo>
                    <a:lnTo>
                      <a:pt x="76" y="12"/>
                    </a:lnTo>
                    <a:lnTo>
                      <a:pt x="76" y="78"/>
                    </a:lnTo>
                    <a:lnTo>
                      <a:pt x="10" y="78"/>
                    </a:lnTo>
                    <a:lnTo>
                      <a:pt x="10" y="12"/>
                    </a:lnTo>
                    <a:close/>
                    <a:moveTo>
                      <a:pt x="10" y="166"/>
                    </a:moveTo>
                    <a:lnTo>
                      <a:pt x="76" y="166"/>
                    </a:lnTo>
                    <a:lnTo>
                      <a:pt x="76" y="232"/>
                    </a:lnTo>
                    <a:lnTo>
                      <a:pt x="10" y="232"/>
                    </a:lnTo>
                    <a:lnTo>
                      <a:pt x="10" y="166"/>
                    </a:lnTo>
                    <a:close/>
                    <a:moveTo>
                      <a:pt x="154" y="244"/>
                    </a:moveTo>
                    <a:lnTo>
                      <a:pt x="154" y="310"/>
                    </a:lnTo>
                    <a:lnTo>
                      <a:pt x="88" y="310"/>
                    </a:lnTo>
                    <a:lnTo>
                      <a:pt x="88" y="244"/>
                    </a:lnTo>
                    <a:lnTo>
                      <a:pt x="154" y="244"/>
                    </a:lnTo>
                    <a:close/>
                    <a:moveTo>
                      <a:pt x="166" y="310"/>
                    </a:moveTo>
                    <a:lnTo>
                      <a:pt x="166" y="244"/>
                    </a:lnTo>
                    <a:lnTo>
                      <a:pt x="232" y="244"/>
                    </a:lnTo>
                    <a:lnTo>
                      <a:pt x="232" y="310"/>
                    </a:lnTo>
                    <a:lnTo>
                      <a:pt x="166" y="310"/>
                    </a:lnTo>
                    <a:close/>
                    <a:moveTo>
                      <a:pt x="76" y="244"/>
                    </a:moveTo>
                    <a:lnTo>
                      <a:pt x="76" y="310"/>
                    </a:lnTo>
                    <a:lnTo>
                      <a:pt x="10" y="310"/>
                    </a:lnTo>
                    <a:lnTo>
                      <a:pt x="10" y="244"/>
                    </a:lnTo>
                    <a:lnTo>
                      <a:pt x="76" y="244"/>
                    </a:lnTo>
                    <a:close/>
                    <a:moveTo>
                      <a:pt x="88" y="320"/>
                    </a:moveTo>
                    <a:lnTo>
                      <a:pt x="154" y="320"/>
                    </a:lnTo>
                    <a:lnTo>
                      <a:pt x="154" y="388"/>
                    </a:lnTo>
                    <a:lnTo>
                      <a:pt x="88" y="388"/>
                    </a:lnTo>
                    <a:lnTo>
                      <a:pt x="88" y="320"/>
                    </a:lnTo>
                    <a:close/>
                    <a:moveTo>
                      <a:pt x="166" y="388"/>
                    </a:moveTo>
                    <a:lnTo>
                      <a:pt x="166" y="320"/>
                    </a:lnTo>
                    <a:lnTo>
                      <a:pt x="232" y="320"/>
                    </a:lnTo>
                    <a:lnTo>
                      <a:pt x="232" y="388"/>
                    </a:lnTo>
                    <a:lnTo>
                      <a:pt x="166" y="388"/>
                    </a:lnTo>
                    <a:close/>
                    <a:moveTo>
                      <a:pt x="76" y="320"/>
                    </a:moveTo>
                    <a:lnTo>
                      <a:pt x="76" y="388"/>
                    </a:lnTo>
                    <a:lnTo>
                      <a:pt x="10" y="388"/>
                    </a:lnTo>
                    <a:lnTo>
                      <a:pt x="10" y="320"/>
                    </a:lnTo>
                    <a:lnTo>
                      <a:pt x="76" y="320"/>
                    </a:lnTo>
                    <a:close/>
                    <a:moveTo>
                      <a:pt x="386" y="244"/>
                    </a:moveTo>
                    <a:lnTo>
                      <a:pt x="386" y="310"/>
                    </a:lnTo>
                    <a:lnTo>
                      <a:pt x="320" y="310"/>
                    </a:lnTo>
                    <a:lnTo>
                      <a:pt x="320" y="244"/>
                    </a:lnTo>
                    <a:lnTo>
                      <a:pt x="386" y="244"/>
                    </a:lnTo>
                    <a:close/>
                    <a:moveTo>
                      <a:pt x="386" y="320"/>
                    </a:moveTo>
                    <a:lnTo>
                      <a:pt x="386" y="388"/>
                    </a:lnTo>
                    <a:lnTo>
                      <a:pt x="320" y="388"/>
                    </a:lnTo>
                    <a:lnTo>
                      <a:pt x="320" y="320"/>
                    </a:lnTo>
                    <a:lnTo>
                      <a:pt x="386" y="320"/>
                    </a:lnTo>
                    <a:close/>
                    <a:moveTo>
                      <a:pt x="310" y="244"/>
                    </a:moveTo>
                    <a:lnTo>
                      <a:pt x="310" y="310"/>
                    </a:lnTo>
                    <a:lnTo>
                      <a:pt x="242" y="310"/>
                    </a:lnTo>
                    <a:lnTo>
                      <a:pt x="242" y="244"/>
                    </a:lnTo>
                    <a:lnTo>
                      <a:pt x="310" y="244"/>
                    </a:lnTo>
                    <a:close/>
                    <a:moveTo>
                      <a:pt x="242" y="388"/>
                    </a:moveTo>
                    <a:lnTo>
                      <a:pt x="242" y="320"/>
                    </a:lnTo>
                    <a:lnTo>
                      <a:pt x="310" y="320"/>
                    </a:lnTo>
                    <a:lnTo>
                      <a:pt x="310" y="388"/>
                    </a:lnTo>
                    <a:lnTo>
                      <a:pt x="242" y="388"/>
                    </a:lnTo>
                    <a:close/>
                    <a:moveTo>
                      <a:pt x="232" y="232"/>
                    </a:moveTo>
                    <a:lnTo>
                      <a:pt x="166" y="232"/>
                    </a:lnTo>
                    <a:lnTo>
                      <a:pt x="166" y="166"/>
                    </a:lnTo>
                    <a:lnTo>
                      <a:pt x="232" y="166"/>
                    </a:lnTo>
                    <a:lnTo>
                      <a:pt x="232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 sz="1600"/>
              </a:p>
            </p:txBody>
          </p:sp>
          <p:sp>
            <p:nvSpPr>
              <p:cNvPr id="55" name="Freeform 159"/>
              <p:cNvSpPr>
                <a:spLocks/>
              </p:cNvSpPr>
              <p:nvPr/>
            </p:nvSpPr>
            <p:spPr bwMode="auto">
              <a:xfrm>
                <a:off x="7273925" y="3902075"/>
                <a:ext cx="327025" cy="371475"/>
              </a:xfrm>
              <a:custGeom>
                <a:avLst/>
                <a:gdLst>
                  <a:gd name="T0" fmla="*/ 2147483647 w 206"/>
                  <a:gd name="T1" fmla="*/ 2147483647 h 234"/>
                  <a:gd name="T2" fmla="*/ 2147483647 w 206"/>
                  <a:gd name="T3" fmla="*/ 0 h 234"/>
                  <a:gd name="T4" fmla="*/ 0 w 206"/>
                  <a:gd name="T5" fmla="*/ 2147483647 h 234"/>
                  <a:gd name="T6" fmla="*/ 2147483647 w 206"/>
                  <a:gd name="T7" fmla="*/ 2147483647 h 234"/>
                  <a:gd name="T8" fmla="*/ 2147483647 w 206"/>
                  <a:gd name="T9" fmla="*/ 2147483647 h 234"/>
                  <a:gd name="T10" fmla="*/ 2147483647 w 206"/>
                  <a:gd name="T11" fmla="*/ 2147483647 h 2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6"/>
                  <a:gd name="T19" fmla="*/ 0 h 234"/>
                  <a:gd name="T20" fmla="*/ 206 w 206"/>
                  <a:gd name="T21" fmla="*/ 234 h 2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6" h="234">
                    <a:moveTo>
                      <a:pt x="206" y="38"/>
                    </a:moveTo>
                    <a:lnTo>
                      <a:pt x="160" y="0"/>
                    </a:lnTo>
                    <a:lnTo>
                      <a:pt x="0" y="200"/>
                    </a:lnTo>
                    <a:lnTo>
                      <a:pt x="50" y="234"/>
                    </a:lnTo>
                    <a:lnTo>
                      <a:pt x="206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 sz="1600"/>
              </a:p>
            </p:txBody>
          </p:sp>
          <p:sp>
            <p:nvSpPr>
              <p:cNvPr id="56" name="Freeform 160"/>
              <p:cNvSpPr>
                <a:spLocks/>
              </p:cNvSpPr>
              <p:nvPr/>
            </p:nvSpPr>
            <p:spPr bwMode="auto">
              <a:xfrm>
                <a:off x="7461250" y="3781425"/>
                <a:ext cx="228600" cy="234950"/>
              </a:xfrm>
              <a:custGeom>
                <a:avLst/>
                <a:gdLst>
                  <a:gd name="T0" fmla="*/ 2147483647 w 144"/>
                  <a:gd name="T1" fmla="*/ 0 h 148"/>
                  <a:gd name="T2" fmla="*/ 0 w 144"/>
                  <a:gd name="T3" fmla="*/ 2147483647 h 148"/>
                  <a:gd name="T4" fmla="*/ 2147483647 w 144"/>
                  <a:gd name="T5" fmla="*/ 2147483647 h 148"/>
                  <a:gd name="T6" fmla="*/ 2147483647 w 144"/>
                  <a:gd name="T7" fmla="*/ 0 h 148"/>
                  <a:gd name="T8" fmla="*/ 2147483647 w 144"/>
                  <a:gd name="T9" fmla="*/ 0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148"/>
                  <a:gd name="T17" fmla="*/ 144 w 144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148">
                    <a:moveTo>
                      <a:pt x="144" y="0"/>
                    </a:moveTo>
                    <a:lnTo>
                      <a:pt x="0" y="46"/>
                    </a:lnTo>
                    <a:lnTo>
                      <a:pt x="122" y="14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 sz="1600"/>
              </a:p>
            </p:txBody>
          </p:sp>
          <p:sp>
            <p:nvSpPr>
              <p:cNvPr id="57" name="Freeform 161"/>
              <p:cNvSpPr>
                <a:spLocks/>
              </p:cNvSpPr>
              <p:nvPr/>
            </p:nvSpPr>
            <p:spPr bwMode="auto">
              <a:xfrm>
                <a:off x="6775450" y="4057650"/>
                <a:ext cx="600075" cy="428625"/>
              </a:xfrm>
              <a:custGeom>
                <a:avLst/>
                <a:gdLst>
                  <a:gd name="T0" fmla="*/ 2147483647 w 378"/>
                  <a:gd name="T1" fmla="*/ 2147483647 h 270"/>
                  <a:gd name="T2" fmla="*/ 2147483647 w 378"/>
                  <a:gd name="T3" fmla="*/ 2147483647 h 270"/>
                  <a:gd name="T4" fmla="*/ 2147483647 w 378"/>
                  <a:gd name="T5" fmla="*/ 2147483647 h 270"/>
                  <a:gd name="T6" fmla="*/ 2147483647 w 378"/>
                  <a:gd name="T7" fmla="*/ 2147483647 h 270"/>
                  <a:gd name="T8" fmla="*/ 2147483647 w 378"/>
                  <a:gd name="T9" fmla="*/ 2147483647 h 270"/>
                  <a:gd name="T10" fmla="*/ 2147483647 w 378"/>
                  <a:gd name="T11" fmla="*/ 0 h 270"/>
                  <a:gd name="T12" fmla="*/ 0 w 378"/>
                  <a:gd name="T13" fmla="*/ 2147483647 h 270"/>
                  <a:gd name="T14" fmla="*/ 2147483647 w 378"/>
                  <a:gd name="T15" fmla="*/ 2147483647 h 270"/>
                  <a:gd name="T16" fmla="*/ 2147483647 w 378"/>
                  <a:gd name="T17" fmla="*/ 2147483647 h 2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78"/>
                  <a:gd name="T28" fmla="*/ 0 h 270"/>
                  <a:gd name="T29" fmla="*/ 378 w 378"/>
                  <a:gd name="T30" fmla="*/ 270 h 2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78" h="270">
                    <a:moveTo>
                      <a:pt x="50" y="270"/>
                    </a:moveTo>
                    <a:lnTo>
                      <a:pt x="198" y="86"/>
                    </a:lnTo>
                    <a:lnTo>
                      <a:pt x="210" y="70"/>
                    </a:lnTo>
                    <a:lnTo>
                      <a:pt x="364" y="136"/>
                    </a:lnTo>
                    <a:lnTo>
                      <a:pt x="378" y="82"/>
                    </a:lnTo>
                    <a:lnTo>
                      <a:pt x="190" y="0"/>
                    </a:lnTo>
                    <a:lnTo>
                      <a:pt x="0" y="236"/>
                    </a:lnTo>
                    <a:lnTo>
                      <a:pt x="50" y="2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GB" sz="160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6" y="484733"/>
            <a:ext cx="989328" cy="10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_SSERVER" val="C:\PROGRA~2\TRAINM~1\tma\"/>
  <p:tag name="M_SCORE" val="0"/>
  <p:tag name="M_NSCOREFORMAT" val="1"/>
  <p:tag name="M_USERENABLE" val="False"/>
  <p:tag name="M_ISLOGINJUMP" val="True"/>
  <p:tag name="M_ICHECKQJUMP" val="0"/>
  <p:tag name="M_BSHOWSCORE" val="True"/>
  <p:tag name="M_BSCORM" val="False"/>
  <p:tag name="M_BPACK" val="False"/>
  <p:tag name="M_BSHOWTIMER" val="False"/>
  <p:tag name="M_BLOGINDIGIT" val="False"/>
  <p:tag name="M_SSHOWFIELDS" val="1,0,0,0,0"/>
  <p:tag name="M_NQNUM" val="0"/>
  <p:tag name="M_NDIR" val="0"/>
  <p:tag name="M_NLIMITTIME" val="0"/>
  <p:tag name="M_NTRIGGERTIME" val="4"/>
  <p:tag name="M_SDB" val="C:\PROGRA~2\TRAINM~1\"/>
  <p:tag name="M_BUSEDB" val="False"/>
</p:tagLst>
</file>

<file path=ppt/theme/theme1.xml><?xml version="1.0" encoding="utf-8"?>
<a:theme xmlns:a="http://schemas.openxmlformats.org/drawingml/2006/main" name="2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FFFFFF"/>
      </a:accent3>
      <a:accent4>
        <a:srgbClr val="000000"/>
      </a:accent4>
      <a:accent5>
        <a:srgbClr val="F0ACB5"/>
      </a:accent5>
      <a:accent6>
        <a:srgbClr val="6ABAD4"/>
      </a:accent6>
      <a:hlink>
        <a:srgbClr val="0080C6"/>
      </a:hlink>
      <a:folHlink>
        <a:srgbClr val="0080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FFFFFF"/>
      </a:accent3>
      <a:accent4>
        <a:srgbClr val="000000"/>
      </a:accent4>
      <a:accent5>
        <a:srgbClr val="F0ACB5"/>
      </a:accent5>
      <a:accent6>
        <a:srgbClr val="6ABAD4"/>
      </a:accent6>
      <a:hlink>
        <a:srgbClr val="0080C6"/>
      </a:hlink>
      <a:folHlink>
        <a:srgbClr val="0080C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Content page light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Content page blue">
  <a:themeElements>
    <a:clrScheme name="Tiet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Content page blue">
  <a:themeElements>
    <a:clrScheme name="Tieto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62859"/>
      </a:accent1>
      <a:accent2>
        <a:srgbClr val="76CEEA"/>
      </a:accent2>
      <a:accent3>
        <a:srgbClr val="0080C6"/>
      </a:accent3>
      <a:accent4>
        <a:srgbClr val="99CC33"/>
      </a:accent4>
      <a:accent5>
        <a:srgbClr val="FF9933"/>
      </a:accent5>
      <a:accent6>
        <a:srgbClr val="E62859"/>
      </a:accent6>
      <a:hlink>
        <a:srgbClr val="0080C6"/>
      </a:hlink>
      <a:folHlink>
        <a:srgbClr val="0080C6"/>
      </a:folHlink>
    </a:clrScheme>
    <a:fontScheme name="Tie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ieto 1">
        <a:dk1>
          <a:srgbClr val="000000"/>
        </a:dk1>
        <a:lt1>
          <a:srgbClr val="FFFFFF"/>
        </a:lt1>
        <a:dk2>
          <a:srgbClr val="95C540"/>
        </a:dk2>
        <a:lt2>
          <a:srgbClr val="FFFFFF"/>
        </a:lt2>
        <a:accent1>
          <a:srgbClr val="E62859"/>
        </a:accent1>
        <a:accent2>
          <a:srgbClr val="F7A945"/>
        </a:accent2>
        <a:accent3>
          <a:srgbClr val="FFFFFF"/>
        </a:accent3>
        <a:accent4>
          <a:srgbClr val="000000"/>
        </a:accent4>
        <a:accent5>
          <a:srgbClr val="F0ACB5"/>
        </a:accent5>
        <a:accent6>
          <a:srgbClr val="E0993E"/>
        </a:accent6>
        <a:hlink>
          <a:srgbClr val="00A0D6"/>
        </a:hlink>
        <a:folHlink>
          <a:srgbClr val="76CE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TietoWide</Template>
  <TotalTime>29555</TotalTime>
  <Words>76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ＭＳ Ｐゴシック</vt:lpstr>
      <vt:lpstr>Arial</vt:lpstr>
      <vt:lpstr>Calibri</vt:lpstr>
      <vt:lpstr>Lucida Grande</vt:lpstr>
      <vt:lpstr>2_Content page blue</vt:lpstr>
      <vt:lpstr>2_Custom Design</vt:lpstr>
      <vt:lpstr>1_Custom Design</vt:lpstr>
      <vt:lpstr>Custom Design</vt:lpstr>
      <vt:lpstr>5_Content page blue</vt:lpstr>
      <vt:lpstr>6_Content page blue</vt:lpstr>
      <vt:lpstr>Content page lightblue</vt:lpstr>
      <vt:lpstr>3_Content page blue</vt:lpstr>
      <vt:lpstr>4_Content page blue</vt:lpstr>
      <vt:lpstr>9_Content page blue</vt:lpstr>
      <vt:lpstr>10_Content page blue</vt:lpstr>
      <vt:lpstr>PowerPoint Presentation</vt:lpstr>
    </vt:vector>
  </TitlesOfParts>
  <Company>Tieto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Everyday Tieto slide set</dc:title>
  <dc:creator>Tieto Corporation;Neetubala</dc:creator>
  <cp:lastModifiedBy>Rahatekar Aditya</cp:lastModifiedBy>
  <cp:revision>829</cp:revision>
  <dcterms:created xsi:type="dcterms:W3CDTF">2012-05-02T10:05:07Z</dcterms:created>
  <dcterms:modified xsi:type="dcterms:W3CDTF">2016-08-19T06:11:42Z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ur1">
    <vt:lpwstr>51,130,0</vt:lpwstr>
  </property>
  <property fmtid="{D5CDD505-2E9C-101B-9397-08002B2CF9AE}" pid="3" name="Colour2">
    <vt:lpwstr>169,0,0</vt:lpwstr>
  </property>
  <property fmtid="{D5CDD505-2E9C-101B-9397-08002B2CF9AE}" pid="4" name="Colour3">
    <vt:lpwstr>0,64,154</vt:lpwstr>
  </property>
  <property fmtid="{D5CDD505-2E9C-101B-9397-08002B2CF9AE}" pid="5" name="Colour4">
    <vt:lpwstr>255,51,0</vt:lpwstr>
  </property>
  <property fmtid="{D5CDD505-2E9C-101B-9397-08002B2CF9AE}" pid="6" name="Colour5">
    <vt:lpwstr>210,210,210</vt:lpwstr>
  </property>
  <property fmtid="{D5CDD505-2E9C-101B-9397-08002B2CF9AE}" pid="7" name="Colour6">
    <vt:lpwstr>193,193,193</vt:lpwstr>
  </property>
  <property fmtid="{D5CDD505-2E9C-101B-9397-08002B2CF9AE}" pid="8" name="Colour7">
    <vt:lpwstr>153,153,153</vt:lpwstr>
  </property>
  <property fmtid="{D5CDD505-2E9C-101B-9397-08002B2CF9AE}" pid="9" name="Colour8">
    <vt:lpwstr>123,123,123</vt:lpwstr>
  </property>
  <property fmtid="{D5CDD505-2E9C-101B-9397-08002B2CF9AE}" pid="10" name="_NewReviewCycle">
    <vt:lpwstr/>
  </property>
</Properties>
</file>