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5" r:id="rId2"/>
    <p:sldId id="317" r:id="rId3"/>
    <p:sldId id="340" r:id="rId4"/>
    <p:sldId id="341" r:id="rId5"/>
    <p:sldId id="342" r:id="rId6"/>
    <p:sldId id="316" r:id="rId7"/>
    <p:sldId id="318" r:id="rId8"/>
    <p:sldId id="319" r:id="rId9"/>
    <p:sldId id="320" r:id="rId10"/>
    <p:sldId id="322" r:id="rId11"/>
    <p:sldId id="338" r:id="rId12"/>
    <p:sldId id="33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D13B9-3536-461D-8457-CF5A5A637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3C030D-4C8E-4D91-B93B-076B47D253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57245-182E-487D-9CC9-D39A1F618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4F3A6-7B20-4AFD-A6A9-5984F083F9E6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1E86B-DBD3-4A4E-B1C3-D15A2F201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C3D47-060B-4189-A3C7-7E5FBF169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EF21A-F563-426A-A10E-762A8B844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06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22B95-9748-4A8E-BDE6-43625F224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3B0091-D81B-4E98-BB08-EC675E212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680FF-53D9-43AE-8E3D-13103655C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4F3A6-7B20-4AFD-A6A9-5984F083F9E6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7930D-B310-40A1-8C07-0B14E884C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2D69C-071D-4FF6-9308-42AABC85B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EF21A-F563-426A-A10E-762A8B844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57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BFFB62-F9CD-41D8-9CF1-386E4E9F31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46D88-0773-4822-9D89-307F7A563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8457D-A886-419A-8670-D059DC46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4F3A6-7B20-4AFD-A6A9-5984F083F9E6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48A6B-33E6-4955-A099-D40C37FA5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9F116-2CBE-4D7B-B823-56B2D0D4D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EF21A-F563-426A-A10E-762A8B844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25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979B6-D86E-40AC-B677-A0853A993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BA58A-BD5A-4165-B0B9-E3F3CB0D8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B0B9C-4334-46DC-BCAE-02032D754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4F3A6-7B20-4AFD-A6A9-5984F083F9E6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0F0BB-1393-4D5C-B4AD-A127B042B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EE922-C5E5-4FA7-81BA-FA62E3757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EF21A-F563-426A-A10E-762A8B844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2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98049-1321-47EA-ABA8-9B0FFCB58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17E03-5F81-41A9-B78A-84CC5D765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E2529-FB04-40E2-987B-7E00E3966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4F3A6-7B20-4AFD-A6A9-5984F083F9E6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5AAF3-E16C-4776-AE45-8FCE0F144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E4FE9-1EF7-47B2-8989-48420FD3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EF21A-F563-426A-A10E-762A8B844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00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7995-BE27-4EE1-99C0-9830E7B1B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5C770-A344-48E7-AAA4-8D6B4696FE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A25B2-53EC-43F0-9588-B16DE46AF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E0892-C5CB-4243-9318-10620EBE4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4F3A6-7B20-4AFD-A6A9-5984F083F9E6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8899AE-A715-4D10-8570-D6094FD52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A1AA2-E0ED-4B75-9310-9DDC17ADD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EF21A-F563-426A-A10E-762A8B844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95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7B6DB-77E7-4E05-AA21-4FD2DABF5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0F0D3-D113-474A-9008-F38785243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4DB2DC-1487-4295-838C-1CF59C0BC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25391B-6E5B-4DDF-BBD4-C96001FD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606C91-3D3A-4D2A-8495-753FA78C44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AC46BE-2A40-4895-BA1D-9A942FF5C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4F3A6-7B20-4AFD-A6A9-5984F083F9E6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C8D80D-9F28-492A-8609-8189F05B1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33145E-81FB-4F6D-ADDB-AB64B2678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EF21A-F563-426A-A10E-762A8B844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A3B0C-BE3E-4501-A8B6-6818E101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B5C95A-BB78-4D0D-9763-A96F67F29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4F3A6-7B20-4AFD-A6A9-5984F083F9E6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F4265F-578E-4CFC-8261-154AE3B47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34EB67-0DC7-42FE-9D61-D85A6EFC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EF21A-F563-426A-A10E-762A8B844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2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A42BD2-E07D-4BFD-9D74-114FC1A0A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4F3A6-7B20-4AFD-A6A9-5984F083F9E6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3C5D4E-5E73-4F0E-8924-C8F4A214C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11470-D38E-4416-93E1-1941998CC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EF21A-F563-426A-A10E-762A8B844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996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A87F6-E23B-4DFD-A16A-2828DD130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8FC4F-8EC8-45E7-B352-25CD1B688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D119D-307F-482E-B772-FCA06D268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93E66-33FA-44CB-8417-5A84CBAA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4F3A6-7B20-4AFD-A6A9-5984F083F9E6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BD343-701D-4970-88DC-77D6FC3B2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2D99E-DC8C-46D3-8F5A-4A76112CD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EF21A-F563-426A-A10E-762A8B844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5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3B9CC-5D7A-4332-AA33-A90A9872A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298D4F-B500-4F0B-A0B6-6B38F27757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FB750-52B3-4CD5-9B36-5F53BDFC8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A0462-DFD3-4088-B3CA-2025497B0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4F3A6-7B20-4AFD-A6A9-5984F083F9E6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6B367-C4D6-4035-81F4-F758E8CCE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050AB-4ADF-454F-8398-9BB3E87AB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EF21A-F563-426A-A10E-762A8B844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9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5807C9-8E23-434F-9500-08DB22DCE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DE6BB-76C6-4DCC-854C-1655574D6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5CCB2-F4C0-4B67-9D23-882D1EB3D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4F3A6-7B20-4AFD-A6A9-5984F083F9E6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043EA-604D-4E23-9215-94E1C4E5F0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5DCA0-0A71-4A97-BBA1-18EB4F9A5A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fld id="{5EEEF21A-F563-426A-A10E-762A8B8448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05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54E7BC-044C-4727-81C9-9F27D7B9A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70" y="5506550"/>
            <a:ext cx="3219966" cy="1076676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726AF47-3D75-47B2-9E5D-F43353746FC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449" y="-135363"/>
            <a:ext cx="7691988" cy="699336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B84996C-A5D7-4A85-9E1E-51CA56E29998}"/>
              </a:ext>
            </a:extLst>
          </p:cNvPr>
          <p:cNvSpPr/>
          <p:nvPr/>
        </p:nvSpPr>
        <p:spPr>
          <a:xfrm>
            <a:off x="1979953" y="2272637"/>
            <a:ext cx="82321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i="1" dirty="0">
                <a:solidFill>
                  <a:srgbClr val="C00000"/>
                </a:solidFill>
                <a:cs typeface="Times New Roman" panose="02020603050405020304" pitchFamily="18" charset="0"/>
              </a:rPr>
              <a:t>APPLICATION OF PLC IN ELEVATOR DESIGN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3D7CFE-274D-4791-977F-E2C8AC44C1D4}"/>
              </a:ext>
            </a:extLst>
          </p:cNvPr>
          <p:cNvSpPr/>
          <p:nvPr/>
        </p:nvSpPr>
        <p:spPr>
          <a:xfrm>
            <a:off x="10016437" y="5942304"/>
            <a:ext cx="18678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i="1" dirty="0"/>
              <a:t>02-07-2020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F4292A-2EBA-4FB0-8622-34BA4BAC1CC1}"/>
              </a:ext>
            </a:extLst>
          </p:cNvPr>
          <p:cNvCxnSpPr/>
          <p:nvPr/>
        </p:nvCxnSpPr>
        <p:spPr>
          <a:xfrm>
            <a:off x="1505570" y="3840408"/>
            <a:ext cx="918086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A9217B7-CC87-4EEE-871F-F019F8956B7A}"/>
              </a:ext>
            </a:extLst>
          </p:cNvPr>
          <p:cNvSpPr/>
          <p:nvPr/>
        </p:nvSpPr>
        <p:spPr>
          <a:xfrm>
            <a:off x="3408611" y="473417"/>
            <a:ext cx="51743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i="1" dirty="0">
                <a:solidFill>
                  <a:srgbClr val="002060"/>
                </a:solidFill>
                <a:cs typeface="Times New Roman" panose="02020603050405020304" pitchFamily="18" charset="0"/>
              </a:rPr>
              <a:t>PROGRAMMABLE LOGIC CONTROLLERS</a:t>
            </a:r>
          </a:p>
        </p:txBody>
      </p:sp>
    </p:spTree>
    <p:extLst>
      <p:ext uri="{BB962C8B-B14F-4D97-AF65-F5344CB8AC3E}">
        <p14:creationId xmlns:p14="http://schemas.microsoft.com/office/powerpoint/2010/main" val="41981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A211EA-D005-462F-8164-8F2521F55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A29C-95D0-451B-9E9F-AA315B36FE35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C94FDD-7F87-4886-A0D2-3E60F72A3611}"/>
              </a:ext>
            </a:extLst>
          </p:cNvPr>
          <p:cNvSpPr txBox="1"/>
          <p:nvPr/>
        </p:nvSpPr>
        <p:spPr>
          <a:xfrm>
            <a:off x="2157275" y="2006353"/>
            <a:ext cx="8380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/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30473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ABA251-4C09-4AF8-8F31-BDB27421969B}"/>
              </a:ext>
            </a:extLst>
          </p:cNvPr>
          <p:cNvSpPr txBox="1"/>
          <p:nvPr/>
        </p:nvSpPr>
        <p:spPr>
          <a:xfrm>
            <a:off x="3995905" y="686835"/>
            <a:ext cx="4200189" cy="40500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b="1" i="1" dirty="0"/>
              <a:t>Trần Tiểu Bình</a:t>
            </a:r>
          </a:p>
          <a:p>
            <a:pPr algn="ctr">
              <a:lnSpc>
                <a:spcPct val="150000"/>
              </a:lnSpc>
            </a:pPr>
            <a:r>
              <a:rPr lang="en-US" sz="4400" b="1" i="1" dirty="0" err="1"/>
              <a:t>Lâm</a:t>
            </a:r>
            <a:r>
              <a:rPr lang="en-US" sz="4400" b="1" i="1" dirty="0"/>
              <a:t> </a:t>
            </a:r>
            <a:r>
              <a:rPr lang="en-US" sz="4400" b="1" i="1" dirty="0" err="1"/>
              <a:t>Hùng</a:t>
            </a:r>
            <a:r>
              <a:rPr lang="en-US" sz="4400" b="1" i="1" dirty="0"/>
              <a:t> Minh</a:t>
            </a:r>
          </a:p>
          <a:p>
            <a:pPr algn="ctr">
              <a:lnSpc>
                <a:spcPct val="150000"/>
              </a:lnSpc>
            </a:pPr>
            <a:r>
              <a:rPr lang="en-US" sz="4400" b="1" i="1" dirty="0"/>
              <a:t>Cao Tri </a:t>
            </a:r>
            <a:r>
              <a:rPr lang="en-US" sz="4400" b="1" i="1" dirty="0" err="1"/>
              <a:t>Thức</a:t>
            </a:r>
            <a:endParaRPr lang="en-US" sz="4400" b="1" i="1" dirty="0"/>
          </a:p>
          <a:p>
            <a:pPr algn="ctr">
              <a:lnSpc>
                <a:spcPct val="150000"/>
              </a:lnSpc>
            </a:pPr>
            <a:r>
              <a:rPr lang="en-US" sz="4400" b="1" i="1" dirty="0" err="1"/>
              <a:t>Đặng</a:t>
            </a:r>
            <a:r>
              <a:rPr lang="en-US" sz="4400" b="1" i="1" dirty="0"/>
              <a:t> Minh </a:t>
            </a:r>
            <a:r>
              <a:rPr lang="en-US" sz="4400" b="1" i="1" dirty="0" err="1"/>
              <a:t>Quân</a:t>
            </a:r>
            <a:endParaRPr lang="en-US" sz="4400" b="1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3DDD05-4D76-445A-B494-FD23FAF4F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3127" y="5587635"/>
            <a:ext cx="2485028" cy="8255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AFFE85-FFEB-407A-803D-64DF2729A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84" y="5460072"/>
            <a:ext cx="3772421" cy="126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227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For Listening , Png Download - Thank You For Listening ...">
            <a:extLst>
              <a:ext uri="{FF2B5EF4-FFF2-40B4-BE49-F238E27FC236}">
                <a16:creationId xmlns:a16="http://schemas.microsoft.com/office/drawing/2014/main" id="{F3620EE4-31AD-450E-A727-97A9C51FD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574" y="1368742"/>
            <a:ext cx="8870851" cy="370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730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A211EA-D005-462F-8164-8F2521F55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A29C-95D0-451B-9E9F-AA315B36FE3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9217B7-CC87-4EEE-871F-F019F8956B7A}"/>
              </a:ext>
            </a:extLst>
          </p:cNvPr>
          <p:cNvSpPr/>
          <p:nvPr/>
        </p:nvSpPr>
        <p:spPr>
          <a:xfrm>
            <a:off x="689075" y="240040"/>
            <a:ext cx="38134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rgbClr val="002060"/>
                </a:solidFill>
                <a:cs typeface="Times New Roman" panose="02020603050405020304" pitchFamily="18" charset="0"/>
              </a:rPr>
              <a:t>1. Total Inputs / Outputs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B81DC3-9966-49BC-87AD-0F3FD410267B}"/>
              </a:ext>
            </a:extLst>
          </p:cNvPr>
          <p:cNvSpPr txBox="1"/>
          <p:nvPr/>
        </p:nvSpPr>
        <p:spPr>
          <a:xfrm>
            <a:off x="921269" y="1372728"/>
            <a:ext cx="1944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X0 Start button</a:t>
            </a:r>
          </a:p>
          <a:p>
            <a:r>
              <a:rPr lang="en-US" sz="2000" dirty="0"/>
              <a:t>X1 Stop button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E0E5C9-60C5-4EE8-AD3E-FF5C730271C4}"/>
              </a:ext>
            </a:extLst>
          </p:cNvPr>
          <p:cNvSpPr txBox="1"/>
          <p:nvPr/>
        </p:nvSpPr>
        <p:spPr>
          <a:xfrm>
            <a:off x="921269" y="2050106"/>
            <a:ext cx="21040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X2 call up floor 1</a:t>
            </a:r>
          </a:p>
          <a:p>
            <a:r>
              <a:rPr lang="en-US" sz="2000" dirty="0"/>
              <a:t>X3 call up floor 2</a:t>
            </a:r>
          </a:p>
          <a:p>
            <a:r>
              <a:rPr lang="en-US" sz="2000" dirty="0"/>
              <a:t>X4 call up floor3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4B97D2-5939-4889-BBF4-A28308B8349B}"/>
              </a:ext>
            </a:extLst>
          </p:cNvPr>
          <p:cNvSpPr txBox="1"/>
          <p:nvPr/>
        </p:nvSpPr>
        <p:spPr>
          <a:xfrm>
            <a:off x="914794" y="3033661"/>
            <a:ext cx="22658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X5 call down floor 2</a:t>
            </a:r>
          </a:p>
          <a:p>
            <a:r>
              <a:rPr lang="en-US" sz="2000" dirty="0"/>
              <a:t>X6 call down floor 3</a:t>
            </a:r>
          </a:p>
          <a:p>
            <a:r>
              <a:rPr lang="en-US" sz="2000" dirty="0"/>
              <a:t>X7 call down floor 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BC792F-482B-4837-999C-DD4426CF58D6}"/>
              </a:ext>
            </a:extLst>
          </p:cNvPr>
          <p:cNvSpPr txBox="1"/>
          <p:nvPr/>
        </p:nvSpPr>
        <p:spPr>
          <a:xfrm>
            <a:off x="921269" y="4049324"/>
            <a:ext cx="30061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X10 cabin floor 1 button</a:t>
            </a:r>
          </a:p>
          <a:p>
            <a:r>
              <a:rPr lang="en-US" sz="2000" dirty="0"/>
              <a:t>X11 cabin floor 2 button</a:t>
            </a:r>
          </a:p>
          <a:p>
            <a:r>
              <a:rPr lang="en-US" sz="2000" dirty="0"/>
              <a:t>X12 cabin floor 3 button</a:t>
            </a:r>
          </a:p>
          <a:p>
            <a:r>
              <a:rPr lang="en-US" sz="2000" dirty="0"/>
              <a:t>X13 cabin floor 4 button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911433-D479-4CC4-B319-C8EDB14EADD3}"/>
              </a:ext>
            </a:extLst>
          </p:cNvPr>
          <p:cNvSpPr txBox="1"/>
          <p:nvPr/>
        </p:nvSpPr>
        <p:spPr>
          <a:xfrm>
            <a:off x="3920970" y="1418031"/>
            <a:ext cx="2458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X14 open button</a:t>
            </a:r>
          </a:p>
          <a:p>
            <a:r>
              <a:rPr lang="en-US" sz="2000" dirty="0"/>
              <a:t>X15 close button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642BC3-B556-4BF9-A291-5077BF3A08B4}"/>
              </a:ext>
            </a:extLst>
          </p:cNvPr>
          <p:cNvSpPr txBox="1"/>
          <p:nvPr/>
        </p:nvSpPr>
        <p:spPr>
          <a:xfrm>
            <a:off x="3920970" y="2131912"/>
            <a:ext cx="3000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X20 door open limit switch</a:t>
            </a:r>
          </a:p>
          <a:p>
            <a:r>
              <a:rPr lang="en-US" sz="2000" dirty="0"/>
              <a:t>X21 door close limit switch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9B9EEC-D163-4542-97FA-8B5A1CCE883B}"/>
              </a:ext>
            </a:extLst>
          </p:cNvPr>
          <p:cNvSpPr txBox="1"/>
          <p:nvPr/>
        </p:nvSpPr>
        <p:spPr>
          <a:xfrm>
            <a:off x="3912277" y="2871939"/>
            <a:ext cx="26070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X22 floor 1 limit switch</a:t>
            </a:r>
          </a:p>
          <a:p>
            <a:r>
              <a:rPr lang="en-US" sz="2000" dirty="0"/>
              <a:t>X23 floor 2 limit switch</a:t>
            </a:r>
          </a:p>
          <a:p>
            <a:r>
              <a:rPr lang="en-US" sz="2000" dirty="0"/>
              <a:t>X24 floor 3 limit switch</a:t>
            </a:r>
          </a:p>
          <a:p>
            <a:r>
              <a:rPr lang="en-US" sz="2000" dirty="0"/>
              <a:t>X25 floor 4 limit switch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7D97DE-15BE-4855-B7D7-53B8CCBF6E40}"/>
              </a:ext>
            </a:extLst>
          </p:cNvPr>
          <p:cNvSpPr txBox="1"/>
          <p:nvPr/>
        </p:nvSpPr>
        <p:spPr>
          <a:xfrm>
            <a:off x="7574418" y="1372728"/>
            <a:ext cx="274319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Y0 Motor up</a:t>
            </a:r>
          </a:p>
          <a:p>
            <a:r>
              <a:rPr lang="en-US" sz="2400" dirty="0"/>
              <a:t>Y1 Motor down</a:t>
            </a:r>
          </a:p>
          <a:p>
            <a:r>
              <a:rPr lang="en-US" sz="2400" dirty="0"/>
              <a:t>Y2 open door motor</a:t>
            </a:r>
          </a:p>
          <a:p>
            <a:r>
              <a:rPr lang="en-US" sz="2400" dirty="0"/>
              <a:t>Y3 close door motor</a:t>
            </a:r>
          </a:p>
          <a:p>
            <a:r>
              <a:rPr lang="en-US" sz="2400" dirty="0"/>
              <a:t>Y4 floor 1 led</a:t>
            </a:r>
          </a:p>
          <a:p>
            <a:r>
              <a:rPr lang="en-US" sz="2400" dirty="0"/>
              <a:t>Y5 floor 2 led</a:t>
            </a:r>
          </a:p>
          <a:p>
            <a:r>
              <a:rPr lang="en-US" sz="2400" dirty="0"/>
              <a:t>Y6 floor 3 led</a:t>
            </a:r>
          </a:p>
          <a:p>
            <a:r>
              <a:rPr lang="en-US" sz="2400" dirty="0"/>
              <a:t>Y7 floor 4 led</a:t>
            </a:r>
          </a:p>
          <a:p>
            <a:r>
              <a:rPr lang="en-US" sz="2400" dirty="0"/>
              <a:t>Y10 go up led</a:t>
            </a:r>
          </a:p>
          <a:p>
            <a:r>
              <a:rPr lang="en-US" sz="2400" dirty="0"/>
              <a:t>Y11 go down led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56DC91-CCB1-41CA-9EC5-0C2635DF7F9C}"/>
              </a:ext>
            </a:extLst>
          </p:cNvPr>
          <p:cNvSpPr/>
          <p:nvPr/>
        </p:nvSpPr>
        <p:spPr>
          <a:xfrm>
            <a:off x="2866218" y="790806"/>
            <a:ext cx="1114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rgbClr val="002060"/>
                </a:solidFill>
                <a:cs typeface="Times New Roman" panose="02020603050405020304" pitchFamily="18" charset="0"/>
              </a:rPr>
              <a:t>Inputs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BF8B88E-286F-4D9B-874F-7DF6051C1C29}"/>
              </a:ext>
            </a:extLst>
          </p:cNvPr>
          <p:cNvSpPr/>
          <p:nvPr/>
        </p:nvSpPr>
        <p:spPr>
          <a:xfrm>
            <a:off x="7626293" y="790806"/>
            <a:ext cx="13837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rgbClr val="002060"/>
                </a:solidFill>
                <a:cs typeface="Times New Roman" panose="02020603050405020304" pitchFamily="18" charset="0"/>
              </a:rPr>
              <a:t>Outputs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9FBBC7-1AB6-4E97-903C-87B3BB391AA9}"/>
              </a:ext>
            </a:extLst>
          </p:cNvPr>
          <p:cNvCxnSpPr/>
          <p:nvPr/>
        </p:nvCxnSpPr>
        <p:spPr>
          <a:xfrm>
            <a:off x="7111014" y="790806"/>
            <a:ext cx="0" cy="4401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58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33613B-8891-4EF3-84C2-5975744A22DD}"/>
              </a:ext>
            </a:extLst>
          </p:cNvPr>
          <p:cNvSpPr txBox="1"/>
          <p:nvPr/>
        </p:nvSpPr>
        <p:spPr>
          <a:xfrm>
            <a:off x="9093496" y="618681"/>
            <a:ext cx="2613872" cy="479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PLC Control FX2N-64MR</a:t>
            </a:r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LC Mitsubishi FX2N-64MR-ES/UL">
            <a:extLst>
              <a:ext uri="{FF2B5EF4-FFF2-40B4-BE49-F238E27FC236}">
                <a16:creationId xmlns:a16="http://schemas.microsoft.com/office/drawing/2014/main" id="{FCC1E0E2-6AA6-4EFC-AA27-AB331729CE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4" r="10272" b="-1"/>
          <a:stretch/>
        </p:blipFill>
        <p:spPr bwMode="auto">
          <a:xfrm>
            <a:off x="976251" y="942538"/>
            <a:ext cx="7163222" cy="480833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858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2C7E1F-5BA4-4F96-BC79-3D404F73784F}"/>
              </a:ext>
            </a:extLst>
          </p:cNvPr>
          <p:cNvSpPr txBox="1"/>
          <p:nvPr/>
        </p:nvSpPr>
        <p:spPr>
          <a:xfrm>
            <a:off x="7464614" y="1783959"/>
            <a:ext cx="4087306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Main motor for pull/release the cabin</a:t>
            </a:r>
          </a:p>
          <a:p>
            <a:endParaRPr lang="en-US" dirty="0"/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loại máy kéo thang máy không hộp số">
            <a:extLst>
              <a:ext uri="{FF2B5EF4-FFF2-40B4-BE49-F238E27FC236}">
                <a16:creationId xmlns:a16="http://schemas.microsoft.com/office/drawing/2014/main" id="{F42919C7-6049-4F55-84AA-9CEE970830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0" r="1147" b="-1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613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335C2695-E40A-4E35-A048-0108F26C0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" t="29434" b="1465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7B51B11D-BBCD-47C7-A599-1EDA2F22F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4549726"/>
            <a:ext cx="11438793" cy="1844256"/>
          </a:xfrm>
          <a:prstGeom prst="rect">
            <a:avLst/>
          </a:prstGeom>
          <a:solidFill>
            <a:srgbClr val="404040">
              <a:alpha val="93000"/>
            </a:srgbClr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484C2D-1C5B-4289-A6D9-F3E125D95553}"/>
              </a:ext>
            </a:extLst>
          </p:cNvPr>
          <p:cNvSpPr txBox="1"/>
          <p:nvPr/>
        </p:nvSpPr>
        <p:spPr>
          <a:xfrm>
            <a:off x="542544" y="4754880"/>
            <a:ext cx="11137392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Open/close door motor</a:t>
            </a:r>
          </a:p>
        </p:txBody>
      </p:sp>
      <p:cxnSp>
        <p:nvCxnSpPr>
          <p:cNvPr id="3078" name="Straight Connector 72">
            <a:extLst>
              <a:ext uri="{FF2B5EF4-FFF2-40B4-BE49-F238E27FC236}">
                <a16:creationId xmlns:a16="http://schemas.microsoft.com/office/drawing/2014/main" id="{6A810F53-4CAC-492E-A2F9-C147AA509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4243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999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A9217B7-CC87-4EEE-871F-F019F8956B7A}"/>
              </a:ext>
            </a:extLst>
          </p:cNvPr>
          <p:cNvSpPr/>
          <p:nvPr/>
        </p:nvSpPr>
        <p:spPr>
          <a:xfrm>
            <a:off x="714756" y="4498848"/>
            <a:ext cx="10762488" cy="12070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100" b="1" i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2. Principle diagram of elevator operation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FCEBDC-9854-4B32-9E0F-AC070A9D88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84" r="19302"/>
          <a:stretch/>
        </p:blipFill>
        <p:spPr>
          <a:xfrm>
            <a:off x="609600" y="320749"/>
            <a:ext cx="5212080" cy="3856948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6375111-306C-49EA-9DD1-79A2ED78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251845"/>
            <a:ext cx="0" cy="21209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51D9AC1-BED0-4CA9-8115-8628E55BE9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71" r="16129" b="1"/>
          <a:stretch/>
        </p:blipFill>
        <p:spPr>
          <a:xfrm>
            <a:off x="6370320" y="320109"/>
            <a:ext cx="5212080" cy="385756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A211EA-D005-462F-8164-8F2521F55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5CAA29C-95D0-451B-9E9F-AA315B36FE35}" type="slidenum">
              <a:rPr lang="en-US" sz="1200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sz="120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653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A211EA-D005-462F-8164-8F2521F55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A29C-95D0-451B-9E9F-AA315B36FE35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9217B7-CC87-4EEE-871F-F019F8956B7A}"/>
              </a:ext>
            </a:extLst>
          </p:cNvPr>
          <p:cNvSpPr/>
          <p:nvPr/>
        </p:nvSpPr>
        <p:spPr>
          <a:xfrm>
            <a:off x="607374" y="169019"/>
            <a:ext cx="28937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rgbClr val="002060"/>
                </a:solidFill>
                <a:cs typeface="Times New Roman" panose="02020603050405020304" pitchFamily="18" charset="0"/>
              </a:rPr>
              <a:t>3. Wiring diagram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2E64D6-C683-4A70-AD4A-0939275ABF01}"/>
              </a:ext>
            </a:extLst>
          </p:cNvPr>
          <p:cNvSpPr/>
          <p:nvPr/>
        </p:nvSpPr>
        <p:spPr>
          <a:xfrm>
            <a:off x="847055" y="638172"/>
            <a:ext cx="26540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rgbClr val="002060"/>
                </a:solidFill>
                <a:cs typeface="Times New Roman" panose="02020603050405020304" pitchFamily="18" charset="0"/>
              </a:rPr>
              <a:t>3.1. Transformer</a:t>
            </a:r>
          </a:p>
        </p:txBody>
      </p:sp>
      <p:pic>
        <p:nvPicPr>
          <p:cNvPr id="6" name="Picture 5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29DBA086-5915-428B-BF54-73557E806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723" y="1805799"/>
            <a:ext cx="8466554" cy="324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96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A211EA-D005-462F-8164-8F2521F55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A29C-95D0-451B-9E9F-AA315B36FE35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9217B7-CC87-4EEE-871F-F019F8956B7A}"/>
              </a:ext>
            </a:extLst>
          </p:cNvPr>
          <p:cNvSpPr/>
          <p:nvPr/>
        </p:nvSpPr>
        <p:spPr>
          <a:xfrm>
            <a:off x="607374" y="169019"/>
            <a:ext cx="28937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rgbClr val="002060"/>
                </a:solidFill>
                <a:cs typeface="Times New Roman" panose="02020603050405020304" pitchFamily="18" charset="0"/>
              </a:rPr>
              <a:t>3. Wiring diagram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2E64D6-C683-4A70-AD4A-0939275ABF01}"/>
              </a:ext>
            </a:extLst>
          </p:cNvPr>
          <p:cNvSpPr/>
          <p:nvPr/>
        </p:nvSpPr>
        <p:spPr>
          <a:xfrm>
            <a:off x="853847" y="605504"/>
            <a:ext cx="3256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rgbClr val="002060"/>
                </a:solidFill>
                <a:cs typeface="Times New Roman" panose="02020603050405020304" pitchFamily="18" charset="0"/>
              </a:rPr>
              <a:t>3.2. Dynamic circuits</a:t>
            </a:r>
          </a:p>
        </p:txBody>
      </p:sp>
    </p:spTree>
    <p:extLst>
      <p:ext uri="{BB962C8B-B14F-4D97-AF65-F5344CB8AC3E}">
        <p14:creationId xmlns:p14="http://schemas.microsoft.com/office/powerpoint/2010/main" val="138315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9217B7-CC87-4EEE-871F-F019F8956B7A}"/>
              </a:ext>
            </a:extLst>
          </p:cNvPr>
          <p:cNvSpPr/>
          <p:nvPr/>
        </p:nvSpPr>
        <p:spPr>
          <a:xfrm>
            <a:off x="4520396" y="2419390"/>
            <a:ext cx="6876267" cy="2019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i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 Simulation in GX Works 2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A211EA-D005-462F-8164-8F2521F55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5971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5CAA29C-95D0-451B-9E9F-AA315B36FE35}" type="slidenum"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57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216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Lâm</dc:creator>
  <cp:lastModifiedBy>Tiểu Bình Trần</cp:lastModifiedBy>
  <cp:revision>3</cp:revision>
  <dcterms:created xsi:type="dcterms:W3CDTF">2020-07-02T02:51:27Z</dcterms:created>
  <dcterms:modified xsi:type="dcterms:W3CDTF">2020-07-02T05:12:25Z</dcterms:modified>
</cp:coreProperties>
</file>