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58" r:id="rId3"/>
    <p:sldId id="312" r:id="rId4"/>
    <p:sldId id="313" r:id="rId5"/>
    <p:sldId id="280" r:id="rId6"/>
    <p:sldId id="315" r:id="rId7"/>
    <p:sldId id="316" r:id="rId8"/>
    <p:sldId id="305" r:id="rId9"/>
    <p:sldId id="306" r:id="rId10"/>
    <p:sldId id="308" r:id="rId11"/>
    <p:sldId id="309" r:id="rId12"/>
    <p:sldId id="307" r:id="rId13"/>
    <p:sldId id="310" r:id="rId14"/>
    <p:sldId id="311" r:id="rId15"/>
    <p:sldId id="317" r:id="rId16"/>
    <p:sldId id="318" r:id="rId17"/>
  </p:sldIdLst>
  <p:sldSz cx="9144000" cy="5143500" type="screen16x9"/>
  <p:notesSz cx="6858000" cy="9144000"/>
  <p:embeddedFontLs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27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13C34-DAAC-4F3A-A8C1-4DA7DD6F3C3D}">
  <a:tblStyle styleId="{C2C13C34-DAAC-4F3A-A8C1-4DA7DD6F3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78" y="222"/>
      </p:cViewPr>
      <p:guideLst>
        <p:guide orient="horz" pos="242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g9a368425a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5" name="Google Shape;2465;g9a368425a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g993ff12279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0" name="Google Shape;3240;g993ff12279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g993ff12279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0" name="Google Shape;3240;g993ff12279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11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2700000">
            <a:off x="7553057" y="1278899"/>
            <a:ext cx="933576" cy="924547"/>
            <a:chOff x="468200" y="1667900"/>
            <a:chExt cx="1085575" cy="1075075"/>
          </a:xfrm>
        </p:grpSpPr>
        <p:sp>
          <p:nvSpPr>
            <p:cNvPr id="10" name="Google Shape;10;p2"/>
            <p:cNvSpPr/>
            <p:nvPr/>
          </p:nvSpPr>
          <p:spPr>
            <a:xfrm>
              <a:off x="989100" y="1667900"/>
              <a:ext cx="52125" cy="49725"/>
            </a:xfrm>
            <a:custGeom>
              <a:avLst/>
              <a:gdLst/>
              <a:ahLst/>
              <a:cxnLst/>
              <a:rect l="l" t="t" r="r" b="b"/>
              <a:pathLst>
                <a:path w="2085" h="1989" extrusionOk="0">
                  <a:moveTo>
                    <a:pt x="997" y="1"/>
                  </a:moveTo>
                  <a:cubicBezTo>
                    <a:pt x="489" y="1"/>
                    <a:pt x="0" y="398"/>
                    <a:pt x="0" y="1000"/>
                  </a:cubicBezTo>
                  <a:cubicBezTo>
                    <a:pt x="0" y="1595"/>
                    <a:pt x="488" y="1988"/>
                    <a:pt x="995" y="1988"/>
                  </a:cubicBezTo>
                  <a:cubicBezTo>
                    <a:pt x="1240" y="1988"/>
                    <a:pt x="1490" y="1896"/>
                    <a:pt x="1691" y="1691"/>
                  </a:cubicBezTo>
                  <a:cubicBezTo>
                    <a:pt x="2084" y="1310"/>
                    <a:pt x="2084" y="679"/>
                    <a:pt x="1691" y="298"/>
                  </a:cubicBezTo>
                  <a:cubicBezTo>
                    <a:pt x="1490" y="93"/>
                    <a:pt x="1241" y="1"/>
                    <a:pt x="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062325" y="1741025"/>
              <a:ext cx="51825" cy="49750"/>
            </a:xfrm>
            <a:custGeom>
              <a:avLst/>
              <a:gdLst/>
              <a:ahLst/>
              <a:cxnLst/>
              <a:rect l="l" t="t" r="r" b="b"/>
              <a:pathLst>
                <a:path w="2073" h="1990" extrusionOk="0">
                  <a:moveTo>
                    <a:pt x="997" y="1"/>
                  </a:moveTo>
                  <a:cubicBezTo>
                    <a:pt x="487" y="1"/>
                    <a:pt x="0" y="396"/>
                    <a:pt x="0" y="992"/>
                  </a:cubicBezTo>
                  <a:cubicBezTo>
                    <a:pt x="0" y="1589"/>
                    <a:pt x="487" y="1989"/>
                    <a:pt x="996" y="1989"/>
                  </a:cubicBezTo>
                  <a:cubicBezTo>
                    <a:pt x="1239" y="1989"/>
                    <a:pt x="1487" y="1899"/>
                    <a:pt x="1691" y="1695"/>
                  </a:cubicBezTo>
                  <a:cubicBezTo>
                    <a:pt x="2072" y="1314"/>
                    <a:pt x="2072" y="683"/>
                    <a:pt x="1691" y="290"/>
                  </a:cubicBezTo>
                  <a:cubicBezTo>
                    <a:pt x="1488" y="90"/>
                    <a:pt x="1239" y="1"/>
                    <a:pt x="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07550" y="1741125"/>
              <a:ext cx="66400" cy="49650"/>
            </a:xfrm>
            <a:custGeom>
              <a:avLst/>
              <a:gdLst/>
              <a:ahLst/>
              <a:cxnLst/>
              <a:rect l="l" t="t" r="r" b="b"/>
              <a:pathLst>
                <a:path w="2656" h="1986" extrusionOk="0">
                  <a:moveTo>
                    <a:pt x="1334" y="0"/>
                  </a:moveTo>
                  <a:cubicBezTo>
                    <a:pt x="453" y="0"/>
                    <a:pt x="0" y="1072"/>
                    <a:pt x="631" y="1691"/>
                  </a:cubicBezTo>
                  <a:cubicBezTo>
                    <a:pt x="822" y="1887"/>
                    <a:pt x="1075" y="1986"/>
                    <a:pt x="1328" y="1986"/>
                  </a:cubicBezTo>
                  <a:cubicBezTo>
                    <a:pt x="1581" y="1986"/>
                    <a:pt x="1834" y="1887"/>
                    <a:pt x="2024" y="1691"/>
                  </a:cubicBezTo>
                  <a:cubicBezTo>
                    <a:pt x="2655" y="1072"/>
                    <a:pt x="2215" y="0"/>
                    <a:pt x="1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35850" y="1814550"/>
              <a:ext cx="52100" cy="49600"/>
            </a:xfrm>
            <a:custGeom>
              <a:avLst/>
              <a:gdLst/>
              <a:ahLst/>
              <a:cxnLst/>
              <a:rect l="l" t="t" r="r" b="b"/>
              <a:pathLst>
                <a:path w="2084" h="1984" extrusionOk="0">
                  <a:moveTo>
                    <a:pt x="1002" y="1"/>
                  </a:moveTo>
                  <a:cubicBezTo>
                    <a:pt x="492" y="1"/>
                    <a:pt x="0" y="395"/>
                    <a:pt x="0" y="992"/>
                  </a:cubicBezTo>
                  <a:cubicBezTo>
                    <a:pt x="0" y="1589"/>
                    <a:pt x="492" y="1984"/>
                    <a:pt x="1002" y="1984"/>
                  </a:cubicBezTo>
                  <a:cubicBezTo>
                    <a:pt x="1245" y="1984"/>
                    <a:pt x="1491" y="1894"/>
                    <a:pt x="1691" y="1695"/>
                  </a:cubicBezTo>
                  <a:cubicBezTo>
                    <a:pt x="2084" y="1314"/>
                    <a:pt x="2084" y="683"/>
                    <a:pt x="1691" y="290"/>
                  </a:cubicBezTo>
                  <a:cubicBezTo>
                    <a:pt x="1491" y="90"/>
                    <a:pt x="1245" y="1"/>
                    <a:pt x="1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09075" y="1887775"/>
              <a:ext cx="51800" cy="49600"/>
            </a:xfrm>
            <a:custGeom>
              <a:avLst/>
              <a:gdLst/>
              <a:ahLst/>
              <a:cxnLst/>
              <a:rect l="l" t="t" r="r" b="b"/>
              <a:pathLst>
                <a:path w="2072" h="1984" extrusionOk="0">
                  <a:moveTo>
                    <a:pt x="996" y="1"/>
                  </a:moveTo>
                  <a:cubicBezTo>
                    <a:pt x="487" y="1"/>
                    <a:pt x="0" y="395"/>
                    <a:pt x="0" y="992"/>
                  </a:cubicBezTo>
                  <a:cubicBezTo>
                    <a:pt x="0" y="1589"/>
                    <a:pt x="487" y="1984"/>
                    <a:pt x="996" y="1984"/>
                  </a:cubicBezTo>
                  <a:cubicBezTo>
                    <a:pt x="1239" y="1984"/>
                    <a:pt x="1487" y="1894"/>
                    <a:pt x="1691" y="1695"/>
                  </a:cubicBezTo>
                  <a:cubicBezTo>
                    <a:pt x="2072" y="1302"/>
                    <a:pt x="2072" y="683"/>
                    <a:pt x="1691" y="290"/>
                  </a:cubicBezTo>
                  <a:cubicBezTo>
                    <a:pt x="1487" y="90"/>
                    <a:pt x="1239" y="1"/>
                    <a:pt x="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82300" y="1960875"/>
              <a:ext cx="51800" cy="49725"/>
            </a:xfrm>
            <a:custGeom>
              <a:avLst/>
              <a:gdLst/>
              <a:ahLst/>
              <a:cxnLst/>
              <a:rect l="l" t="t" r="r" b="b"/>
              <a:pathLst>
                <a:path w="2072" h="1989" extrusionOk="0">
                  <a:moveTo>
                    <a:pt x="1001" y="0"/>
                  </a:moveTo>
                  <a:cubicBezTo>
                    <a:pt x="492" y="0"/>
                    <a:pt x="0" y="400"/>
                    <a:pt x="0" y="997"/>
                  </a:cubicBezTo>
                  <a:cubicBezTo>
                    <a:pt x="0" y="1594"/>
                    <a:pt x="492" y="1989"/>
                    <a:pt x="1002" y="1989"/>
                  </a:cubicBezTo>
                  <a:cubicBezTo>
                    <a:pt x="1244" y="1989"/>
                    <a:pt x="1491" y="1899"/>
                    <a:pt x="1691" y="1700"/>
                  </a:cubicBezTo>
                  <a:cubicBezTo>
                    <a:pt x="2072" y="1307"/>
                    <a:pt x="2072" y="676"/>
                    <a:pt x="1691" y="295"/>
                  </a:cubicBezTo>
                  <a:cubicBezTo>
                    <a:pt x="1491" y="91"/>
                    <a:pt x="1244" y="0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55225" y="2034025"/>
              <a:ext cx="52100" cy="49700"/>
            </a:xfrm>
            <a:custGeom>
              <a:avLst/>
              <a:gdLst/>
              <a:ahLst/>
              <a:cxnLst/>
              <a:rect l="l" t="t" r="r" b="b"/>
              <a:pathLst>
                <a:path w="2084" h="1988" extrusionOk="0">
                  <a:moveTo>
                    <a:pt x="996" y="1"/>
                  </a:moveTo>
                  <a:cubicBezTo>
                    <a:pt x="488" y="1"/>
                    <a:pt x="0" y="397"/>
                    <a:pt x="0" y="1000"/>
                  </a:cubicBezTo>
                  <a:cubicBezTo>
                    <a:pt x="0" y="1594"/>
                    <a:pt x="487" y="1988"/>
                    <a:pt x="995" y="1988"/>
                  </a:cubicBezTo>
                  <a:cubicBezTo>
                    <a:pt x="1240" y="1988"/>
                    <a:pt x="1489" y="1896"/>
                    <a:pt x="1691" y="1691"/>
                  </a:cubicBezTo>
                  <a:cubicBezTo>
                    <a:pt x="2084" y="1310"/>
                    <a:pt x="2084" y="679"/>
                    <a:pt x="1691" y="298"/>
                  </a:cubicBezTo>
                  <a:cubicBezTo>
                    <a:pt x="1490" y="93"/>
                    <a:pt x="1241" y="1"/>
                    <a:pt x="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28750" y="2107550"/>
              <a:ext cx="52100" cy="49800"/>
            </a:xfrm>
            <a:custGeom>
              <a:avLst/>
              <a:gdLst/>
              <a:ahLst/>
              <a:cxnLst/>
              <a:rect l="l" t="t" r="r" b="b"/>
              <a:pathLst>
                <a:path w="2084" h="1992" extrusionOk="0">
                  <a:moveTo>
                    <a:pt x="996" y="0"/>
                  </a:moveTo>
                  <a:cubicBezTo>
                    <a:pt x="488" y="0"/>
                    <a:pt x="0" y="397"/>
                    <a:pt x="0" y="1000"/>
                  </a:cubicBezTo>
                  <a:cubicBezTo>
                    <a:pt x="0" y="1597"/>
                    <a:pt x="492" y="1991"/>
                    <a:pt x="1002" y="1991"/>
                  </a:cubicBezTo>
                  <a:cubicBezTo>
                    <a:pt x="1244" y="1991"/>
                    <a:pt x="1491" y="1902"/>
                    <a:pt x="1691" y="1702"/>
                  </a:cubicBezTo>
                  <a:cubicBezTo>
                    <a:pt x="2084" y="1309"/>
                    <a:pt x="2084" y="678"/>
                    <a:pt x="1691" y="297"/>
                  </a:cubicBezTo>
                  <a:cubicBezTo>
                    <a:pt x="1490" y="92"/>
                    <a:pt x="1241" y="0"/>
                    <a:pt x="9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01950" y="2180750"/>
              <a:ext cx="51825" cy="49650"/>
            </a:xfrm>
            <a:custGeom>
              <a:avLst/>
              <a:gdLst/>
              <a:ahLst/>
              <a:cxnLst/>
              <a:rect l="l" t="t" r="r" b="b"/>
              <a:pathLst>
                <a:path w="2073" h="1986" extrusionOk="0">
                  <a:moveTo>
                    <a:pt x="990" y="1"/>
                  </a:moveTo>
                  <a:cubicBezTo>
                    <a:pt x="483" y="1"/>
                    <a:pt x="1" y="395"/>
                    <a:pt x="1" y="989"/>
                  </a:cubicBezTo>
                  <a:cubicBezTo>
                    <a:pt x="1" y="1586"/>
                    <a:pt x="487" y="1986"/>
                    <a:pt x="997" y="1986"/>
                  </a:cubicBezTo>
                  <a:cubicBezTo>
                    <a:pt x="1240" y="1986"/>
                    <a:pt x="1488" y="1895"/>
                    <a:pt x="1692" y="1691"/>
                  </a:cubicBezTo>
                  <a:cubicBezTo>
                    <a:pt x="2073" y="1310"/>
                    <a:pt x="2073" y="679"/>
                    <a:pt x="1692" y="298"/>
                  </a:cubicBezTo>
                  <a:cubicBezTo>
                    <a:pt x="1486" y="93"/>
                    <a:pt x="1235" y="1"/>
                    <a:pt x="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9100" y="1814250"/>
              <a:ext cx="52125" cy="49600"/>
            </a:xfrm>
            <a:custGeom>
              <a:avLst/>
              <a:gdLst/>
              <a:ahLst/>
              <a:cxnLst/>
              <a:rect l="l" t="t" r="r" b="b"/>
              <a:pathLst>
                <a:path w="2085" h="1984" extrusionOk="0">
                  <a:moveTo>
                    <a:pt x="1002" y="1"/>
                  </a:moveTo>
                  <a:cubicBezTo>
                    <a:pt x="492" y="1"/>
                    <a:pt x="0" y="395"/>
                    <a:pt x="0" y="992"/>
                  </a:cubicBezTo>
                  <a:cubicBezTo>
                    <a:pt x="0" y="1589"/>
                    <a:pt x="492" y="1984"/>
                    <a:pt x="1002" y="1984"/>
                  </a:cubicBezTo>
                  <a:cubicBezTo>
                    <a:pt x="1245" y="1984"/>
                    <a:pt x="1491" y="1895"/>
                    <a:pt x="1691" y="1695"/>
                  </a:cubicBezTo>
                  <a:cubicBezTo>
                    <a:pt x="2084" y="1302"/>
                    <a:pt x="2084" y="683"/>
                    <a:pt x="1691" y="290"/>
                  </a:cubicBezTo>
                  <a:cubicBezTo>
                    <a:pt x="1491" y="90"/>
                    <a:pt x="1245" y="1"/>
                    <a:pt x="1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62925" y="1887775"/>
              <a:ext cx="51800" cy="49600"/>
            </a:xfrm>
            <a:custGeom>
              <a:avLst/>
              <a:gdLst/>
              <a:ahLst/>
              <a:cxnLst/>
              <a:rect l="l" t="t" r="r" b="b"/>
              <a:pathLst>
                <a:path w="2072" h="1984" extrusionOk="0">
                  <a:moveTo>
                    <a:pt x="997" y="1"/>
                  </a:moveTo>
                  <a:cubicBezTo>
                    <a:pt x="487" y="1"/>
                    <a:pt x="0" y="395"/>
                    <a:pt x="0" y="992"/>
                  </a:cubicBezTo>
                  <a:cubicBezTo>
                    <a:pt x="0" y="1589"/>
                    <a:pt x="487" y="1984"/>
                    <a:pt x="997" y="1984"/>
                  </a:cubicBezTo>
                  <a:cubicBezTo>
                    <a:pt x="1239" y="1984"/>
                    <a:pt x="1487" y="1894"/>
                    <a:pt x="1691" y="1695"/>
                  </a:cubicBezTo>
                  <a:cubicBezTo>
                    <a:pt x="2072" y="1302"/>
                    <a:pt x="2072" y="683"/>
                    <a:pt x="1691" y="290"/>
                  </a:cubicBezTo>
                  <a:cubicBezTo>
                    <a:pt x="1487" y="90"/>
                    <a:pt x="1239" y="1"/>
                    <a:pt x="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35850" y="1961000"/>
              <a:ext cx="52100" cy="49600"/>
            </a:xfrm>
            <a:custGeom>
              <a:avLst/>
              <a:gdLst/>
              <a:ahLst/>
              <a:cxnLst/>
              <a:rect l="l" t="t" r="r" b="b"/>
              <a:pathLst>
                <a:path w="2084" h="1984" extrusionOk="0">
                  <a:moveTo>
                    <a:pt x="1002" y="1"/>
                  </a:moveTo>
                  <a:cubicBezTo>
                    <a:pt x="492" y="1"/>
                    <a:pt x="0" y="395"/>
                    <a:pt x="0" y="992"/>
                  </a:cubicBezTo>
                  <a:cubicBezTo>
                    <a:pt x="0" y="1589"/>
                    <a:pt x="492" y="1984"/>
                    <a:pt x="1002" y="1984"/>
                  </a:cubicBezTo>
                  <a:cubicBezTo>
                    <a:pt x="1245" y="1984"/>
                    <a:pt x="1491" y="1894"/>
                    <a:pt x="1691" y="1695"/>
                  </a:cubicBezTo>
                  <a:cubicBezTo>
                    <a:pt x="2084" y="1302"/>
                    <a:pt x="2084" y="671"/>
                    <a:pt x="1691" y="290"/>
                  </a:cubicBezTo>
                  <a:cubicBezTo>
                    <a:pt x="1491" y="90"/>
                    <a:pt x="1245" y="1"/>
                    <a:pt x="1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09075" y="2034025"/>
              <a:ext cx="51800" cy="49700"/>
            </a:xfrm>
            <a:custGeom>
              <a:avLst/>
              <a:gdLst/>
              <a:ahLst/>
              <a:cxnLst/>
              <a:rect l="l" t="t" r="r" b="b"/>
              <a:pathLst>
                <a:path w="2072" h="1988" extrusionOk="0">
                  <a:moveTo>
                    <a:pt x="991" y="1"/>
                  </a:moveTo>
                  <a:cubicBezTo>
                    <a:pt x="483" y="1"/>
                    <a:pt x="0" y="397"/>
                    <a:pt x="0" y="1000"/>
                  </a:cubicBezTo>
                  <a:cubicBezTo>
                    <a:pt x="0" y="1594"/>
                    <a:pt x="482" y="1988"/>
                    <a:pt x="989" y="1988"/>
                  </a:cubicBezTo>
                  <a:cubicBezTo>
                    <a:pt x="1234" y="1988"/>
                    <a:pt x="1485" y="1896"/>
                    <a:pt x="1691" y="1691"/>
                  </a:cubicBezTo>
                  <a:cubicBezTo>
                    <a:pt x="2072" y="1310"/>
                    <a:pt x="2072" y="679"/>
                    <a:pt x="1691" y="298"/>
                  </a:cubicBezTo>
                  <a:cubicBezTo>
                    <a:pt x="1486" y="93"/>
                    <a:pt x="1236" y="1"/>
                    <a:pt x="9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82300" y="2107250"/>
              <a:ext cx="51800" cy="49700"/>
            </a:xfrm>
            <a:custGeom>
              <a:avLst/>
              <a:gdLst/>
              <a:ahLst/>
              <a:cxnLst/>
              <a:rect l="l" t="t" r="r" b="b"/>
              <a:pathLst>
                <a:path w="2072" h="1988" extrusionOk="0">
                  <a:moveTo>
                    <a:pt x="995" y="0"/>
                  </a:moveTo>
                  <a:cubicBezTo>
                    <a:pt x="487" y="0"/>
                    <a:pt x="0" y="394"/>
                    <a:pt x="0" y="988"/>
                  </a:cubicBezTo>
                  <a:cubicBezTo>
                    <a:pt x="0" y="1591"/>
                    <a:pt x="488" y="1988"/>
                    <a:pt x="996" y="1988"/>
                  </a:cubicBezTo>
                  <a:cubicBezTo>
                    <a:pt x="1241" y="1988"/>
                    <a:pt x="1490" y="1896"/>
                    <a:pt x="1691" y="1691"/>
                  </a:cubicBezTo>
                  <a:cubicBezTo>
                    <a:pt x="2072" y="1310"/>
                    <a:pt x="2072" y="679"/>
                    <a:pt x="1691" y="298"/>
                  </a:cubicBezTo>
                  <a:cubicBezTo>
                    <a:pt x="1489" y="92"/>
                    <a:pt x="1240" y="0"/>
                    <a:pt x="9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55525" y="2180750"/>
              <a:ext cx="52100" cy="49725"/>
            </a:xfrm>
            <a:custGeom>
              <a:avLst/>
              <a:gdLst/>
              <a:ahLst/>
              <a:cxnLst/>
              <a:rect l="l" t="t" r="r" b="b"/>
              <a:pathLst>
                <a:path w="2084" h="1989" extrusionOk="0">
                  <a:moveTo>
                    <a:pt x="998" y="1"/>
                  </a:moveTo>
                  <a:cubicBezTo>
                    <a:pt x="487" y="1"/>
                    <a:pt x="0" y="395"/>
                    <a:pt x="0" y="989"/>
                  </a:cubicBezTo>
                  <a:cubicBezTo>
                    <a:pt x="0" y="1592"/>
                    <a:pt x="488" y="1988"/>
                    <a:pt x="1000" y="1988"/>
                  </a:cubicBezTo>
                  <a:cubicBezTo>
                    <a:pt x="1246" y="1988"/>
                    <a:pt x="1498" y="1896"/>
                    <a:pt x="1703" y="1691"/>
                  </a:cubicBezTo>
                  <a:cubicBezTo>
                    <a:pt x="2084" y="1310"/>
                    <a:pt x="2084" y="679"/>
                    <a:pt x="1703" y="298"/>
                  </a:cubicBezTo>
                  <a:cubicBezTo>
                    <a:pt x="1497" y="93"/>
                    <a:pt x="1245" y="1"/>
                    <a:pt x="9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28750" y="2253900"/>
              <a:ext cx="52100" cy="49600"/>
            </a:xfrm>
            <a:custGeom>
              <a:avLst/>
              <a:gdLst/>
              <a:ahLst/>
              <a:cxnLst/>
              <a:rect l="l" t="t" r="r" b="b"/>
              <a:pathLst>
                <a:path w="2084" h="1984" extrusionOk="0">
                  <a:moveTo>
                    <a:pt x="1002" y="0"/>
                  </a:moveTo>
                  <a:cubicBezTo>
                    <a:pt x="492" y="0"/>
                    <a:pt x="0" y="395"/>
                    <a:pt x="0" y="992"/>
                  </a:cubicBezTo>
                  <a:cubicBezTo>
                    <a:pt x="0" y="1589"/>
                    <a:pt x="492" y="1983"/>
                    <a:pt x="1002" y="1983"/>
                  </a:cubicBezTo>
                  <a:cubicBezTo>
                    <a:pt x="1244" y="1983"/>
                    <a:pt x="1491" y="1894"/>
                    <a:pt x="1691" y="1694"/>
                  </a:cubicBezTo>
                  <a:cubicBezTo>
                    <a:pt x="2084" y="1301"/>
                    <a:pt x="2084" y="682"/>
                    <a:pt x="1691" y="289"/>
                  </a:cubicBezTo>
                  <a:cubicBezTo>
                    <a:pt x="1491" y="90"/>
                    <a:pt x="1244" y="0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2650" y="1814550"/>
              <a:ext cx="51825" cy="49600"/>
            </a:xfrm>
            <a:custGeom>
              <a:avLst/>
              <a:gdLst/>
              <a:ahLst/>
              <a:cxnLst/>
              <a:rect l="l" t="t" r="r" b="b"/>
              <a:pathLst>
                <a:path w="2073" h="1984" extrusionOk="0">
                  <a:moveTo>
                    <a:pt x="997" y="1"/>
                  </a:moveTo>
                  <a:cubicBezTo>
                    <a:pt x="487" y="1"/>
                    <a:pt x="1" y="395"/>
                    <a:pt x="1" y="992"/>
                  </a:cubicBezTo>
                  <a:cubicBezTo>
                    <a:pt x="1" y="1589"/>
                    <a:pt x="487" y="1984"/>
                    <a:pt x="997" y="1984"/>
                  </a:cubicBezTo>
                  <a:cubicBezTo>
                    <a:pt x="1240" y="1984"/>
                    <a:pt x="1488" y="1894"/>
                    <a:pt x="1691" y="1695"/>
                  </a:cubicBezTo>
                  <a:cubicBezTo>
                    <a:pt x="2072" y="1302"/>
                    <a:pt x="2072" y="671"/>
                    <a:pt x="1691" y="290"/>
                  </a:cubicBezTo>
                  <a:cubicBezTo>
                    <a:pt x="1488" y="90"/>
                    <a:pt x="1240" y="1"/>
                    <a:pt x="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15575" y="1887575"/>
              <a:ext cx="49725" cy="4972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1001" y="0"/>
                  </a:moveTo>
                  <a:cubicBezTo>
                    <a:pt x="453" y="0"/>
                    <a:pt x="1" y="453"/>
                    <a:pt x="1" y="1000"/>
                  </a:cubicBezTo>
                  <a:cubicBezTo>
                    <a:pt x="1" y="1536"/>
                    <a:pt x="453" y="1988"/>
                    <a:pt x="1001" y="1988"/>
                  </a:cubicBezTo>
                  <a:cubicBezTo>
                    <a:pt x="1548" y="1988"/>
                    <a:pt x="1989" y="1536"/>
                    <a:pt x="1989" y="1000"/>
                  </a:cubicBezTo>
                  <a:cubicBezTo>
                    <a:pt x="1989" y="453"/>
                    <a:pt x="1548" y="0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61100" y="1887575"/>
              <a:ext cx="66400" cy="49650"/>
            </a:xfrm>
            <a:custGeom>
              <a:avLst/>
              <a:gdLst/>
              <a:ahLst/>
              <a:cxnLst/>
              <a:rect l="l" t="t" r="r" b="b"/>
              <a:pathLst>
                <a:path w="2656" h="1986" extrusionOk="0">
                  <a:moveTo>
                    <a:pt x="1322" y="0"/>
                  </a:moveTo>
                  <a:cubicBezTo>
                    <a:pt x="441" y="0"/>
                    <a:pt x="0" y="1072"/>
                    <a:pt x="619" y="1691"/>
                  </a:cubicBezTo>
                  <a:cubicBezTo>
                    <a:pt x="816" y="1887"/>
                    <a:pt x="1072" y="1985"/>
                    <a:pt x="1326" y="1985"/>
                  </a:cubicBezTo>
                  <a:cubicBezTo>
                    <a:pt x="1581" y="1985"/>
                    <a:pt x="1834" y="1887"/>
                    <a:pt x="2024" y="1691"/>
                  </a:cubicBezTo>
                  <a:cubicBezTo>
                    <a:pt x="2655" y="1072"/>
                    <a:pt x="2203" y="0"/>
                    <a:pt x="1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89400" y="1961300"/>
              <a:ext cx="51825" cy="49600"/>
            </a:xfrm>
            <a:custGeom>
              <a:avLst/>
              <a:gdLst/>
              <a:ahLst/>
              <a:cxnLst/>
              <a:rect l="l" t="t" r="r" b="b"/>
              <a:pathLst>
                <a:path w="2073" h="1984" extrusionOk="0">
                  <a:moveTo>
                    <a:pt x="997" y="0"/>
                  </a:moveTo>
                  <a:cubicBezTo>
                    <a:pt x="487" y="0"/>
                    <a:pt x="0" y="395"/>
                    <a:pt x="0" y="992"/>
                  </a:cubicBezTo>
                  <a:cubicBezTo>
                    <a:pt x="0" y="1589"/>
                    <a:pt x="487" y="1984"/>
                    <a:pt x="997" y="1984"/>
                  </a:cubicBezTo>
                  <a:cubicBezTo>
                    <a:pt x="1239" y="1984"/>
                    <a:pt x="1488" y="1894"/>
                    <a:pt x="1691" y="1694"/>
                  </a:cubicBezTo>
                  <a:cubicBezTo>
                    <a:pt x="2072" y="1302"/>
                    <a:pt x="2072" y="671"/>
                    <a:pt x="1691" y="290"/>
                  </a:cubicBezTo>
                  <a:cubicBezTo>
                    <a:pt x="1488" y="90"/>
                    <a:pt x="1239" y="0"/>
                    <a:pt x="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62625" y="2034325"/>
              <a:ext cx="51800" cy="49625"/>
            </a:xfrm>
            <a:custGeom>
              <a:avLst/>
              <a:gdLst/>
              <a:ahLst/>
              <a:cxnLst/>
              <a:rect l="l" t="t" r="r" b="b"/>
              <a:pathLst>
                <a:path w="2072" h="1985" extrusionOk="0">
                  <a:moveTo>
                    <a:pt x="986" y="0"/>
                  </a:moveTo>
                  <a:cubicBezTo>
                    <a:pt x="482" y="0"/>
                    <a:pt x="0" y="394"/>
                    <a:pt x="0" y="988"/>
                  </a:cubicBezTo>
                  <a:cubicBezTo>
                    <a:pt x="0" y="1585"/>
                    <a:pt x="486" y="1985"/>
                    <a:pt x="993" y="1985"/>
                  </a:cubicBezTo>
                  <a:cubicBezTo>
                    <a:pt x="1234" y="1985"/>
                    <a:pt x="1479" y="1894"/>
                    <a:pt x="1679" y="1691"/>
                  </a:cubicBezTo>
                  <a:cubicBezTo>
                    <a:pt x="2072" y="1310"/>
                    <a:pt x="2072" y="678"/>
                    <a:pt x="1679" y="297"/>
                  </a:cubicBezTo>
                  <a:cubicBezTo>
                    <a:pt x="1477" y="92"/>
                    <a:pt x="1229" y="0"/>
                    <a:pt x="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35550" y="2107450"/>
              <a:ext cx="52100" cy="49600"/>
            </a:xfrm>
            <a:custGeom>
              <a:avLst/>
              <a:gdLst/>
              <a:ahLst/>
              <a:cxnLst/>
              <a:rect l="l" t="t" r="r" b="b"/>
              <a:pathLst>
                <a:path w="2084" h="1984" extrusionOk="0">
                  <a:moveTo>
                    <a:pt x="1002" y="0"/>
                  </a:moveTo>
                  <a:cubicBezTo>
                    <a:pt x="492" y="0"/>
                    <a:pt x="0" y="395"/>
                    <a:pt x="0" y="992"/>
                  </a:cubicBezTo>
                  <a:cubicBezTo>
                    <a:pt x="0" y="1589"/>
                    <a:pt x="492" y="1984"/>
                    <a:pt x="1002" y="1984"/>
                  </a:cubicBezTo>
                  <a:cubicBezTo>
                    <a:pt x="1245" y="1984"/>
                    <a:pt x="1491" y="1894"/>
                    <a:pt x="1691" y="1694"/>
                  </a:cubicBezTo>
                  <a:cubicBezTo>
                    <a:pt x="2084" y="1313"/>
                    <a:pt x="2084" y="682"/>
                    <a:pt x="1691" y="290"/>
                  </a:cubicBezTo>
                  <a:cubicBezTo>
                    <a:pt x="1491" y="90"/>
                    <a:pt x="1245" y="0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08775" y="2180675"/>
              <a:ext cx="51800" cy="49600"/>
            </a:xfrm>
            <a:custGeom>
              <a:avLst/>
              <a:gdLst/>
              <a:ahLst/>
              <a:cxnLst/>
              <a:rect l="l" t="t" r="r" b="b"/>
              <a:pathLst>
                <a:path w="2072" h="1984" extrusionOk="0">
                  <a:moveTo>
                    <a:pt x="997" y="0"/>
                  </a:moveTo>
                  <a:cubicBezTo>
                    <a:pt x="487" y="0"/>
                    <a:pt x="0" y="395"/>
                    <a:pt x="0" y="992"/>
                  </a:cubicBezTo>
                  <a:cubicBezTo>
                    <a:pt x="0" y="1589"/>
                    <a:pt x="487" y="1984"/>
                    <a:pt x="997" y="1984"/>
                  </a:cubicBezTo>
                  <a:cubicBezTo>
                    <a:pt x="1239" y="1984"/>
                    <a:pt x="1487" y="1894"/>
                    <a:pt x="1691" y="1694"/>
                  </a:cubicBezTo>
                  <a:cubicBezTo>
                    <a:pt x="2072" y="1301"/>
                    <a:pt x="2072" y="682"/>
                    <a:pt x="1691" y="289"/>
                  </a:cubicBezTo>
                  <a:cubicBezTo>
                    <a:pt x="1487" y="90"/>
                    <a:pt x="1239" y="0"/>
                    <a:pt x="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82300" y="2254200"/>
              <a:ext cx="52100" cy="49600"/>
            </a:xfrm>
            <a:custGeom>
              <a:avLst/>
              <a:gdLst/>
              <a:ahLst/>
              <a:cxnLst/>
              <a:rect l="l" t="t" r="r" b="b"/>
              <a:pathLst>
                <a:path w="2084" h="1984" extrusionOk="0">
                  <a:moveTo>
                    <a:pt x="1002" y="0"/>
                  </a:moveTo>
                  <a:cubicBezTo>
                    <a:pt x="492" y="0"/>
                    <a:pt x="0" y="395"/>
                    <a:pt x="0" y="992"/>
                  </a:cubicBezTo>
                  <a:cubicBezTo>
                    <a:pt x="0" y="1589"/>
                    <a:pt x="492" y="1983"/>
                    <a:pt x="1002" y="1983"/>
                  </a:cubicBezTo>
                  <a:cubicBezTo>
                    <a:pt x="1244" y="1983"/>
                    <a:pt x="1491" y="1894"/>
                    <a:pt x="1691" y="1694"/>
                  </a:cubicBezTo>
                  <a:cubicBezTo>
                    <a:pt x="2084" y="1301"/>
                    <a:pt x="2084" y="682"/>
                    <a:pt x="1691" y="289"/>
                  </a:cubicBezTo>
                  <a:cubicBezTo>
                    <a:pt x="1491" y="90"/>
                    <a:pt x="1244" y="0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55525" y="2327275"/>
              <a:ext cx="51800" cy="49750"/>
            </a:xfrm>
            <a:custGeom>
              <a:avLst/>
              <a:gdLst/>
              <a:ahLst/>
              <a:cxnLst/>
              <a:rect l="l" t="t" r="r" b="b"/>
              <a:pathLst>
                <a:path w="2072" h="1990" extrusionOk="0">
                  <a:moveTo>
                    <a:pt x="996" y="1"/>
                  </a:moveTo>
                  <a:cubicBezTo>
                    <a:pt x="486" y="1"/>
                    <a:pt x="0" y="401"/>
                    <a:pt x="0" y="998"/>
                  </a:cubicBezTo>
                  <a:cubicBezTo>
                    <a:pt x="0" y="1595"/>
                    <a:pt x="486" y="1989"/>
                    <a:pt x="996" y="1989"/>
                  </a:cubicBezTo>
                  <a:cubicBezTo>
                    <a:pt x="1239" y="1989"/>
                    <a:pt x="1487" y="1900"/>
                    <a:pt x="1691" y="1700"/>
                  </a:cubicBezTo>
                  <a:cubicBezTo>
                    <a:pt x="2072" y="1307"/>
                    <a:pt x="2072" y="676"/>
                    <a:pt x="1691" y="295"/>
                  </a:cubicBezTo>
                  <a:cubicBezTo>
                    <a:pt x="1487" y="92"/>
                    <a:pt x="1239" y="1"/>
                    <a:pt x="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2650" y="1960700"/>
              <a:ext cx="51825" cy="49600"/>
            </a:xfrm>
            <a:custGeom>
              <a:avLst/>
              <a:gdLst/>
              <a:ahLst/>
              <a:cxnLst/>
              <a:rect l="l" t="t" r="r" b="b"/>
              <a:pathLst>
                <a:path w="2073" h="1984" extrusionOk="0">
                  <a:moveTo>
                    <a:pt x="997" y="1"/>
                  </a:moveTo>
                  <a:cubicBezTo>
                    <a:pt x="487" y="1"/>
                    <a:pt x="1" y="395"/>
                    <a:pt x="1" y="992"/>
                  </a:cubicBezTo>
                  <a:cubicBezTo>
                    <a:pt x="1" y="1589"/>
                    <a:pt x="487" y="1984"/>
                    <a:pt x="997" y="1984"/>
                  </a:cubicBezTo>
                  <a:cubicBezTo>
                    <a:pt x="1240" y="1984"/>
                    <a:pt x="1488" y="1894"/>
                    <a:pt x="1691" y="1695"/>
                  </a:cubicBezTo>
                  <a:cubicBezTo>
                    <a:pt x="2072" y="1314"/>
                    <a:pt x="2072" y="683"/>
                    <a:pt x="1691" y="290"/>
                  </a:cubicBezTo>
                  <a:cubicBezTo>
                    <a:pt x="1488" y="90"/>
                    <a:pt x="1240" y="1"/>
                    <a:pt x="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16175" y="2034325"/>
              <a:ext cx="51825" cy="49625"/>
            </a:xfrm>
            <a:custGeom>
              <a:avLst/>
              <a:gdLst/>
              <a:ahLst/>
              <a:cxnLst/>
              <a:rect l="l" t="t" r="r" b="b"/>
              <a:pathLst>
                <a:path w="2073" h="1985" extrusionOk="0">
                  <a:moveTo>
                    <a:pt x="990" y="0"/>
                  </a:moveTo>
                  <a:cubicBezTo>
                    <a:pt x="482" y="0"/>
                    <a:pt x="0" y="394"/>
                    <a:pt x="0" y="988"/>
                  </a:cubicBezTo>
                  <a:cubicBezTo>
                    <a:pt x="0" y="1585"/>
                    <a:pt x="487" y="1985"/>
                    <a:pt x="996" y="1985"/>
                  </a:cubicBezTo>
                  <a:cubicBezTo>
                    <a:pt x="1239" y="1985"/>
                    <a:pt x="1488" y="1894"/>
                    <a:pt x="1691" y="1691"/>
                  </a:cubicBezTo>
                  <a:cubicBezTo>
                    <a:pt x="2072" y="1310"/>
                    <a:pt x="2072" y="678"/>
                    <a:pt x="1691" y="297"/>
                  </a:cubicBezTo>
                  <a:cubicBezTo>
                    <a:pt x="1486" y="92"/>
                    <a:pt x="1235" y="0"/>
                    <a:pt x="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89400" y="2107450"/>
              <a:ext cx="51825" cy="49600"/>
            </a:xfrm>
            <a:custGeom>
              <a:avLst/>
              <a:gdLst/>
              <a:ahLst/>
              <a:cxnLst/>
              <a:rect l="l" t="t" r="r" b="b"/>
              <a:pathLst>
                <a:path w="2073" h="1984" extrusionOk="0">
                  <a:moveTo>
                    <a:pt x="997" y="0"/>
                  </a:moveTo>
                  <a:cubicBezTo>
                    <a:pt x="487" y="0"/>
                    <a:pt x="0" y="395"/>
                    <a:pt x="0" y="992"/>
                  </a:cubicBezTo>
                  <a:cubicBezTo>
                    <a:pt x="0" y="1589"/>
                    <a:pt x="487" y="1984"/>
                    <a:pt x="997" y="1984"/>
                  </a:cubicBezTo>
                  <a:cubicBezTo>
                    <a:pt x="1239" y="1984"/>
                    <a:pt x="1488" y="1894"/>
                    <a:pt x="1691" y="1694"/>
                  </a:cubicBezTo>
                  <a:cubicBezTo>
                    <a:pt x="2072" y="1313"/>
                    <a:pt x="2072" y="682"/>
                    <a:pt x="1691" y="290"/>
                  </a:cubicBezTo>
                  <a:cubicBezTo>
                    <a:pt x="1488" y="90"/>
                    <a:pt x="1239" y="0"/>
                    <a:pt x="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62325" y="2180675"/>
              <a:ext cx="52100" cy="49600"/>
            </a:xfrm>
            <a:custGeom>
              <a:avLst/>
              <a:gdLst/>
              <a:ahLst/>
              <a:cxnLst/>
              <a:rect l="l" t="t" r="r" b="b"/>
              <a:pathLst>
                <a:path w="2084" h="1984" extrusionOk="0">
                  <a:moveTo>
                    <a:pt x="1002" y="0"/>
                  </a:moveTo>
                  <a:cubicBezTo>
                    <a:pt x="492" y="0"/>
                    <a:pt x="0" y="395"/>
                    <a:pt x="0" y="992"/>
                  </a:cubicBezTo>
                  <a:cubicBezTo>
                    <a:pt x="0" y="1589"/>
                    <a:pt x="492" y="1984"/>
                    <a:pt x="1002" y="1984"/>
                  </a:cubicBezTo>
                  <a:cubicBezTo>
                    <a:pt x="1245" y="1984"/>
                    <a:pt x="1491" y="1894"/>
                    <a:pt x="1691" y="1694"/>
                  </a:cubicBezTo>
                  <a:cubicBezTo>
                    <a:pt x="2084" y="1301"/>
                    <a:pt x="2084" y="670"/>
                    <a:pt x="1691" y="289"/>
                  </a:cubicBezTo>
                  <a:cubicBezTo>
                    <a:pt x="1491" y="90"/>
                    <a:pt x="1245" y="0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35550" y="2253700"/>
              <a:ext cx="52100" cy="49800"/>
            </a:xfrm>
            <a:custGeom>
              <a:avLst/>
              <a:gdLst/>
              <a:ahLst/>
              <a:cxnLst/>
              <a:rect l="l" t="t" r="r" b="b"/>
              <a:pathLst>
                <a:path w="2084" h="1992" extrusionOk="0">
                  <a:moveTo>
                    <a:pt x="996" y="0"/>
                  </a:moveTo>
                  <a:cubicBezTo>
                    <a:pt x="489" y="0"/>
                    <a:pt x="0" y="397"/>
                    <a:pt x="0" y="1000"/>
                  </a:cubicBezTo>
                  <a:cubicBezTo>
                    <a:pt x="0" y="1597"/>
                    <a:pt x="492" y="1991"/>
                    <a:pt x="1002" y="1991"/>
                  </a:cubicBezTo>
                  <a:cubicBezTo>
                    <a:pt x="1245" y="1991"/>
                    <a:pt x="1491" y="1902"/>
                    <a:pt x="1691" y="1702"/>
                  </a:cubicBezTo>
                  <a:cubicBezTo>
                    <a:pt x="2084" y="1309"/>
                    <a:pt x="2084" y="678"/>
                    <a:pt x="1691" y="297"/>
                  </a:cubicBezTo>
                  <a:cubicBezTo>
                    <a:pt x="1490" y="92"/>
                    <a:pt x="1241" y="0"/>
                    <a:pt x="9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209075" y="2327275"/>
              <a:ext cx="52100" cy="49750"/>
            </a:xfrm>
            <a:custGeom>
              <a:avLst/>
              <a:gdLst/>
              <a:ahLst/>
              <a:cxnLst/>
              <a:rect l="l" t="t" r="r" b="b"/>
              <a:pathLst>
                <a:path w="2084" h="1990" extrusionOk="0">
                  <a:moveTo>
                    <a:pt x="1001" y="1"/>
                  </a:moveTo>
                  <a:cubicBezTo>
                    <a:pt x="492" y="1"/>
                    <a:pt x="0" y="401"/>
                    <a:pt x="0" y="998"/>
                  </a:cubicBezTo>
                  <a:cubicBezTo>
                    <a:pt x="0" y="1595"/>
                    <a:pt x="492" y="1989"/>
                    <a:pt x="1002" y="1989"/>
                  </a:cubicBezTo>
                  <a:cubicBezTo>
                    <a:pt x="1244" y="1989"/>
                    <a:pt x="1491" y="1900"/>
                    <a:pt x="1691" y="1700"/>
                  </a:cubicBezTo>
                  <a:cubicBezTo>
                    <a:pt x="2084" y="1307"/>
                    <a:pt x="2084" y="676"/>
                    <a:pt x="1691" y="295"/>
                  </a:cubicBezTo>
                  <a:cubicBezTo>
                    <a:pt x="1491" y="92"/>
                    <a:pt x="1244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282300" y="2400450"/>
              <a:ext cx="51800" cy="49800"/>
            </a:xfrm>
            <a:custGeom>
              <a:avLst/>
              <a:gdLst/>
              <a:ahLst/>
              <a:cxnLst/>
              <a:rect l="l" t="t" r="r" b="b"/>
              <a:pathLst>
                <a:path w="2072" h="1992" extrusionOk="0">
                  <a:moveTo>
                    <a:pt x="996" y="0"/>
                  </a:moveTo>
                  <a:cubicBezTo>
                    <a:pt x="488" y="0"/>
                    <a:pt x="0" y="397"/>
                    <a:pt x="0" y="1000"/>
                  </a:cubicBezTo>
                  <a:cubicBezTo>
                    <a:pt x="0" y="1597"/>
                    <a:pt x="492" y="1991"/>
                    <a:pt x="1002" y="1991"/>
                  </a:cubicBezTo>
                  <a:cubicBezTo>
                    <a:pt x="1244" y="1991"/>
                    <a:pt x="1491" y="1902"/>
                    <a:pt x="1691" y="1702"/>
                  </a:cubicBezTo>
                  <a:cubicBezTo>
                    <a:pt x="2072" y="1309"/>
                    <a:pt x="2072" y="678"/>
                    <a:pt x="1691" y="297"/>
                  </a:cubicBezTo>
                  <a:cubicBezTo>
                    <a:pt x="1490" y="92"/>
                    <a:pt x="1241" y="0"/>
                    <a:pt x="9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96200" y="1960700"/>
              <a:ext cx="52125" cy="49800"/>
            </a:xfrm>
            <a:custGeom>
              <a:avLst/>
              <a:gdLst/>
              <a:ahLst/>
              <a:cxnLst/>
              <a:rect l="l" t="t" r="r" b="b"/>
              <a:pathLst>
                <a:path w="2085" h="1992" extrusionOk="0">
                  <a:moveTo>
                    <a:pt x="1002" y="1"/>
                  </a:moveTo>
                  <a:cubicBezTo>
                    <a:pt x="493" y="1"/>
                    <a:pt x="1" y="395"/>
                    <a:pt x="1" y="992"/>
                  </a:cubicBezTo>
                  <a:cubicBezTo>
                    <a:pt x="1" y="1595"/>
                    <a:pt x="489" y="1992"/>
                    <a:pt x="997" y="1992"/>
                  </a:cubicBezTo>
                  <a:cubicBezTo>
                    <a:pt x="1241" y="1992"/>
                    <a:pt x="1490" y="1900"/>
                    <a:pt x="1691" y="1695"/>
                  </a:cubicBezTo>
                  <a:cubicBezTo>
                    <a:pt x="2084" y="1314"/>
                    <a:pt x="2084" y="683"/>
                    <a:pt x="1691" y="290"/>
                  </a:cubicBezTo>
                  <a:cubicBezTo>
                    <a:pt x="1492" y="90"/>
                    <a:pt x="1245" y="1"/>
                    <a:pt x="1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69425" y="2033925"/>
              <a:ext cx="52125" cy="49600"/>
            </a:xfrm>
            <a:custGeom>
              <a:avLst/>
              <a:gdLst/>
              <a:ahLst/>
              <a:cxnLst/>
              <a:rect l="l" t="t" r="r" b="b"/>
              <a:pathLst>
                <a:path w="2085" h="1984" extrusionOk="0">
                  <a:moveTo>
                    <a:pt x="1002" y="1"/>
                  </a:moveTo>
                  <a:cubicBezTo>
                    <a:pt x="492" y="1"/>
                    <a:pt x="1" y="395"/>
                    <a:pt x="1" y="992"/>
                  </a:cubicBezTo>
                  <a:cubicBezTo>
                    <a:pt x="1" y="1589"/>
                    <a:pt x="492" y="1984"/>
                    <a:pt x="1002" y="1984"/>
                  </a:cubicBezTo>
                  <a:cubicBezTo>
                    <a:pt x="1245" y="1984"/>
                    <a:pt x="1492" y="1894"/>
                    <a:pt x="1691" y="1695"/>
                  </a:cubicBezTo>
                  <a:cubicBezTo>
                    <a:pt x="2084" y="1302"/>
                    <a:pt x="2084" y="683"/>
                    <a:pt x="1691" y="290"/>
                  </a:cubicBezTo>
                  <a:cubicBezTo>
                    <a:pt x="1492" y="90"/>
                    <a:pt x="1245" y="1"/>
                    <a:pt x="1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14650" y="2034000"/>
              <a:ext cx="66400" cy="49450"/>
            </a:xfrm>
            <a:custGeom>
              <a:avLst/>
              <a:gdLst/>
              <a:ahLst/>
              <a:cxnLst/>
              <a:rect l="l" t="t" r="r" b="b"/>
              <a:pathLst>
                <a:path w="2656" h="1978" extrusionOk="0">
                  <a:moveTo>
                    <a:pt x="1334" y="1"/>
                  </a:moveTo>
                  <a:cubicBezTo>
                    <a:pt x="453" y="1"/>
                    <a:pt x="0" y="1061"/>
                    <a:pt x="631" y="1692"/>
                  </a:cubicBezTo>
                  <a:cubicBezTo>
                    <a:pt x="822" y="1882"/>
                    <a:pt x="1075" y="1977"/>
                    <a:pt x="1329" y="1977"/>
                  </a:cubicBezTo>
                  <a:cubicBezTo>
                    <a:pt x="1584" y="1977"/>
                    <a:pt x="1840" y="1882"/>
                    <a:pt x="2036" y="1692"/>
                  </a:cubicBezTo>
                  <a:cubicBezTo>
                    <a:pt x="2656" y="1061"/>
                    <a:pt x="2215" y="1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2950" y="2107450"/>
              <a:ext cx="52125" cy="49600"/>
            </a:xfrm>
            <a:custGeom>
              <a:avLst/>
              <a:gdLst/>
              <a:ahLst/>
              <a:cxnLst/>
              <a:rect l="l" t="t" r="r" b="b"/>
              <a:pathLst>
                <a:path w="2085" h="1984" extrusionOk="0">
                  <a:moveTo>
                    <a:pt x="1002" y="0"/>
                  </a:moveTo>
                  <a:cubicBezTo>
                    <a:pt x="492" y="0"/>
                    <a:pt x="1" y="395"/>
                    <a:pt x="1" y="992"/>
                  </a:cubicBezTo>
                  <a:cubicBezTo>
                    <a:pt x="1" y="1589"/>
                    <a:pt x="492" y="1984"/>
                    <a:pt x="1002" y="1984"/>
                  </a:cubicBezTo>
                  <a:cubicBezTo>
                    <a:pt x="1245" y="1984"/>
                    <a:pt x="1492" y="1894"/>
                    <a:pt x="1691" y="1694"/>
                  </a:cubicBezTo>
                  <a:cubicBezTo>
                    <a:pt x="2084" y="1302"/>
                    <a:pt x="2084" y="682"/>
                    <a:pt x="1691" y="290"/>
                  </a:cubicBezTo>
                  <a:cubicBezTo>
                    <a:pt x="1492" y="90"/>
                    <a:pt x="1245" y="0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16175" y="2180675"/>
              <a:ext cx="51825" cy="49600"/>
            </a:xfrm>
            <a:custGeom>
              <a:avLst/>
              <a:gdLst/>
              <a:ahLst/>
              <a:cxnLst/>
              <a:rect l="l" t="t" r="r" b="b"/>
              <a:pathLst>
                <a:path w="2073" h="1984" extrusionOk="0">
                  <a:moveTo>
                    <a:pt x="997" y="0"/>
                  </a:moveTo>
                  <a:cubicBezTo>
                    <a:pt x="487" y="0"/>
                    <a:pt x="0" y="395"/>
                    <a:pt x="0" y="992"/>
                  </a:cubicBezTo>
                  <a:cubicBezTo>
                    <a:pt x="0" y="1589"/>
                    <a:pt x="487" y="1984"/>
                    <a:pt x="997" y="1984"/>
                  </a:cubicBezTo>
                  <a:cubicBezTo>
                    <a:pt x="1239" y="1984"/>
                    <a:pt x="1488" y="1894"/>
                    <a:pt x="1691" y="1694"/>
                  </a:cubicBezTo>
                  <a:cubicBezTo>
                    <a:pt x="2072" y="1301"/>
                    <a:pt x="2072" y="670"/>
                    <a:pt x="1691" y="289"/>
                  </a:cubicBezTo>
                  <a:cubicBezTo>
                    <a:pt x="1488" y="90"/>
                    <a:pt x="1239" y="0"/>
                    <a:pt x="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9400" y="2253700"/>
              <a:ext cx="51825" cy="49800"/>
            </a:xfrm>
            <a:custGeom>
              <a:avLst/>
              <a:gdLst/>
              <a:ahLst/>
              <a:cxnLst/>
              <a:rect l="l" t="t" r="r" b="b"/>
              <a:pathLst>
                <a:path w="2073" h="1992" extrusionOk="0">
                  <a:moveTo>
                    <a:pt x="991" y="0"/>
                  </a:moveTo>
                  <a:cubicBezTo>
                    <a:pt x="483" y="0"/>
                    <a:pt x="0" y="397"/>
                    <a:pt x="0" y="1000"/>
                  </a:cubicBezTo>
                  <a:cubicBezTo>
                    <a:pt x="0" y="1597"/>
                    <a:pt x="487" y="1991"/>
                    <a:pt x="997" y="1991"/>
                  </a:cubicBezTo>
                  <a:cubicBezTo>
                    <a:pt x="1239" y="1991"/>
                    <a:pt x="1488" y="1902"/>
                    <a:pt x="1691" y="1702"/>
                  </a:cubicBezTo>
                  <a:cubicBezTo>
                    <a:pt x="2072" y="1309"/>
                    <a:pt x="2072" y="678"/>
                    <a:pt x="1691" y="297"/>
                  </a:cubicBezTo>
                  <a:cubicBezTo>
                    <a:pt x="1486" y="92"/>
                    <a:pt x="1236" y="0"/>
                    <a:pt x="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62625" y="2326825"/>
              <a:ext cx="51800" cy="49600"/>
            </a:xfrm>
            <a:custGeom>
              <a:avLst/>
              <a:gdLst/>
              <a:ahLst/>
              <a:cxnLst/>
              <a:rect l="l" t="t" r="r" b="b"/>
              <a:pathLst>
                <a:path w="2072" h="1984" extrusionOk="0">
                  <a:moveTo>
                    <a:pt x="993" y="0"/>
                  </a:moveTo>
                  <a:cubicBezTo>
                    <a:pt x="487" y="0"/>
                    <a:pt x="0" y="395"/>
                    <a:pt x="0" y="992"/>
                  </a:cubicBezTo>
                  <a:cubicBezTo>
                    <a:pt x="0" y="1589"/>
                    <a:pt x="487" y="1983"/>
                    <a:pt x="993" y="1983"/>
                  </a:cubicBezTo>
                  <a:cubicBezTo>
                    <a:pt x="1234" y="1983"/>
                    <a:pt x="1479" y="1894"/>
                    <a:pt x="1679" y="1694"/>
                  </a:cubicBezTo>
                  <a:cubicBezTo>
                    <a:pt x="2072" y="1313"/>
                    <a:pt x="2072" y="682"/>
                    <a:pt x="1679" y="289"/>
                  </a:cubicBezTo>
                  <a:cubicBezTo>
                    <a:pt x="1479" y="90"/>
                    <a:pt x="1234" y="0"/>
                    <a:pt x="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35850" y="2400450"/>
              <a:ext cx="52100" cy="49800"/>
            </a:xfrm>
            <a:custGeom>
              <a:avLst/>
              <a:gdLst/>
              <a:ahLst/>
              <a:cxnLst/>
              <a:rect l="l" t="t" r="r" b="b"/>
              <a:pathLst>
                <a:path w="2084" h="1992" extrusionOk="0">
                  <a:moveTo>
                    <a:pt x="1000" y="0"/>
                  </a:moveTo>
                  <a:cubicBezTo>
                    <a:pt x="489" y="0"/>
                    <a:pt x="0" y="397"/>
                    <a:pt x="0" y="1000"/>
                  </a:cubicBezTo>
                  <a:cubicBezTo>
                    <a:pt x="0" y="1597"/>
                    <a:pt x="492" y="1991"/>
                    <a:pt x="1006" y="1991"/>
                  </a:cubicBezTo>
                  <a:cubicBezTo>
                    <a:pt x="1250" y="1991"/>
                    <a:pt x="1499" y="1902"/>
                    <a:pt x="1703" y="1702"/>
                  </a:cubicBezTo>
                  <a:cubicBezTo>
                    <a:pt x="2084" y="1309"/>
                    <a:pt x="2084" y="678"/>
                    <a:pt x="1703" y="297"/>
                  </a:cubicBezTo>
                  <a:cubicBezTo>
                    <a:pt x="1498" y="92"/>
                    <a:pt x="1246" y="0"/>
                    <a:pt x="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09075" y="2473575"/>
              <a:ext cx="52100" cy="49600"/>
            </a:xfrm>
            <a:custGeom>
              <a:avLst/>
              <a:gdLst/>
              <a:ahLst/>
              <a:cxnLst/>
              <a:rect l="l" t="t" r="r" b="b"/>
              <a:pathLst>
                <a:path w="2084" h="1984" extrusionOk="0">
                  <a:moveTo>
                    <a:pt x="1002" y="0"/>
                  </a:moveTo>
                  <a:cubicBezTo>
                    <a:pt x="492" y="0"/>
                    <a:pt x="0" y="395"/>
                    <a:pt x="0" y="992"/>
                  </a:cubicBezTo>
                  <a:cubicBezTo>
                    <a:pt x="0" y="1589"/>
                    <a:pt x="492" y="1983"/>
                    <a:pt x="1002" y="1983"/>
                  </a:cubicBezTo>
                  <a:cubicBezTo>
                    <a:pt x="1244" y="1983"/>
                    <a:pt x="1491" y="1894"/>
                    <a:pt x="1691" y="1694"/>
                  </a:cubicBezTo>
                  <a:cubicBezTo>
                    <a:pt x="2084" y="1313"/>
                    <a:pt x="2084" y="682"/>
                    <a:pt x="1691" y="289"/>
                  </a:cubicBezTo>
                  <a:cubicBezTo>
                    <a:pt x="1491" y="89"/>
                    <a:pt x="1244" y="0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96200" y="2107025"/>
              <a:ext cx="52125" cy="49725"/>
            </a:xfrm>
            <a:custGeom>
              <a:avLst/>
              <a:gdLst/>
              <a:ahLst/>
              <a:cxnLst/>
              <a:rect l="l" t="t" r="r" b="b"/>
              <a:pathLst>
                <a:path w="2085" h="1989" extrusionOk="0">
                  <a:moveTo>
                    <a:pt x="1002" y="0"/>
                  </a:moveTo>
                  <a:cubicBezTo>
                    <a:pt x="492" y="0"/>
                    <a:pt x="1" y="400"/>
                    <a:pt x="1" y="997"/>
                  </a:cubicBezTo>
                  <a:cubicBezTo>
                    <a:pt x="1" y="1594"/>
                    <a:pt x="493" y="1989"/>
                    <a:pt x="1002" y="1989"/>
                  </a:cubicBezTo>
                  <a:cubicBezTo>
                    <a:pt x="1245" y="1989"/>
                    <a:pt x="1492" y="1899"/>
                    <a:pt x="1691" y="1700"/>
                  </a:cubicBezTo>
                  <a:cubicBezTo>
                    <a:pt x="2084" y="1307"/>
                    <a:pt x="2084" y="676"/>
                    <a:pt x="1691" y="295"/>
                  </a:cubicBezTo>
                  <a:cubicBezTo>
                    <a:pt x="1492" y="91"/>
                    <a:pt x="1245" y="0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9725" y="2180675"/>
              <a:ext cx="52125" cy="49600"/>
            </a:xfrm>
            <a:custGeom>
              <a:avLst/>
              <a:gdLst/>
              <a:ahLst/>
              <a:cxnLst/>
              <a:rect l="l" t="t" r="r" b="b"/>
              <a:pathLst>
                <a:path w="2085" h="1984" extrusionOk="0">
                  <a:moveTo>
                    <a:pt x="1006" y="0"/>
                  </a:moveTo>
                  <a:cubicBezTo>
                    <a:pt x="492" y="0"/>
                    <a:pt x="1" y="395"/>
                    <a:pt x="1" y="992"/>
                  </a:cubicBezTo>
                  <a:cubicBezTo>
                    <a:pt x="1" y="1589"/>
                    <a:pt x="492" y="1984"/>
                    <a:pt x="1006" y="1984"/>
                  </a:cubicBezTo>
                  <a:cubicBezTo>
                    <a:pt x="1250" y="1984"/>
                    <a:pt x="1500" y="1894"/>
                    <a:pt x="1703" y="1694"/>
                  </a:cubicBezTo>
                  <a:cubicBezTo>
                    <a:pt x="2084" y="1301"/>
                    <a:pt x="2084" y="682"/>
                    <a:pt x="1703" y="289"/>
                  </a:cubicBezTo>
                  <a:cubicBezTo>
                    <a:pt x="1500" y="90"/>
                    <a:pt x="1250" y="0"/>
                    <a:pt x="1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42950" y="2253700"/>
              <a:ext cx="52125" cy="49800"/>
            </a:xfrm>
            <a:custGeom>
              <a:avLst/>
              <a:gdLst/>
              <a:ahLst/>
              <a:cxnLst/>
              <a:rect l="l" t="t" r="r" b="b"/>
              <a:pathLst>
                <a:path w="2085" h="1992" extrusionOk="0">
                  <a:moveTo>
                    <a:pt x="997" y="0"/>
                  </a:moveTo>
                  <a:cubicBezTo>
                    <a:pt x="489" y="0"/>
                    <a:pt x="1" y="397"/>
                    <a:pt x="1" y="1000"/>
                  </a:cubicBezTo>
                  <a:cubicBezTo>
                    <a:pt x="1" y="1597"/>
                    <a:pt x="492" y="1991"/>
                    <a:pt x="1002" y="1991"/>
                  </a:cubicBezTo>
                  <a:cubicBezTo>
                    <a:pt x="1245" y="1991"/>
                    <a:pt x="1492" y="1902"/>
                    <a:pt x="1691" y="1702"/>
                  </a:cubicBezTo>
                  <a:cubicBezTo>
                    <a:pt x="2084" y="1309"/>
                    <a:pt x="2084" y="678"/>
                    <a:pt x="1691" y="297"/>
                  </a:cubicBezTo>
                  <a:cubicBezTo>
                    <a:pt x="1490" y="92"/>
                    <a:pt x="1241" y="0"/>
                    <a:pt x="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16175" y="2326825"/>
              <a:ext cx="51825" cy="49600"/>
            </a:xfrm>
            <a:custGeom>
              <a:avLst/>
              <a:gdLst/>
              <a:ahLst/>
              <a:cxnLst/>
              <a:rect l="l" t="t" r="r" b="b"/>
              <a:pathLst>
                <a:path w="2073" h="1984" extrusionOk="0">
                  <a:moveTo>
                    <a:pt x="997" y="0"/>
                  </a:moveTo>
                  <a:cubicBezTo>
                    <a:pt x="487" y="0"/>
                    <a:pt x="0" y="395"/>
                    <a:pt x="0" y="992"/>
                  </a:cubicBezTo>
                  <a:cubicBezTo>
                    <a:pt x="0" y="1589"/>
                    <a:pt x="487" y="1983"/>
                    <a:pt x="997" y="1983"/>
                  </a:cubicBezTo>
                  <a:cubicBezTo>
                    <a:pt x="1239" y="1983"/>
                    <a:pt x="1488" y="1894"/>
                    <a:pt x="1691" y="1694"/>
                  </a:cubicBezTo>
                  <a:cubicBezTo>
                    <a:pt x="2072" y="1313"/>
                    <a:pt x="2072" y="682"/>
                    <a:pt x="1691" y="289"/>
                  </a:cubicBezTo>
                  <a:cubicBezTo>
                    <a:pt x="1488" y="90"/>
                    <a:pt x="1239" y="0"/>
                    <a:pt x="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9400" y="2400050"/>
              <a:ext cx="51825" cy="49600"/>
            </a:xfrm>
            <a:custGeom>
              <a:avLst/>
              <a:gdLst/>
              <a:ahLst/>
              <a:cxnLst/>
              <a:rect l="l" t="t" r="r" b="b"/>
              <a:pathLst>
                <a:path w="2073" h="1984" extrusionOk="0">
                  <a:moveTo>
                    <a:pt x="997" y="0"/>
                  </a:moveTo>
                  <a:cubicBezTo>
                    <a:pt x="487" y="0"/>
                    <a:pt x="0" y="395"/>
                    <a:pt x="0" y="992"/>
                  </a:cubicBezTo>
                  <a:cubicBezTo>
                    <a:pt x="0" y="1589"/>
                    <a:pt x="487" y="1983"/>
                    <a:pt x="997" y="1983"/>
                  </a:cubicBezTo>
                  <a:cubicBezTo>
                    <a:pt x="1239" y="1983"/>
                    <a:pt x="1488" y="1894"/>
                    <a:pt x="1691" y="1694"/>
                  </a:cubicBezTo>
                  <a:cubicBezTo>
                    <a:pt x="2072" y="1301"/>
                    <a:pt x="2072" y="682"/>
                    <a:pt x="1691" y="289"/>
                  </a:cubicBezTo>
                  <a:cubicBezTo>
                    <a:pt x="1488" y="90"/>
                    <a:pt x="1239" y="0"/>
                    <a:pt x="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062925" y="2473575"/>
              <a:ext cx="51800" cy="49600"/>
            </a:xfrm>
            <a:custGeom>
              <a:avLst/>
              <a:gdLst/>
              <a:ahLst/>
              <a:cxnLst/>
              <a:rect l="l" t="t" r="r" b="b"/>
              <a:pathLst>
                <a:path w="2072" h="1984" extrusionOk="0">
                  <a:moveTo>
                    <a:pt x="997" y="0"/>
                  </a:moveTo>
                  <a:cubicBezTo>
                    <a:pt x="487" y="0"/>
                    <a:pt x="0" y="395"/>
                    <a:pt x="0" y="992"/>
                  </a:cubicBezTo>
                  <a:cubicBezTo>
                    <a:pt x="0" y="1589"/>
                    <a:pt x="487" y="1983"/>
                    <a:pt x="997" y="1983"/>
                  </a:cubicBezTo>
                  <a:cubicBezTo>
                    <a:pt x="1239" y="1983"/>
                    <a:pt x="1487" y="1894"/>
                    <a:pt x="1691" y="1694"/>
                  </a:cubicBezTo>
                  <a:cubicBezTo>
                    <a:pt x="2072" y="1313"/>
                    <a:pt x="2072" y="682"/>
                    <a:pt x="1691" y="289"/>
                  </a:cubicBezTo>
                  <a:cubicBezTo>
                    <a:pt x="1487" y="89"/>
                    <a:pt x="1239" y="0"/>
                    <a:pt x="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36150" y="2546775"/>
              <a:ext cx="51800" cy="49625"/>
            </a:xfrm>
            <a:custGeom>
              <a:avLst/>
              <a:gdLst/>
              <a:ahLst/>
              <a:cxnLst/>
              <a:rect l="l" t="t" r="r" b="b"/>
              <a:pathLst>
                <a:path w="2072" h="1985" extrusionOk="0">
                  <a:moveTo>
                    <a:pt x="996" y="1"/>
                  </a:moveTo>
                  <a:cubicBezTo>
                    <a:pt x="487" y="1"/>
                    <a:pt x="0" y="396"/>
                    <a:pt x="0" y="993"/>
                  </a:cubicBezTo>
                  <a:cubicBezTo>
                    <a:pt x="0" y="1589"/>
                    <a:pt x="487" y="1984"/>
                    <a:pt x="996" y="1984"/>
                  </a:cubicBezTo>
                  <a:cubicBezTo>
                    <a:pt x="1239" y="1984"/>
                    <a:pt x="1487" y="1895"/>
                    <a:pt x="1691" y="1695"/>
                  </a:cubicBezTo>
                  <a:cubicBezTo>
                    <a:pt x="2072" y="1302"/>
                    <a:pt x="2072" y="683"/>
                    <a:pt x="1691" y="290"/>
                  </a:cubicBezTo>
                  <a:cubicBezTo>
                    <a:pt x="1487" y="90"/>
                    <a:pt x="1239" y="1"/>
                    <a:pt x="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49750" y="2107250"/>
              <a:ext cx="52125" cy="49800"/>
            </a:xfrm>
            <a:custGeom>
              <a:avLst/>
              <a:gdLst/>
              <a:ahLst/>
              <a:cxnLst/>
              <a:rect l="l" t="t" r="r" b="b"/>
              <a:pathLst>
                <a:path w="2085" h="1992" extrusionOk="0">
                  <a:moveTo>
                    <a:pt x="997" y="1"/>
                  </a:moveTo>
                  <a:cubicBezTo>
                    <a:pt x="489" y="1"/>
                    <a:pt x="1" y="397"/>
                    <a:pt x="1" y="1000"/>
                  </a:cubicBezTo>
                  <a:cubicBezTo>
                    <a:pt x="1" y="1597"/>
                    <a:pt x="493" y="1992"/>
                    <a:pt x="1002" y="1992"/>
                  </a:cubicBezTo>
                  <a:cubicBezTo>
                    <a:pt x="1245" y="1992"/>
                    <a:pt x="1492" y="1902"/>
                    <a:pt x="1692" y="1702"/>
                  </a:cubicBezTo>
                  <a:cubicBezTo>
                    <a:pt x="2084" y="1310"/>
                    <a:pt x="2084" y="679"/>
                    <a:pt x="1692" y="298"/>
                  </a:cubicBezTo>
                  <a:cubicBezTo>
                    <a:pt x="1490" y="92"/>
                    <a:pt x="1241" y="1"/>
                    <a:pt x="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22975" y="2180475"/>
              <a:ext cx="51825" cy="49700"/>
            </a:xfrm>
            <a:custGeom>
              <a:avLst/>
              <a:gdLst/>
              <a:ahLst/>
              <a:cxnLst/>
              <a:rect l="l" t="t" r="r" b="b"/>
              <a:pathLst>
                <a:path w="2073" h="1988" extrusionOk="0">
                  <a:moveTo>
                    <a:pt x="990" y="0"/>
                  </a:moveTo>
                  <a:cubicBezTo>
                    <a:pt x="483" y="0"/>
                    <a:pt x="1" y="394"/>
                    <a:pt x="1" y="988"/>
                  </a:cubicBezTo>
                  <a:cubicBezTo>
                    <a:pt x="1" y="1591"/>
                    <a:pt x="484" y="1987"/>
                    <a:pt x="992" y="1987"/>
                  </a:cubicBezTo>
                  <a:cubicBezTo>
                    <a:pt x="1236" y="1987"/>
                    <a:pt x="1486" y="1896"/>
                    <a:pt x="1691" y="1690"/>
                  </a:cubicBezTo>
                  <a:cubicBezTo>
                    <a:pt x="2072" y="1309"/>
                    <a:pt x="2072" y="678"/>
                    <a:pt x="1691" y="297"/>
                  </a:cubicBezTo>
                  <a:cubicBezTo>
                    <a:pt x="1486" y="92"/>
                    <a:pt x="1235" y="0"/>
                    <a:pt x="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68200" y="2180450"/>
              <a:ext cx="66400" cy="49675"/>
            </a:xfrm>
            <a:custGeom>
              <a:avLst/>
              <a:gdLst/>
              <a:ahLst/>
              <a:cxnLst/>
              <a:rect l="l" t="t" r="r" b="b"/>
              <a:pathLst>
                <a:path w="2656" h="1987" extrusionOk="0">
                  <a:moveTo>
                    <a:pt x="1322" y="1"/>
                  </a:moveTo>
                  <a:cubicBezTo>
                    <a:pt x="441" y="1"/>
                    <a:pt x="1" y="1072"/>
                    <a:pt x="632" y="1691"/>
                  </a:cubicBezTo>
                  <a:cubicBezTo>
                    <a:pt x="822" y="1888"/>
                    <a:pt x="1075" y="1986"/>
                    <a:pt x="1328" y="1986"/>
                  </a:cubicBezTo>
                  <a:cubicBezTo>
                    <a:pt x="1581" y="1986"/>
                    <a:pt x="1834" y="1888"/>
                    <a:pt x="2025" y="1691"/>
                  </a:cubicBezTo>
                  <a:cubicBezTo>
                    <a:pt x="2656" y="1072"/>
                    <a:pt x="2203" y="1"/>
                    <a:pt x="1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96500" y="2253975"/>
              <a:ext cx="51825" cy="49725"/>
            </a:xfrm>
            <a:custGeom>
              <a:avLst/>
              <a:gdLst/>
              <a:ahLst/>
              <a:cxnLst/>
              <a:rect l="l" t="t" r="r" b="b"/>
              <a:pathLst>
                <a:path w="2073" h="1989" extrusionOk="0">
                  <a:moveTo>
                    <a:pt x="990" y="1"/>
                  </a:moveTo>
                  <a:cubicBezTo>
                    <a:pt x="482" y="1"/>
                    <a:pt x="1" y="395"/>
                    <a:pt x="1" y="989"/>
                  </a:cubicBezTo>
                  <a:cubicBezTo>
                    <a:pt x="1" y="1592"/>
                    <a:pt x="484" y="1988"/>
                    <a:pt x="991" y="1988"/>
                  </a:cubicBezTo>
                  <a:cubicBezTo>
                    <a:pt x="1236" y="1988"/>
                    <a:pt x="1486" y="1896"/>
                    <a:pt x="1691" y="1691"/>
                  </a:cubicBezTo>
                  <a:cubicBezTo>
                    <a:pt x="2072" y="1310"/>
                    <a:pt x="2072" y="679"/>
                    <a:pt x="1691" y="298"/>
                  </a:cubicBezTo>
                  <a:cubicBezTo>
                    <a:pt x="1486" y="93"/>
                    <a:pt x="1235" y="1"/>
                    <a:pt x="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69425" y="2327125"/>
              <a:ext cx="52125" cy="49725"/>
            </a:xfrm>
            <a:custGeom>
              <a:avLst/>
              <a:gdLst/>
              <a:ahLst/>
              <a:cxnLst/>
              <a:rect l="l" t="t" r="r" b="b"/>
              <a:pathLst>
                <a:path w="2085" h="1989" extrusionOk="0">
                  <a:moveTo>
                    <a:pt x="1006" y="0"/>
                  </a:moveTo>
                  <a:cubicBezTo>
                    <a:pt x="492" y="0"/>
                    <a:pt x="1" y="395"/>
                    <a:pt x="1" y="992"/>
                  </a:cubicBezTo>
                  <a:cubicBezTo>
                    <a:pt x="1" y="1589"/>
                    <a:pt x="492" y="1989"/>
                    <a:pt x="1006" y="1989"/>
                  </a:cubicBezTo>
                  <a:cubicBezTo>
                    <a:pt x="1250" y="1989"/>
                    <a:pt x="1500" y="1898"/>
                    <a:pt x="1703" y="1694"/>
                  </a:cubicBezTo>
                  <a:cubicBezTo>
                    <a:pt x="2084" y="1313"/>
                    <a:pt x="2084" y="682"/>
                    <a:pt x="1703" y="289"/>
                  </a:cubicBezTo>
                  <a:cubicBezTo>
                    <a:pt x="1500" y="90"/>
                    <a:pt x="1250" y="0"/>
                    <a:pt x="1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42650" y="2400350"/>
              <a:ext cx="52125" cy="49600"/>
            </a:xfrm>
            <a:custGeom>
              <a:avLst/>
              <a:gdLst/>
              <a:ahLst/>
              <a:cxnLst/>
              <a:rect l="l" t="t" r="r" b="b"/>
              <a:pathLst>
                <a:path w="2085" h="1984" extrusionOk="0">
                  <a:moveTo>
                    <a:pt x="1002" y="0"/>
                  </a:moveTo>
                  <a:cubicBezTo>
                    <a:pt x="492" y="0"/>
                    <a:pt x="1" y="395"/>
                    <a:pt x="1" y="992"/>
                  </a:cubicBezTo>
                  <a:cubicBezTo>
                    <a:pt x="1" y="1589"/>
                    <a:pt x="492" y="1983"/>
                    <a:pt x="1002" y="1983"/>
                  </a:cubicBezTo>
                  <a:cubicBezTo>
                    <a:pt x="1245" y="1983"/>
                    <a:pt x="1492" y="1894"/>
                    <a:pt x="1691" y="1694"/>
                  </a:cubicBezTo>
                  <a:cubicBezTo>
                    <a:pt x="2084" y="1301"/>
                    <a:pt x="2084" y="682"/>
                    <a:pt x="1691" y="289"/>
                  </a:cubicBezTo>
                  <a:cubicBezTo>
                    <a:pt x="1492" y="90"/>
                    <a:pt x="1245" y="0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15875" y="2473575"/>
              <a:ext cx="52125" cy="49600"/>
            </a:xfrm>
            <a:custGeom>
              <a:avLst/>
              <a:gdLst/>
              <a:ahLst/>
              <a:cxnLst/>
              <a:rect l="l" t="t" r="r" b="b"/>
              <a:pathLst>
                <a:path w="2085" h="1984" extrusionOk="0">
                  <a:moveTo>
                    <a:pt x="1002" y="0"/>
                  </a:moveTo>
                  <a:cubicBezTo>
                    <a:pt x="492" y="0"/>
                    <a:pt x="1" y="395"/>
                    <a:pt x="1" y="992"/>
                  </a:cubicBezTo>
                  <a:cubicBezTo>
                    <a:pt x="1" y="1589"/>
                    <a:pt x="492" y="1983"/>
                    <a:pt x="1002" y="1983"/>
                  </a:cubicBezTo>
                  <a:cubicBezTo>
                    <a:pt x="1245" y="1983"/>
                    <a:pt x="1492" y="1894"/>
                    <a:pt x="1691" y="1694"/>
                  </a:cubicBezTo>
                  <a:cubicBezTo>
                    <a:pt x="2084" y="1301"/>
                    <a:pt x="2084" y="670"/>
                    <a:pt x="1691" y="289"/>
                  </a:cubicBezTo>
                  <a:cubicBezTo>
                    <a:pt x="1492" y="89"/>
                    <a:pt x="1245" y="0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9400" y="2546950"/>
              <a:ext cx="52100" cy="49750"/>
            </a:xfrm>
            <a:custGeom>
              <a:avLst/>
              <a:gdLst/>
              <a:ahLst/>
              <a:cxnLst/>
              <a:rect l="l" t="t" r="r" b="b"/>
              <a:pathLst>
                <a:path w="2084" h="1990" extrusionOk="0">
                  <a:moveTo>
                    <a:pt x="1002" y="1"/>
                  </a:moveTo>
                  <a:cubicBezTo>
                    <a:pt x="492" y="1"/>
                    <a:pt x="0" y="401"/>
                    <a:pt x="0" y="997"/>
                  </a:cubicBezTo>
                  <a:cubicBezTo>
                    <a:pt x="0" y="1594"/>
                    <a:pt x="492" y="1989"/>
                    <a:pt x="1002" y="1989"/>
                  </a:cubicBezTo>
                  <a:cubicBezTo>
                    <a:pt x="1245" y="1989"/>
                    <a:pt x="1491" y="1900"/>
                    <a:pt x="1691" y="1700"/>
                  </a:cubicBezTo>
                  <a:cubicBezTo>
                    <a:pt x="2084" y="1307"/>
                    <a:pt x="2084" y="676"/>
                    <a:pt x="1691" y="295"/>
                  </a:cubicBezTo>
                  <a:cubicBezTo>
                    <a:pt x="1491" y="91"/>
                    <a:pt x="1244" y="1"/>
                    <a:pt x="1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062925" y="2620000"/>
              <a:ext cx="51800" cy="49625"/>
            </a:xfrm>
            <a:custGeom>
              <a:avLst/>
              <a:gdLst/>
              <a:ahLst/>
              <a:cxnLst/>
              <a:rect l="l" t="t" r="r" b="b"/>
              <a:pathLst>
                <a:path w="2072" h="1985" extrusionOk="0">
                  <a:moveTo>
                    <a:pt x="997" y="1"/>
                  </a:moveTo>
                  <a:cubicBezTo>
                    <a:pt x="487" y="1"/>
                    <a:pt x="0" y="396"/>
                    <a:pt x="0" y="993"/>
                  </a:cubicBezTo>
                  <a:cubicBezTo>
                    <a:pt x="0" y="1589"/>
                    <a:pt x="487" y="1984"/>
                    <a:pt x="997" y="1984"/>
                  </a:cubicBezTo>
                  <a:cubicBezTo>
                    <a:pt x="1239" y="1984"/>
                    <a:pt x="1487" y="1895"/>
                    <a:pt x="1691" y="1695"/>
                  </a:cubicBezTo>
                  <a:cubicBezTo>
                    <a:pt x="2072" y="1314"/>
                    <a:pt x="2072" y="683"/>
                    <a:pt x="1691" y="290"/>
                  </a:cubicBezTo>
                  <a:cubicBezTo>
                    <a:pt x="1487" y="90"/>
                    <a:pt x="1239" y="1"/>
                    <a:pt x="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9750" y="2253600"/>
              <a:ext cx="52125" cy="49600"/>
            </a:xfrm>
            <a:custGeom>
              <a:avLst/>
              <a:gdLst/>
              <a:ahLst/>
              <a:cxnLst/>
              <a:rect l="l" t="t" r="r" b="b"/>
              <a:pathLst>
                <a:path w="2085" h="1984" extrusionOk="0">
                  <a:moveTo>
                    <a:pt x="1002" y="0"/>
                  </a:moveTo>
                  <a:cubicBezTo>
                    <a:pt x="493" y="0"/>
                    <a:pt x="1" y="395"/>
                    <a:pt x="1" y="992"/>
                  </a:cubicBezTo>
                  <a:cubicBezTo>
                    <a:pt x="1" y="1589"/>
                    <a:pt x="493" y="1984"/>
                    <a:pt x="1002" y="1984"/>
                  </a:cubicBezTo>
                  <a:cubicBezTo>
                    <a:pt x="1245" y="1984"/>
                    <a:pt x="1492" y="1894"/>
                    <a:pt x="1692" y="1694"/>
                  </a:cubicBezTo>
                  <a:cubicBezTo>
                    <a:pt x="2084" y="1302"/>
                    <a:pt x="2084" y="682"/>
                    <a:pt x="1692" y="289"/>
                  </a:cubicBezTo>
                  <a:cubicBezTo>
                    <a:pt x="1492" y="90"/>
                    <a:pt x="1245" y="0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23275" y="2327125"/>
              <a:ext cx="52125" cy="49600"/>
            </a:xfrm>
            <a:custGeom>
              <a:avLst/>
              <a:gdLst/>
              <a:ahLst/>
              <a:cxnLst/>
              <a:rect l="l" t="t" r="r" b="b"/>
              <a:pathLst>
                <a:path w="2085" h="1984" extrusionOk="0">
                  <a:moveTo>
                    <a:pt x="1002" y="0"/>
                  </a:moveTo>
                  <a:cubicBezTo>
                    <a:pt x="493" y="0"/>
                    <a:pt x="1" y="395"/>
                    <a:pt x="1" y="992"/>
                  </a:cubicBezTo>
                  <a:cubicBezTo>
                    <a:pt x="1" y="1589"/>
                    <a:pt x="493" y="1983"/>
                    <a:pt x="1002" y="1983"/>
                  </a:cubicBezTo>
                  <a:cubicBezTo>
                    <a:pt x="1245" y="1983"/>
                    <a:pt x="1492" y="1894"/>
                    <a:pt x="1691" y="1694"/>
                  </a:cubicBezTo>
                  <a:cubicBezTo>
                    <a:pt x="2084" y="1313"/>
                    <a:pt x="2084" y="682"/>
                    <a:pt x="1691" y="289"/>
                  </a:cubicBezTo>
                  <a:cubicBezTo>
                    <a:pt x="1492" y="90"/>
                    <a:pt x="1245" y="0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6500" y="2400350"/>
              <a:ext cx="51825" cy="49600"/>
            </a:xfrm>
            <a:custGeom>
              <a:avLst/>
              <a:gdLst/>
              <a:ahLst/>
              <a:cxnLst/>
              <a:rect l="l" t="t" r="r" b="b"/>
              <a:pathLst>
                <a:path w="2073" h="1984" extrusionOk="0">
                  <a:moveTo>
                    <a:pt x="997" y="0"/>
                  </a:moveTo>
                  <a:cubicBezTo>
                    <a:pt x="487" y="0"/>
                    <a:pt x="1" y="395"/>
                    <a:pt x="1" y="992"/>
                  </a:cubicBezTo>
                  <a:cubicBezTo>
                    <a:pt x="1" y="1589"/>
                    <a:pt x="487" y="1983"/>
                    <a:pt x="997" y="1983"/>
                  </a:cubicBezTo>
                  <a:cubicBezTo>
                    <a:pt x="1240" y="1983"/>
                    <a:pt x="1488" y="1894"/>
                    <a:pt x="1691" y="1694"/>
                  </a:cubicBezTo>
                  <a:cubicBezTo>
                    <a:pt x="2072" y="1301"/>
                    <a:pt x="2072" y="682"/>
                    <a:pt x="1691" y="289"/>
                  </a:cubicBezTo>
                  <a:cubicBezTo>
                    <a:pt x="1488" y="90"/>
                    <a:pt x="1240" y="0"/>
                    <a:pt x="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69425" y="2473375"/>
              <a:ext cx="52125" cy="49800"/>
            </a:xfrm>
            <a:custGeom>
              <a:avLst/>
              <a:gdLst/>
              <a:ahLst/>
              <a:cxnLst/>
              <a:rect l="l" t="t" r="r" b="b"/>
              <a:pathLst>
                <a:path w="2085" h="1992" extrusionOk="0">
                  <a:moveTo>
                    <a:pt x="1000" y="0"/>
                  </a:moveTo>
                  <a:cubicBezTo>
                    <a:pt x="489" y="0"/>
                    <a:pt x="1" y="397"/>
                    <a:pt x="1" y="1000"/>
                  </a:cubicBezTo>
                  <a:cubicBezTo>
                    <a:pt x="1" y="1597"/>
                    <a:pt x="492" y="1991"/>
                    <a:pt x="1006" y="1991"/>
                  </a:cubicBezTo>
                  <a:cubicBezTo>
                    <a:pt x="1250" y="1991"/>
                    <a:pt x="1500" y="1902"/>
                    <a:pt x="1703" y="1702"/>
                  </a:cubicBezTo>
                  <a:cubicBezTo>
                    <a:pt x="2084" y="1309"/>
                    <a:pt x="2084" y="678"/>
                    <a:pt x="1703" y="297"/>
                  </a:cubicBezTo>
                  <a:cubicBezTo>
                    <a:pt x="1498" y="92"/>
                    <a:pt x="1247" y="0"/>
                    <a:pt x="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42650" y="2546575"/>
              <a:ext cx="52125" cy="49725"/>
            </a:xfrm>
            <a:custGeom>
              <a:avLst/>
              <a:gdLst/>
              <a:ahLst/>
              <a:cxnLst/>
              <a:rect l="l" t="t" r="r" b="b"/>
              <a:pathLst>
                <a:path w="2085" h="1989" extrusionOk="0">
                  <a:moveTo>
                    <a:pt x="995" y="1"/>
                  </a:moveTo>
                  <a:cubicBezTo>
                    <a:pt x="488" y="1"/>
                    <a:pt x="1" y="395"/>
                    <a:pt x="1" y="989"/>
                  </a:cubicBezTo>
                  <a:cubicBezTo>
                    <a:pt x="1" y="1591"/>
                    <a:pt x="489" y="1988"/>
                    <a:pt x="997" y="1988"/>
                  </a:cubicBezTo>
                  <a:cubicBezTo>
                    <a:pt x="1241" y="1988"/>
                    <a:pt x="1490" y="1896"/>
                    <a:pt x="1691" y="1691"/>
                  </a:cubicBezTo>
                  <a:cubicBezTo>
                    <a:pt x="2084" y="1310"/>
                    <a:pt x="2084" y="679"/>
                    <a:pt x="1691" y="298"/>
                  </a:cubicBezTo>
                  <a:cubicBezTo>
                    <a:pt x="1490" y="93"/>
                    <a:pt x="1240" y="1"/>
                    <a:pt x="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16175" y="2620000"/>
              <a:ext cx="52125" cy="49750"/>
            </a:xfrm>
            <a:custGeom>
              <a:avLst/>
              <a:gdLst/>
              <a:ahLst/>
              <a:cxnLst/>
              <a:rect l="l" t="t" r="r" b="b"/>
              <a:pathLst>
                <a:path w="2085" h="1990" extrusionOk="0">
                  <a:moveTo>
                    <a:pt x="1006" y="1"/>
                  </a:moveTo>
                  <a:cubicBezTo>
                    <a:pt x="492" y="1"/>
                    <a:pt x="0" y="396"/>
                    <a:pt x="0" y="993"/>
                  </a:cubicBezTo>
                  <a:cubicBezTo>
                    <a:pt x="0" y="1589"/>
                    <a:pt x="492" y="1989"/>
                    <a:pt x="1005" y="1989"/>
                  </a:cubicBezTo>
                  <a:cubicBezTo>
                    <a:pt x="1250" y="1989"/>
                    <a:pt x="1499" y="1899"/>
                    <a:pt x="1703" y="1695"/>
                  </a:cubicBezTo>
                  <a:cubicBezTo>
                    <a:pt x="2084" y="1314"/>
                    <a:pt x="2084" y="683"/>
                    <a:pt x="1703" y="290"/>
                  </a:cubicBezTo>
                  <a:cubicBezTo>
                    <a:pt x="1500" y="90"/>
                    <a:pt x="1250" y="1"/>
                    <a:pt x="1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89400" y="2693225"/>
              <a:ext cx="52100" cy="49750"/>
            </a:xfrm>
            <a:custGeom>
              <a:avLst/>
              <a:gdLst/>
              <a:ahLst/>
              <a:cxnLst/>
              <a:rect l="l" t="t" r="r" b="b"/>
              <a:pathLst>
                <a:path w="2084" h="1990" extrusionOk="0">
                  <a:moveTo>
                    <a:pt x="1002" y="1"/>
                  </a:moveTo>
                  <a:cubicBezTo>
                    <a:pt x="492" y="1"/>
                    <a:pt x="0" y="396"/>
                    <a:pt x="0" y="992"/>
                  </a:cubicBezTo>
                  <a:cubicBezTo>
                    <a:pt x="0" y="1589"/>
                    <a:pt x="492" y="1989"/>
                    <a:pt x="1002" y="1989"/>
                  </a:cubicBezTo>
                  <a:cubicBezTo>
                    <a:pt x="1244" y="1989"/>
                    <a:pt x="1491" y="1899"/>
                    <a:pt x="1691" y="1695"/>
                  </a:cubicBezTo>
                  <a:cubicBezTo>
                    <a:pt x="2084" y="1314"/>
                    <a:pt x="2084" y="683"/>
                    <a:pt x="1691" y="290"/>
                  </a:cubicBezTo>
                  <a:cubicBezTo>
                    <a:pt x="1491" y="90"/>
                    <a:pt x="1245" y="1"/>
                    <a:pt x="1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-506208" y="2873730"/>
            <a:ext cx="1426663" cy="1412864"/>
            <a:chOff x="468200" y="1667900"/>
            <a:chExt cx="1085575" cy="1075075"/>
          </a:xfrm>
        </p:grpSpPr>
        <p:sp>
          <p:nvSpPr>
            <p:cNvPr id="75" name="Google Shape;75;p2"/>
            <p:cNvSpPr/>
            <p:nvPr/>
          </p:nvSpPr>
          <p:spPr>
            <a:xfrm>
              <a:off x="989100" y="1667900"/>
              <a:ext cx="52125" cy="49725"/>
            </a:xfrm>
            <a:custGeom>
              <a:avLst/>
              <a:gdLst/>
              <a:ahLst/>
              <a:cxnLst/>
              <a:rect l="l" t="t" r="r" b="b"/>
              <a:pathLst>
                <a:path w="2085" h="1989" extrusionOk="0">
                  <a:moveTo>
                    <a:pt x="997" y="1"/>
                  </a:moveTo>
                  <a:cubicBezTo>
                    <a:pt x="489" y="1"/>
                    <a:pt x="0" y="398"/>
                    <a:pt x="0" y="1000"/>
                  </a:cubicBezTo>
                  <a:cubicBezTo>
                    <a:pt x="0" y="1595"/>
                    <a:pt x="488" y="1988"/>
                    <a:pt x="995" y="1988"/>
                  </a:cubicBezTo>
                  <a:cubicBezTo>
                    <a:pt x="1240" y="1988"/>
                    <a:pt x="1490" y="1896"/>
                    <a:pt x="1691" y="1691"/>
                  </a:cubicBezTo>
                  <a:cubicBezTo>
                    <a:pt x="2084" y="1310"/>
                    <a:pt x="2084" y="679"/>
                    <a:pt x="1691" y="298"/>
                  </a:cubicBezTo>
                  <a:cubicBezTo>
                    <a:pt x="1490" y="93"/>
                    <a:pt x="1241" y="1"/>
                    <a:pt x="9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62325" y="1741025"/>
              <a:ext cx="51825" cy="49750"/>
            </a:xfrm>
            <a:custGeom>
              <a:avLst/>
              <a:gdLst/>
              <a:ahLst/>
              <a:cxnLst/>
              <a:rect l="l" t="t" r="r" b="b"/>
              <a:pathLst>
                <a:path w="2073" h="1990" extrusionOk="0">
                  <a:moveTo>
                    <a:pt x="997" y="1"/>
                  </a:moveTo>
                  <a:cubicBezTo>
                    <a:pt x="487" y="1"/>
                    <a:pt x="0" y="396"/>
                    <a:pt x="0" y="992"/>
                  </a:cubicBezTo>
                  <a:cubicBezTo>
                    <a:pt x="0" y="1589"/>
                    <a:pt x="487" y="1989"/>
                    <a:pt x="996" y="1989"/>
                  </a:cubicBezTo>
                  <a:cubicBezTo>
                    <a:pt x="1239" y="1989"/>
                    <a:pt x="1487" y="1899"/>
                    <a:pt x="1691" y="1695"/>
                  </a:cubicBezTo>
                  <a:cubicBezTo>
                    <a:pt x="2072" y="1314"/>
                    <a:pt x="2072" y="683"/>
                    <a:pt x="1691" y="290"/>
                  </a:cubicBezTo>
                  <a:cubicBezTo>
                    <a:pt x="1488" y="90"/>
                    <a:pt x="1239" y="1"/>
                    <a:pt x="9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07550" y="1741125"/>
              <a:ext cx="66400" cy="49650"/>
            </a:xfrm>
            <a:custGeom>
              <a:avLst/>
              <a:gdLst/>
              <a:ahLst/>
              <a:cxnLst/>
              <a:rect l="l" t="t" r="r" b="b"/>
              <a:pathLst>
                <a:path w="2656" h="1986" extrusionOk="0">
                  <a:moveTo>
                    <a:pt x="1334" y="0"/>
                  </a:moveTo>
                  <a:cubicBezTo>
                    <a:pt x="453" y="0"/>
                    <a:pt x="0" y="1072"/>
                    <a:pt x="631" y="1691"/>
                  </a:cubicBezTo>
                  <a:cubicBezTo>
                    <a:pt x="822" y="1887"/>
                    <a:pt x="1075" y="1986"/>
                    <a:pt x="1328" y="1986"/>
                  </a:cubicBezTo>
                  <a:cubicBezTo>
                    <a:pt x="1581" y="1986"/>
                    <a:pt x="1834" y="1887"/>
                    <a:pt x="2024" y="1691"/>
                  </a:cubicBezTo>
                  <a:cubicBezTo>
                    <a:pt x="2655" y="1072"/>
                    <a:pt x="2215" y="0"/>
                    <a:pt x="1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5850" y="1814550"/>
              <a:ext cx="52100" cy="49600"/>
            </a:xfrm>
            <a:custGeom>
              <a:avLst/>
              <a:gdLst/>
              <a:ahLst/>
              <a:cxnLst/>
              <a:rect l="l" t="t" r="r" b="b"/>
              <a:pathLst>
                <a:path w="2084" h="1984" extrusionOk="0">
                  <a:moveTo>
                    <a:pt x="1002" y="1"/>
                  </a:moveTo>
                  <a:cubicBezTo>
                    <a:pt x="492" y="1"/>
                    <a:pt x="0" y="395"/>
                    <a:pt x="0" y="992"/>
                  </a:cubicBezTo>
                  <a:cubicBezTo>
                    <a:pt x="0" y="1589"/>
                    <a:pt x="492" y="1984"/>
                    <a:pt x="1002" y="1984"/>
                  </a:cubicBezTo>
                  <a:cubicBezTo>
                    <a:pt x="1245" y="1984"/>
                    <a:pt x="1491" y="1894"/>
                    <a:pt x="1691" y="1695"/>
                  </a:cubicBezTo>
                  <a:cubicBezTo>
                    <a:pt x="2084" y="1314"/>
                    <a:pt x="2084" y="683"/>
                    <a:pt x="1691" y="290"/>
                  </a:cubicBezTo>
                  <a:cubicBezTo>
                    <a:pt x="1491" y="90"/>
                    <a:pt x="1245" y="1"/>
                    <a:pt x="1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209075" y="1887775"/>
              <a:ext cx="51800" cy="49600"/>
            </a:xfrm>
            <a:custGeom>
              <a:avLst/>
              <a:gdLst/>
              <a:ahLst/>
              <a:cxnLst/>
              <a:rect l="l" t="t" r="r" b="b"/>
              <a:pathLst>
                <a:path w="2072" h="1984" extrusionOk="0">
                  <a:moveTo>
                    <a:pt x="996" y="1"/>
                  </a:moveTo>
                  <a:cubicBezTo>
                    <a:pt x="487" y="1"/>
                    <a:pt x="0" y="395"/>
                    <a:pt x="0" y="992"/>
                  </a:cubicBezTo>
                  <a:cubicBezTo>
                    <a:pt x="0" y="1589"/>
                    <a:pt x="487" y="1984"/>
                    <a:pt x="996" y="1984"/>
                  </a:cubicBezTo>
                  <a:cubicBezTo>
                    <a:pt x="1239" y="1984"/>
                    <a:pt x="1487" y="1894"/>
                    <a:pt x="1691" y="1695"/>
                  </a:cubicBezTo>
                  <a:cubicBezTo>
                    <a:pt x="2072" y="1302"/>
                    <a:pt x="2072" y="683"/>
                    <a:pt x="1691" y="290"/>
                  </a:cubicBezTo>
                  <a:cubicBezTo>
                    <a:pt x="1487" y="90"/>
                    <a:pt x="1239" y="1"/>
                    <a:pt x="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282300" y="1960875"/>
              <a:ext cx="51800" cy="49725"/>
            </a:xfrm>
            <a:custGeom>
              <a:avLst/>
              <a:gdLst/>
              <a:ahLst/>
              <a:cxnLst/>
              <a:rect l="l" t="t" r="r" b="b"/>
              <a:pathLst>
                <a:path w="2072" h="1989" extrusionOk="0">
                  <a:moveTo>
                    <a:pt x="1001" y="0"/>
                  </a:moveTo>
                  <a:cubicBezTo>
                    <a:pt x="492" y="0"/>
                    <a:pt x="0" y="400"/>
                    <a:pt x="0" y="997"/>
                  </a:cubicBezTo>
                  <a:cubicBezTo>
                    <a:pt x="0" y="1594"/>
                    <a:pt x="492" y="1989"/>
                    <a:pt x="1002" y="1989"/>
                  </a:cubicBezTo>
                  <a:cubicBezTo>
                    <a:pt x="1244" y="1989"/>
                    <a:pt x="1491" y="1899"/>
                    <a:pt x="1691" y="1700"/>
                  </a:cubicBezTo>
                  <a:cubicBezTo>
                    <a:pt x="2072" y="1307"/>
                    <a:pt x="2072" y="676"/>
                    <a:pt x="1691" y="295"/>
                  </a:cubicBezTo>
                  <a:cubicBezTo>
                    <a:pt x="1491" y="91"/>
                    <a:pt x="1244" y="0"/>
                    <a:pt x="1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55225" y="2034025"/>
              <a:ext cx="52100" cy="49700"/>
            </a:xfrm>
            <a:custGeom>
              <a:avLst/>
              <a:gdLst/>
              <a:ahLst/>
              <a:cxnLst/>
              <a:rect l="l" t="t" r="r" b="b"/>
              <a:pathLst>
                <a:path w="2084" h="1988" extrusionOk="0">
                  <a:moveTo>
                    <a:pt x="996" y="1"/>
                  </a:moveTo>
                  <a:cubicBezTo>
                    <a:pt x="488" y="1"/>
                    <a:pt x="0" y="397"/>
                    <a:pt x="0" y="1000"/>
                  </a:cubicBezTo>
                  <a:cubicBezTo>
                    <a:pt x="0" y="1594"/>
                    <a:pt x="487" y="1988"/>
                    <a:pt x="995" y="1988"/>
                  </a:cubicBezTo>
                  <a:cubicBezTo>
                    <a:pt x="1240" y="1988"/>
                    <a:pt x="1489" y="1896"/>
                    <a:pt x="1691" y="1691"/>
                  </a:cubicBezTo>
                  <a:cubicBezTo>
                    <a:pt x="2084" y="1310"/>
                    <a:pt x="2084" y="679"/>
                    <a:pt x="1691" y="298"/>
                  </a:cubicBezTo>
                  <a:cubicBezTo>
                    <a:pt x="1490" y="93"/>
                    <a:pt x="1241" y="1"/>
                    <a:pt x="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28750" y="2107550"/>
              <a:ext cx="52100" cy="49800"/>
            </a:xfrm>
            <a:custGeom>
              <a:avLst/>
              <a:gdLst/>
              <a:ahLst/>
              <a:cxnLst/>
              <a:rect l="l" t="t" r="r" b="b"/>
              <a:pathLst>
                <a:path w="2084" h="1992" extrusionOk="0">
                  <a:moveTo>
                    <a:pt x="996" y="0"/>
                  </a:moveTo>
                  <a:cubicBezTo>
                    <a:pt x="488" y="0"/>
                    <a:pt x="0" y="397"/>
                    <a:pt x="0" y="1000"/>
                  </a:cubicBezTo>
                  <a:cubicBezTo>
                    <a:pt x="0" y="1597"/>
                    <a:pt x="492" y="1991"/>
                    <a:pt x="1002" y="1991"/>
                  </a:cubicBezTo>
                  <a:cubicBezTo>
                    <a:pt x="1244" y="1991"/>
                    <a:pt x="1491" y="1902"/>
                    <a:pt x="1691" y="1702"/>
                  </a:cubicBezTo>
                  <a:cubicBezTo>
                    <a:pt x="2084" y="1309"/>
                    <a:pt x="2084" y="678"/>
                    <a:pt x="1691" y="297"/>
                  </a:cubicBezTo>
                  <a:cubicBezTo>
                    <a:pt x="1490" y="92"/>
                    <a:pt x="1241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501950" y="2180750"/>
              <a:ext cx="51825" cy="49650"/>
            </a:xfrm>
            <a:custGeom>
              <a:avLst/>
              <a:gdLst/>
              <a:ahLst/>
              <a:cxnLst/>
              <a:rect l="l" t="t" r="r" b="b"/>
              <a:pathLst>
                <a:path w="2073" h="1986" extrusionOk="0">
                  <a:moveTo>
                    <a:pt x="990" y="1"/>
                  </a:moveTo>
                  <a:cubicBezTo>
                    <a:pt x="483" y="1"/>
                    <a:pt x="1" y="395"/>
                    <a:pt x="1" y="989"/>
                  </a:cubicBezTo>
                  <a:cubicBezTo>
                    <a:pt x="1" y="1586"/>
                    <a:pt x="487" y="1986"/>
                    <a:pt x="997" y="1986"/>
                  </a:cubicBezTo>
                  <a:cubicBezTo>
                    <a:pt x="1240" y="1986"/>
                    <a:pt x="1488" y="1895"/>
                    <a:pt x="1692" y="1691"/>
                  </a:cubicBezTo>
                  <a:cubicBezTo>
                    <a:pt x="2073" y="1310"/>
                    <a:pt x="2073" y="679"/>
                    <a:pt x="1692" y="298"/>
                  </a:cubicBezTo>
                  <a:cubicBezTo>
                    <a:pt x="1486" y="93"/>
                    <a:pt x="1235" y="1"/>
                    <a:pt x="9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989100" y="1814250"/>
              <a:ext cx="52125" cy="49600"/>
            </a:xfrm>
            <a:custGeom>
              <a:avLst/>
              <a:gdLst/>
              <a:ahLst/>
              <a:cxnLst/>
              <a:rect l="l" t="t" r="r" b="b"/>
              <a:pathLst>
                <a:path w="2085" h="1984" extrusionOk="0">
                  <a:moveTo>
                    <a:pt x="1002" y="1"/>
                  </a:moveTo>
                  <a:cubicBezTo>
                    <a:pt x="492" y="1"/>
                    <a:pt x="0" y="395"/>
                    <a:pt x="0" y="992"/>
                  </a:cubicBezTo>
                  <a:cubicBezTo>
                    <a:pt x="0" y="1589"/>
                    <a:pt x="492" y="1984"/>
                    <a:pt x="1002" y="1984"/>
                  </a:cubicBezTo>
                  <a:cubicBezTo>
                    <a:pt x="1245" y="1984"/>
                    <a:pt x="1491" y="1895"/>
                    <a:pt x="1691" y="1695"/>
                  </a:cubicBezTo>
                  <a:cubicBezTo>
                    <a:pt x="2084" y="1302"/>
                    <a:pt x="2084" y="683"/>
                    <a:pt x="1691" y="290"/>
                  </a:cubicBezTo>
                  <a:cubicBezTo>
                    <a:pt x="1491" y="90"/>
                    <a:pt x="1245" y="1"/>
                    <a:pt x="1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2925" y="1887775"/>
              <a:ext cx="51800" cy="49600"/>
            </a:xfrm>
            <a:custGeom>
              <a:avLst/>
              <a:gdLst/>
              <a:ahLst/>
              <a:cxnLst/>
              <a:rect l="l" t="t" r="r" b="b"/>
              <a:pathLst>
                <a:path w="2072" h="1984" extrusionOk="0">
                  <a:moveTo>
                    <a:pt x="997" y="1"/>
                  </a:moveTo>
                  <a:cubicBezTo>
                    <a:pt x="487" y="1"/>
                    <a:pt x="0" y="395"/>
                    <a:pt x="0" y="992"/>
                  </a:cubicBezTo>
                  <a:cubicBezTo>
                    <a:pt x="0" y="1589"/>
                    <a:pt x="487" y="1984"/>
                    <a:pt x="997" y="1984"/>
                  </a:cubicBezTo>
                  <a:cubicBezTo>
                    <a:pt x="1239" y="1984"/>
                    <a:pt x="1487" y="1894"/>
                    <a:pt x="1691" y="1695"/>
                  </a:cubicBezTo>
                  <a:cubicBezTo>
                    <a:pt x="2072" y="1302"/>
                    <a:pt x="2072" y="683"/>
                    <a:pt x="1691" y="290"/>
                  </a:cubicBezTo>
                  <a:cubicBezTo>
                    <a:pt x="1487" y="90"/>
                    <a:pt x="1239" y="1"/>
                    <a:pt x="9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5850" y="1961000"/>
              <a:ext cx="52100" cy="49600"/>
            </a:xfrm>
            <a:custGeom>
              <a:avLst/>
              <a:gdLst/>
              <a:ahLst/>
              <a:cxnLst/>
              <a:rect l="l" t="t" r="r" b="b"/>
              <a:pathLst>
                <a:path w="2084" h="1984" extrusionOk="0">
                  <a:moveTo>
                    <a:pt x="1002" y="1"/>
                  </a:moveTo>
                  <a:cubicBezTo>
                    <a:pt x="492" y="1"/>
                    <a:pt x="0" y="395"/>
                    <a:pt x="0" y="992"/>
                  </a:cubicBezTo>
                  <a:cubicBezTo>
                    <a:pt x="0" y="1589"/>
                    <a:pt x="492" y="1984"/>
                    <a:pt x="1002" y="1984"/>
                  </a:cubicBezTo>
                  <a:cubicBezTo>
                    <a:pt x="1245" y="1984"/>
                    <a:pt x="1491" y="1894"/>
                    <a:pt x="1691" y="1695"/>
                  </a:cubicBezTo>
                  <a:cubicBezTo>
                    <a:pt x="2084" y="1302"/>
                    <a:pt x="2084" y="671"/>
                    <a:pt x="1691" y="290"/>
                  </a:cubicBezTo>
                  <a:cubicBezTo>
                    <a:pt x="1491" y="90"/>
                    <a:pt x="1245" y="1"/>
                    <a:pt x="1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209075" y="2034025"/>
              <a:ext cx="51800" cy="49700"/>
            </a:xfrm>
            <a:custGeom>
              <a:avLst/>
              <a:gdLst/>
              <a:ahLst/>
              <a:cxnLst/>
              <a:rect l="l" t="t" r="r" b="b"/>
              <a:pathLst>
                <a:path w="2072" h="1988" extrusionOk="0">
                  <a:moveTo>
                    <a:pt x="991" y="1"/>
                  </a:moveTo>
                  <a:cubicBezTo>
                    <a:pt x="483" y="1"/>
                    <a:pt x="0" y="397"/>
                    <a:pt x="0" y="1000"/>
                  </a:cubicBezTo>
                  <a:cubicBezTo>
                    <a:pt x="0" y="1594"/>
                    <a:pt x="482" y="1988"/>
                    <a:pt x="989" y="1988"/>
                  </a:cubicBezTo>
                  <a:cubicBezTo>
                    <a:pt x="1234" y="1988"/>
                    <a:pt x="1485" y="1896"/>
                    <a:pt x="1691" y="1691"/>
                  </a:cubicBezTo>
                  <a:cubicBezTo>
                    <a:pt x="2072" y="1310"/>
                    <a:pt x="2072" y="679"/>
                    <a:pt x="1691" y="298"/>
                  </a:cubicBezTo>
                  <a:cubicBezTo>
                    <a:pt x="1486" y="93"/>
                    <a:pt x="1236" y="1"/>
                    <a:pt x="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282300" y="2107250"/>
              <a:ext cx="51800" cy="49700"/>
            </a:xfrm>
            <a:custGeom>
              <a:avLst/>
              <a:gdLst/>
              <a:ahLst/>
              <a:cxnLst/>
              <a:rect l="l" t="t" r="r" b="b"/>
              <a:pathLst>
                <a:path w="2072" h="1988" extrusionOk="0">
                  <a:moveTo>
                    <a:pt x="995" y="0"/>
                  </a:moveTo>
                  <a:cubicBezTo>
                    <a:pt x="487" y="0"/>
                    <a:pt x="0" y="394"/>
                    <a:pt x="0" y="988"/>
                  </a:cubicBezTo>
                  <a:cubicBezTo>
                    <a:pt x="0" y="1591"/>
                    <a:pt x="488" y="1988"/>
                    <a:pt x="996" y="1988"/>
                  </a:cubicBezTo>
                  <a:cubicBezTo>
                    <a:pt x="1241" y="1988"/>
                    <a:pt x="1490" y="1896"/>
                    <a:pt x="1691" y="1691"/>
                  </a:cubicBezTo>
                  <a:cubicBezTo>
                    <a:pt x="2072" y="1310"/>
                    <a:pt x="2072" y="679"/>
                    <a:pt x="1691" y="298"/>
                  </a:cubicBezTo>
                  <a:cubicBezTo>
                    <a:pt x="1489" y="92"/>
                    <a:pt x="1240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55525" y="2180750"/>
              <a:ext cx="52100" cy="49725"/>
            </a:xfrm>
            <a:custGeom>
              <a:avLst/>
              <a:gdLst/>
              <a:ahLst/>
              <a:cxnLst/>
              <a:rect l="l" t="t" r="r" b="b"/>
              <a:pathLst>
                <a:path w="2084" h="1989" extrusionOk="0">
                  <a:moveTo>
                    <a:pt x="998" y="1"/>
                  </a:moveTo>
                  <a:cubicBezTo>
                    <a:pt x="487" y="1"/>
                    <a:pt x="0" y="395"/>
                    <a:pt x="0" y="989"/>
                  </a:cubicBezTo>
                  <a:cubicBezTo>
                    <a:pt x="0" y="1592"/>
                    <a:pt x="488" y="1988"/>
                    <a:pt x="1000" y="1988"/>
                  </a:cubicBezTo>
                  <a:cubicBezTo>
                    <a:pt x="1246" y="1988"/>
                    <a:pt x="1498" y="1896"/>
                    <a:pt x="1703" y="1691"/>
                  </a:cubicBezTo>
                  <a:cubicBezTo>
                    <a:pt x="2084" y="1310"/>
                    <a:pt x="2084" y="679"/>
                    <a:pt x="1703" y="298"/>
                  </a:cubicBezTo>
                  <a:cubicBezTo>
                    <a:pt x="1497" y="93"/>
                    <a:pt x="1245" y="1"/>
                    <a:pt x="9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428750" y="2253900"/>
              <a:ext cx="52100" cy="49600"/>
            </a:xfrm>
            <a:custGeom>
              <a:avLst/>
              <a:gdLst/>
              <a:ahLst/>
              <a:cxnLst/>
              <a:rect l="l" t="t" r="r" b="b"/>
              <a:pathLst>
                <a:path w="2084" h="1984" extrusionOk="0">
                  <a:moveTo>
                    <a:pt x="1002" y="0"/>
                  </a:moveTo>
                  <a:cubicBezTo>
                    <a:pt x="492" y="0"/>
                    <a:pt x="0" y="395"/>
                    <a:pt x="0" y="992"/>
                  </a:cubicBezTo>
                  <a:cubicBezTo>
                    <a:pt x="0" y="1589"/>
                    <a:pt x="492" y="1983"/>
                    <a:pt x="1002" y="1983"/>
                  </a:cubicBezTo>
                  <a:cubicBezTo>
                    <a:pt x="1244" y="1983"/>
                    <a:pt x="1491" y="1894"/>
                    <a:pt x="1691" y="1694"/>
                  </a:cubicBezTo>
                  <a:cubicBezTo>
                    <a:pt x="2084" y="1301"/>
                    <a:pt x="2084" y="682"/>
                    <a:pt x="1691" y="289"/>
                  </a:cubicBezTo>
                  <a:cubicBezTo>
                    <a:pt x="1491" y="90"/>
                    <a:pt x="1244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42650" y="1814550"/>
              <a:ext cx="51825" cy="49600"/>
            </a:xfrm>
            <a:custGeom>
              <a:avLst/>
              <a:gdLst/>
              <a:ahLst/>
              <a:cxnLst/>
              <a:rect l="l" t="t" r="r" b="b"/>
              <a:pathLst>
                <a:path w="2073" h="1984" extrusionOk="0">
                  <a:moveTo>
                    <a:pt x="997" y="1"/>
                  </a:moveTo>
                  <a:cubicBezTo>
                    <a:pt x="487" y="1"/>
                    <a:pt x="1" y="395"/>
                    <a:pt x="1" y="992"/>
                  </a:cubicBezTo>
                  <a:cubicBezTo>
                    <a:pt x="1" y="1589"/>
                    <a:pt x="487" y="1984"/>
                    <a:pt x="997" y="1984"/>
                  </a:cubicBezTo>
                  <a:cubicBezTo>
                    <a:pt x="1240" y="1984"/>
                    <a:pt x="1488" y="1894"/>
                    <a:pt x="1691" y="1695"/>
                  </a:cubicBezTo>
                  <a:cubicBezTo>
                    <a:pt x="2072" y="1302"/>
                    <a:pt x="2072" y="671"/>
                    <a:pt x="1691" y="290"/>
                  </a:cubicBezTo>
                  <a:cubicBezTo>
                    <a:pt x="1488" y="90"/>
                    <a:pt x="1240" y="1"/>
                    <a:pt x="9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915575" y="1887575"/>
              <a:ext cx="49725" cy="49725"/>
            </a:xfrm>
            <a:custGeom>
              <a:avLst/>
              <a:gdLst/>
              <a:ahLst/>
              <a:cxnLst/>
              <a:rect l="l" t="t" r="r" b="b"/>
              <a:pathLst>
                <a:path w="1989" h="1989" extrusionOk="0">
                  <a:moveTo>
                    <a:pt x="1001" y="0"/>
                  </a:moveTo>
                  <a:cubicBezTo>
                    <a:pt x="453" y="0"/>
                    <a:pt x="1" y="453"/>
                    <a:pt x="1" y="1000"/>
                  </a:cubicBezTo>
                  <a:cubicBezTo>
                    <a:pt x="1" y="1536"/>
                    <a:pt x="453" y="1988"/>
                    <a:pt x="1001" y="1988"/>
                  </a:cubicBezTo>
                  <a:cubicBezTo>
                    <a:pt x="1548" y="1988"/>
                    <a:pt x="1989" y="1536"/>
                    <a:pt x="1989" y="1000"/>
                  </a:cubicBezTo>
                  <a:cubicBezTo>
                    <a:pt x="1989" y="453"/>
                    <a:pt x="1548" y="0"/>
                    <a:pt x="1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61100" y="1887575"/>
              <a:ext cx="66400" cy="49650"/>
            </a:xfrm>
            <a:custGeom>
              <a:avLst/>
              <a:gdLst/>
              <a:ahLst/>
              <a:cxnLst/>
              <a:rect l="l" t="t" r="r" b="b"/>
              <a:pathLst>
                <a:path w="2656" h="1986" extrusionOk="0">
                  <a:moveTo>
                    <a:pt x="1322" y="0"/>
                  </a:moveTo>
                  <a:cubicBezTo>
                    <a:pt x="441" y="0"/>
                    <a:pt x="0" y="1072"/>
                    <a:pt x="619" y="1691"/>
                  </a:cubicBezTo>
                  <a:cubicBezTo>
                    <a:pt x="816" y="1887"/>
                    <a:pt x="1072" y="1985"/>
                    <a:pt x="1326" y="1985"/>
                  </a:cubicBezTo>
                  <a:cubicBezTo>
                    <a:pt x="1581" y="1985"/>
                    <a:pt x="1834" y="1887"/>
                    <a:pt x="2024" y="1691"/>
                  </a:cubicBezTo>
                  <a:cubicBezTo>
                    <a:pt x="2655" y="1072"/>
                    <a:pt x="2203" y="0"/>
                    <a:pt x="1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9400" y="1961300"/>
              <a:ext cx="51825" cy="49600"/>
            </a:xfrm>
            <a:custGeom>
              <a:avLst/>
              <a:gdLst/>
              <a:ahLst/>
              <a:cxnLst/>
              <a:rect l="l" t="t" r="r" b="b"/>
              <a:pathLst>
                <a:path w="2073" h="1984" extrusionOk="0">
                  <a:moveTo>
                    <a:pt x="997" y="0"/>
                  </a:moveTo>
                  <a:cubicBezTo>
                    <a:pt x="487" y="0"/>
                    <a:pt x="0" y="395"/>
                    <a:pt x="0" y="992"/>
                  </a:cubicBezTo>
                  <a:cubicBezTo>
                    <a:pt x="0" y="1589"/>
                    <a:pt x="487" y="1984"/>
                    <a:pt x="997" y="1984"/>
                  </a:cubicBezTo>
                  <a:cubicBezTo>
                    <a:pt x="1239" y="1984"/>
                    <a:pt x="1488" y="1894"/>
                    <a:pt x="1691" y="1694"/>
                  </a:cubicBezTo>
                  <a:cubicBezTo>
                    <a:pt x="2072" y="1302"/>
                    <a:pt x="2072" y="671"/>
                    <a:pt x="1691" y="290"/>
                  </a:cubicBezTo>
                  <a:cubicBezTo>
                    <a:pt x="1488" y="90"/>
                    <a:pt x="1239" y="0"/>
                    <a:pt x="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062625" y="2034325"/>
              <a:ext cx="51800" cy="49625"/>
            </a:xfrm>
            <a:custGeom>
              <a:avLst/>
              <a:gdLst/>
              <a:ahLst/>
              <a:cxnLst/>
              <a:rect l="l" t="t" r="r" b="b"/>
              <a:pathLst>
                <a:path w="2072" h="1985" extrusionOk="0">
                  <a:moveTo>
                    <a:pt x="986" y="0"/>
                  </a:moveTo>
                  <a:cubicBezTo>
                    <a:pt x="482" y="0"/>
                    <a:pt x="0" y="394"/>
                    <a:pt x="0" y="988"/>
                  </a:cubicBezTo>
                  <a:cubicBezTo>
                    <a:pt x="0" y="1585"/>
                    <a:pt x="486" y="1985"/>
                    <a:pt x="993" y="1985"/>
                  </a:cubicBezTo>
                  <a:cubicBezTo>
                    <a:pt x="1234" y="1985"/>
                    <a:pt x="1479" y="1894"/>
                    <a:pt x="1679" y="1691"/>
                  </a:cubicBezTo>
                  <a:cubicBezTo>
                    <a:pt x="2072" y="1310"/>
                    <a:pt x="2072" y="678"/>
                    <a:pt x="1679" y="297"/>
                  </a:cubicBezTo>
                  <a:cubicBezTo>
                    <a:pt x="1477" y="92"/>
                    <a:pt x="1229" y="0"/>
                    <a:pt x="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135550" y="2107450"/>
              <a:ext cx="52100" cy="49600"/>
            </a:xfrm>
            <a:custGeom>
              <a:avLst/>
              <a:gdLst/>
              <a:ahLst/>
              <a:cxnLst/>
              <a:rect l="l" t="t" r="r" b="b"/>
              <a:pathLst>
                <a:path w="2084" h="1984" extrusionOk="0">
                  <a:moveTo>
                    <a:pt x="1002" y="0"/>
                  </a:moveTo>
                  <a:cubicBezTo>
                    <a:pt x="492" y="0"/>
                    <a:pt x="0" y="395"/>
                    <a:pt x="0" y="992"/>
                  </a:cubicBezTo>
                  <a:cubicBezTo>
                    <a:pt x="0" y="1589"/>
                    <a:pt x="492" y="1984"/>
                    <a:pt x="1002" y="1984"/>
                  </a:cubicBezTo>
                  <a:cubicBezTo>
                    <a:pt x="1245" y="1984"/>
                    <a:pt x="1491" y="1894"/>
                    <a:pt x="1691" y="1694"/>
                  </a:cubicBezTo>
                  <a:cubicBezTo>
                    <a:pt x="2084" y="1313"/>
                    <a:pt x="2084" y="682"/>
                    <a:pt x="1691" y="290"/>
                  </a:cubicBezTo>
                  <a:cubicBezTo>
                    <a:pt x="1491" y="90"/>
                    <a:pt x="1245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08775" y="2180675"/>
              <a:ext cx="51800" cy="49600"/>
            </a:xfrm>
            <a:custGeom>
              <a:avLst/>
              <a:gdLst/>
              <a:ahLst/>
              <a:cxnLst/>
              <a:rect l="l" t="t" r="r" b="b"/>
              <a:pathLst>
                <a:path w="2072" h="1984" extrusionOk="0">
                  <a:moveTo>
                    <a:pt x="997" y="0"/>
                  </a:moveTo>
                  <a:cubicBezTo>
                    <a:pt x="487" y="0"/>
                    <a:pt x="0" y="395"/>
                    <a:pt x="0" y="992"/>
                  </a:cubicBezTo>
                  <a:cubicBezTo>
                    <a:pt x="0" y="1589"/>
                    <a:pt x="487" y="1984"/>
                    <a:pt x="997" y="1984"/>
                  </a:cubicBezTo>
                  <a:cubicBezTo>
                    <a:pt x="1239" y="1984"/>
                    <a:pt x="1487" y="1894"/>
                    <a:pt x="1691" y="1694"/>
                  </a:cubicBezTo>
                  <a:cubicBezTo>
                    <a:pt x="2072" y="1301"/>
                    <a:pt x="2072" y="682"/>
                    <a:pt x="1691" y="289"/>
                  </a:cubicBezTo>
                  <a:cubicBezTo>
                    <a:pt x="1487" y="90"/>
                    <a:pt x="1239" y="0"/>
                    <a:pt x="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282300" y="2254200"/>
              <a:ext cx="52100" cy="49600"/>
            </a:xfrm>
            <a:custGeom>
              <a:avLst/>
              <a:gdLst/>
              <a:ahLst/>
              <a:cxnLst/>
              <a:rect l="l" t="t" r="r" b="b"/>
              <a:pathLst>
                <a:path w="2084" h="1984" extrusionOk="0">
                  <a:moveTo>
                    <a:pt x="1002" y="0"/>
                  </a:moveTo>
                  <a:cubicBezTo>
                    <a:pt x="492" y="0"/>
                    <a:pt x="0" y="395"/>
                    <a:pt x="0" y="992"/>
                  </a:cubicBezTo>
                  <a:cubicBezTo>
                    <a:pt x="0" y="1589"/>
                    <a:pt x="492" y="1983"/>
                    <a:pt x="1002" y="1983"/>
                  </a:cubicBezTo>
                  <a:cubicBezTo>
                    <a:pt x="1244" y="1983"/>
                    <a:pt x="1491" y="1894"/>
                    <a:pt x="1691" y="1694"/>
                  </a:cubicBezTo>
                  <a:cubicBezTo>
                    <a:pt x="2084" y="1301"/>
                    <a:pt x="2084" y="682"/>
                    <a:pt x="1691" y="289"/>
                  </a:cubicBezTo>
                  <a:cubicBezTo>
                    <a:pt x="1491" y="90"/>
                    <a:pt x="1244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55525" y="2327275"/>
              <a:ext cx="51800" cy="49750"/>
            </a:xfrm>
            <a:custGeom>
              <a:avLst/>
              <a:gdLst/>
              <a:ahLst/>
              <a:cxnLst/>
              <a:rect l="l" t="t" r="r" b="b"/>
              <a:pathLst>
                <a:path w="2072" h="1990" extrusionOk="0">
                  <a:moveTo>
                    <a:pt x="996" y="1"/>
                  </a:moveTo>
                  <a:cubicBezTo>
                    <a:pt x="486" y="1"/>
                    <a:pt x="0" y="401"/>
                    <a:pt x="0" y="998"/>
                  </a:cubicBezTo>
                  <a:cubicBezTo>
                    <a:pt x="0" y="1595"/>
                    <a:pt x="486" y="1989"/>
                    <a:pt x="996" y="1989"/>
                  </a:cubicBezTo>
                  <a:cubicBezTo>
                    <a:pt x="1239" y="1989"/>
                    <a:pt x="1487" y="1900"/>
                    <a:pt x="1691" y="1700"/>
                  </a:cubicBezTo>
                  <a:cubicBezTo>
                    <a:pt x="2072" y="1307"/>
                    <a:pt x="2072" y="676"/>
                    <a:pt x="1691" y="295"/>
                  </a:cubicBezTo>
                  <a:cubicBezTo>
                    <a:pt x="1487" y="92"/>
                    <a:pt x="1239" y="1"/>
                    <a:pt x="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842650" y="1960700"/>
              <a:ext cx="51825" cy="49600"/>
            </a:xfrm>
            <a:custGeom>
              <a:avLst/>
              <a:gdLst/>
              <a:ahLst/>
              <a:cxnLst/>
              <a:rect l="l" t="t" r="r" b="b"/>
              <a:pathLst>
                <a:path w="2073" h="1984" extrusionOk="0">
                  <a:moveTo>
                    <a:pt x="997" y="1"/>
                  </a:moveTo>
                  <a:cubicBezTo>
                    <a:pt x="487" y="1"/>
                    <a:pt x="1" y="395"/>
                    <a:pt x="1" y="992"/>
                  </a:cubicBezTo>
                  <a:cubicBezTo>
                    <a:pt x="1" y="1589"/>
                    <a:pt x="487" y="1984"/>
                    <a:pt x="997" y="1984"/>
                  </a:cubicBezTo>
                  <a:cubicBezTo>
                    <a:pt x="1240" y="1984"/>
                    <a:pt x="1488" y="1894"/>
                    <a:pt x="1691" y="1695"/>
                  </a:cubicBezTo>
                  <a:cubicBezTo>
                    <a:pt x="2072" y="1314"/>
                    <a:pt x="2072" y="683"/>
                    <a:pt x="1691" y="290"/>
                  </a:cubicBezTo>
                  <a:cubicBezTo>
                    <a:pt x="1488" y="90"/>
                    <a:pt x="1240" y="1"/>
                    <a:pt x="9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16175" y="2034325"/>
              <a:ext cx="51825" cy="49625"/>
            </a:xfrm>
            <a:custGeom>
              <a:avLst/>
              <a:gdLst/>
              <a:ahLst/>
              <a:cxnLst/>
              <a:rect l="l" t="t" r="r" b="b"/>
              <a:pathLst>
                <a:path w="2073" h="1985" extrusionOk="0">
                  <a:moveTo>
                    <a:pt x="990" y="0"/>
                  </a:moveTo>
                  <a:cubicBezTo>
                    <a:pt x="482" y="0"/>
                    <a:pt x="0" y="394"/>
                    <a:pt x="0" y="988"/>
                  </a:cubicBezTo>
                  <a:cubicBezTo>
                    <a:pt x="0" y="1585"/>
                    <a:pt x="487" y="1985"/>
                    <a:pt x="996" y="1985"/>
                  </a:cubicBezTo>
                  <a:cubicBezTo>
                    <a:pt x="1239" y="1985"/>
                    <a:pt x="1488" y="1894"/>
                    <a:pt x="1691" y="1691"/>
                  </a:cubicBezTo>
                  <a:cubicBezTo>
                    <a:pt x="2072" y="1310"/>
                    <a:pt x="2072" y="678"/>
                    <a:pt x="1691" y="297"/>
                  </a:cubicBezTo>
                  <a:cubicBezTo>
                    <a:pt x="1486" y="92"/>
                    <a:pt x="1235" y="0"/>
                    <a:pt x="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9400" y="2107450"/>
              <a:ext cx="51825" cy="49600"/>
            </a:xfrm>
            <a:custGeom>
              <a:avLst/>
              <a:gdLst/>
              <a:ahLst/>
              <a:cxnLst/>
              <a:rect l="l" t="t" r="r" b="b"/>
              <a:pathLst>
                <a:path w="2073" h="1984" extrusionOk="0">
                  <a:moveTo>
                    <a:pt x="997" y="0"/>
                  </a:moveTo>
                  <a:cubicBezTo>
                    <a:pt x="487" y="0"/>
                    <a:pt x="0" y="395"/>
                    <a:pt x="0" y="992"/>
                  </a:cubicBezTo>
                  <a:cubicBezTo>
                    <a:pt x="0" y="1589"/>
                    <a:pt x="487" y="1984"/>
                    <a:pt x="997" y="1984"/>
                  </a:cubicBezTo>
                  <a:cubicBezTo>
                    <a:pt x="1239" y="1984"/>
                    <a:pt x="1488" y="1894"/>
                    <a:pt x="1691" y="1694"/>
                  </a:cubicBezTo>
                  <a:cubicBezTo>
                    <a:pt x="2072" y="1313"/>
                    <a:pt x="2072" y="682"/>
                    <a:pt x="1691" y="290"/>
                  </a:cubicBezTo>
                  <a:cubicBezTo>
                    <a:pt x="1488" y="90"/>
                    <a:pt x="1239" y="0"/>
                    <a:pt x="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062325" y="2180675"/>
              <a:ext cx="52100" cy="49600"/>
            </a:xfrm>
            <a:custGeom>
              <a:avLst/>
              <a:gdLst/>
              <a:ahLst/>
              <a:cxnLst/>
              <a:rect l="l" t="t" r="r" b="b"/>
              <a:pathLst>
                <a:path w="2084" h="1984" extrusionOk="0">
                  <a:moveTo>
                    <a:pt x="1002" y="0"/>
                  </a:moveTo>
                  <a:cubicBezTo>
                    <a:pt x="492" y="0"/>
                    <a:pt x="0" y="395"/>
                    <a:pt x="0" y="992"/>
                  </a:cubicBezTo>
                  <a:cubicBezTo>
                    <a:pt x="0" y="1589"/>
                    <a:pt x="492" y="1984"/>
                    <a:pt x="1002" y="1984"/>
                  </a:cubicBezTo>
                  <a:cubicBezTo>
                    <a:pt x="1245" y="1984"/>
                    <a:pt x="1491" y="1894"/>
                    <a:pt x="1691" y="1694"/>
                  </a:cubicBezTo>
                  <a:cubicBezTo>
                    <a:pt x="2084" y="1301"/>
                    <a:pt x="2084" y="670"/>
                    <a:pt x="1691" y="289"/>
                  </a:cubicBezTo>
                  <a:cubicBezTo>
                    <a:pt x="1491" y="90"/>
                    <a:pt x="1245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135550" y="2253700"/>
              <a:ext cx="52100" cy="49800"/>
            </a:xfrm>
            <a:custGeom>
              <a:avLst/>
              <a:gdLst/>
              <a:ahLst/>
              <a:cxnLst/>
              <a:rect l="l" t="t" r="r" b="b"/>
              <a:pathLst>
                <a:path w="2084" h="1992" extrusionOk="0">
                  <a:moveTo>
                    <a:pt x="996" y="0"/>
                  </a:moveTo>
                  <a:cubicBezTo>
                    <a:pt x="489" y="0"/>
                    <a:pt x="0" y="397"/>
                    <a:pt x="0" y="1000"/>
                  </a:cubicBezTo>
                  <a:cubicBezTo>
                    <a:pt x="0" y="1597"/>
                    <a:pt x="492" y="1991"/>
                    <a:pt x="1002" y="1991"/>
                  </a:cubicBezTo>
                  <a:cubicBezTo>
                    <a:pt x="1245" y="1991"/>
                    <a:pt x="1491" y="1902"/>
                    <a:pt x="1691" y="1702"/>
                  </a:cubicBezTo>
                  <a:cubicBezTo>
                    <a:pt x="2084" y="1309"/>
                    <a:pt x="2084" y="678"/>
                    <a:pt x="1691" y="297"/>
                  </a:cubicBezTo>
                  <a:cubicBezTo>
                    <a:pt x="1490" y="92"/>
                    <a:pt x="1241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209075" y="2327275"/>
              <a:ext cx="52100" cy="49750"/>
            </a:xfrm>
            <a:custGeom>
              <a:avLst/>
              <a:gdLst/>
              <a:ahLst/>
              <a:cxnLst/>
              <a:rect l="l" t="t" r="r" b="b"/>
              <a:pathLst>
                <a:path w="2084" h="1990" extrusionOk="0">
                  <a:moveTo>
                    <a:pt x="1001" y="1"/>
                  </a:moveTo>
                  <a:cubicBezTo>
                    <a:pt x="492" y="1"/>
                    <a:pt x="0" y="401"/>
                    <a:pt x="0" y="998"/>
                  </a:cubicBezTo>
                  <a:cubicBezTo>
                    <a:pt x="0" y="1595"/>
                    <a:pt x="492" y="1989"/>
                    <a:pt x="1002" y="1989"/>
                  </a:cubicBezTo>
                  <a:cubicBezTo>
                    <a:pt x="1244" y="1989"/>
                    <a:pt x="1491" y="1900"/>
                    <a:pt x="1691" y="1700"/>
                  </a:cubicBezTo>
                  <a:cubicBezTo>
                    <a:pt x="2084" y="1307"/>
                    <a:pt x="2084" y="676"/>
                    <a:pt x="1691" y="295"/>
                  </a:cubicBezTo>
                  <a:cubicBezTo>
                    <a:pt x="1491" y="92"/>
                    <a:pt x="1244" y="1"/>
                    <a:pt x="1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282300" y="2400450"/>
              <a:ext cx="51800" cy="49800"/>
            </a:xfrm>
            <a:custGeom>
              <a:avLst/>
              <a:gdLst/>
              <a:ahLst/>
              <a:cxnLst/>
              <a:rect l="l" t="t" r="r" b="b"/>
              <a:pathLst>
                <a:path w="2072" h="1992" extrusionOk="0">
                  <a:moveTo>
                    <a:pt x="996" y="0"/>
                  </a:moveTo>
                  <a:cubicBezTo>
                    <a:pt x="488" y="0"/>
                    <a:pt x="0" y="397"/>
                    <a:pt x="0" y="1000"/>
                  </a:cubicBezTo>
                  <a:cubicBezTo>
                    <a:pt x="0" y="1597"/>
                    <a:pt x="492" y="1991"/>
                    <a:pt x="1002" y="1991"/>
                  </a:cubicBezTo>
                  <a:cubicBezTo>
                    <a:pt x="1244" y="1991"/>
                    <a:pt x="1491" y="1902"/>
                    <a:pt x="1691" y="1702"/>
                  </a:cubicBezTo>
                  <a:cubicBezTo>
                    <a:pt x="2072" y="1309"/>
                    <a:pt x="2072" y="678"/>
                    <a:pt x="1691" y="297"/>
                  </a:cubicBezTo>
                  <a:cubicBezTo>
                    <a:pt x="1490" y="92"/>
                    <a:pt x="1241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96200" y="1960700"/>
              <a:ext cx="52125" cy="49800"/>
            </a:xfrm>
            <a:custGeom>
              <a:avLst/>
              <a:gdLst/>
              <a:ahLst/>
              <a:cxnLst/>
              <a:rect l="l" t="t" r="r" b="b"/>
              <a:pathLst>
                <a:path w="2085" h="1992" extrusionOk="0">
                  <a:moveTo>
                    <a:pt x="1002" y="1"/>
                  </a:moveTo>
                  <a:cubicBezTo>
                    <a:pt x="493" y="1"/>
                    <a:pt x="1" y="395"/>
                    <a:pt x="1" y="992"/>
                  </a:cubicBezTo>
                  <a:cubicBezTo>
                    <a:pt x="1" y="1595"/>
                    <a:pt x="489" y="1992"/>
                    <a:pt x="997" y="1992"/>
                  </a:cubicBezTo>
                  <a:cubicBezTo>
                    <a:pt x="1241" y="1992"/>
                    <a:pt x="1490" y="1900"/>
                    <a:pt x="1691" y="1695"/>
                  </a:cubicBezTo>
                  <a:cubicBezTo>
                    <a:pt x="2084" y="1314"/>
                    <a:pt x="2084" y="683"/>
                    <a:pt x="1691" y="290"/>
                  </a:cubicBezTo>
                  <a:cubicBezTo>
                    <a:pt x="1492" y="90"/>
                    <a:pt x="1245" y="1"/>
                    <a:pt x="1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69425" y="2033925"/>
              <a:ext cx="52125" cy="49600"/>
            </a:xfrm>
            <a:custGeom>
              <a:avLst/>
              <a:gdLst/>
              <a:ahLst/>
              <a:cxnLst/>
              <a:rect l="l" t="t" r="r" b="b"/>
              <a:pathLst>
                <a:path w="2085" h="1984" extrusionOk="0">
                  <a:moveTo>
                    <a:pt x="1002" y="1"/>
                  </a:moveTo>
                  <a:cubicBezTo>
                    <a:pt x="492" y="1"/>
                    <a:pt x="1" y="395"/>
                    <a:pt x="1" y="992"/>
                  </a:cubicBezTo>
                  <a:cubicBezTo>
                    <a:pt x="1" y="1589"/>
                    <a:pt x="492" y="1984"/>
                    <a:pt x="1002" y="1984"/>
                  </a:cubicBezTo>
                  <a:cubicBezTo>
                    <a:pt x="1245" y="1984"/>
                    <a:pt x="1492" y="1894"/>
                    <a:pt x="1691" y="1695"/>
                  </a:cubicBezTo>
                  <a:cubicBezTo>
                    <a:pt x="2084" y="1302"/>
                    <a:pt x="2084" y="683"/>
                    <a:pt x="1691" y="290"/>
                  </a:cubicBezTo>
                  <a:cubicBezTo>
                    <a:pt x="1492" y="90"/>
                    <a:pt x="1245" y="1"/>
                    <a:pt x="1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14650" y="2034000"/>
              <a:ext cx="66400" cy="49450"/>
            </a:xfrm>
            <a:custGeom>
              <a:avLst/>
              <a:gdLst/>
              <a:ahLst/>
              <a:cxnLst/>
              <a:rect l="l" t="t" r="r" b="b"/>
              <a:pathLst>
                <a:path w="2656" h="1978" extrusionOk="0">
                  <a:moveTo>
                    <a:pt x="1334" y="1"/>
                  </a:moveTo>
                  <a:cubicBezTo>
                    <a:pt x="453" y="1"/>
                    <a:pt x="0" y="1061"/>
                    <a:pt x="631" y="1692"/>
                  </a:cubicBezTo>
                  <a:cubicBezTo>
                    <a:pt x="822" y="1882"/>
                    <a:pt x="1075" y="1977"/>
                    <a:pt x="1329" y="1977"/>
                  </a:cubicBezTo>
                  <a:cubicBezTo>
                    <a:pt x="1584" y="1977"/>
                    <a:pt x="1840" y="1882"/>
                    <a:pt x="2036" y="1692"/>
                  </a:cubicBezTo>
                  <a:cubicBezTo>
                    <a:pt x="2656" y="1061"/>
                    <a:pt x="2215" y="1"/>
                    <a:pt x="1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42950" y="2107450"/>
              <a:ext cx="52125" cy="49600"/>
            </a:xfrm>
            <a:custGeom>
              <a:avLst/>
              <a:gdLst/>
              <a:ahLst/>
              <a:cxnLst/>
              <a:rect l="l" t="t" r="r" b="b"/>
              <a:pathLst>
                <a:path w="2085" h="1984" extrusionOk="0">
                  <a:moveTo>
                    <a:pt x="1002" y="0"/>
                  </a:moveTo>
                  <a:cubicBezTo>
                    <a:pt x="492" y="0"/>
                    <a:pt x="1" y="395"/>
                    <a:pt x="1" y="992"/>
                  </a:cubicBezTo>
                  <a:cubicBezTo>
                    <a:pt x="1" y="1589"/>
                    <a:pt x="492" y="1984"/>
                    <a:pt x="1002" y="1984"/>
                  </a:cubicBezTo>
                  <a:cubicBezTo>
                    <a:pt x="1245" y="1984"/>
                    <a:pt x="1492" y="1894"/>
                    <a:pt x="1691" y="1694"/>
                  </a:cubicBezTo>
                  <a:cubicBezTo>
                    <a:pt x="2084" y="1302"/>
                    <a:pt x="2084" y="682"/>
                    <a:pt x="1691" y="290"/>
                  </a:cubicBezTo>
                  <a:cubicBezTo>
                    <a:pt x="1492" y="90"/>
                    <a:pt x="1245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16175" y="2180675"/>
              <a:ext cx="51825" cy="49600"/>
            </a:xfrm>
            <a:custGeom>
              <a:avLst/>
              <a:gdLst/>
              <a:ahLst/>
              <a:cxnLst/>
              <a:rect l="l" t="t" r="r" b="b"/>
              <a:pathLst>
                <a:path w="2073" h="1984" extrusionOk="0">
                  <a:moveTo>
                    <a:pt x="997" y="0"/>
                  </a:moveTo>
                  <a:cubicBezTo>
                    <a:pt x="487" y="0"/>
                    <a:pt x="0" y="395"/>
                    <a:pt x="0" y="992"/>
                  </a:cubicBezTo>
                  <a:cubicBezTo>
                    <a:pt x="0" y="1589"/>
                    <a:pt x="487" y="1984"/>
                    <a:pt x="997" y="1984"/>
                  </a:cubicBezTo>
                  <a:cubicBezTo>
                    <a:pt x="1239" y="1984"/>
                    <a:pt x="1488" y="1894"/>
                    <a:pt x="1691" y="1694"/>
                  </a:cubicBezTo>
                  <a:cubicBezTo>
                    <a:pt x="2072" y="1301"/>
                    <a:pt x="2072" y="670"/>
                    <a:pt x="1691" y="289"/>
                  </a:cubicBezTo>
                  <a:cubicBezTo>
                    <a:pt x="1488" y="90"/>
                    <a:pt x="1239" y="0"/>
                    <a:pt x="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89400" y="2253700"/>
              <a:ext cx="51825" cy="49800"/>
            </a:xfrm>
            <a:custGeom>
              <a:avLst/>
              <a:gdLst/>
              <a:ahLst/>
              <a:cxnLst/>
              <a:rect l="l" t="t" r="r" b="b"/>
              <a:pathLst>
                <a:path w="2073" h="1992" extrusionOk="0">
                  <a:moveTo>
                    <a:pt x="991" y="0"/>
                  </a:moveTo>
                  <a:cubicBezTo>
                    <a:pt x="483" y="0"/>
                    <a:pt x="0" y="397"/>
                    <a:pt x="0" y="1000"/>
                  </a:cubicBezTo>
                  <a:cubicBezTo>
                    <a:pt x="0" y="1597"/>
                    <a:pt x="487" y="1991"/>
                    <a:pt x="997" y="1991"/>
                  </a:cubicBezTo>
                  <a:cubicBezTo>
                    <a:pt x="1239" y="1991"/>
                    <a:pt x="1488" y="1902"/>
                    <a:pt x="1691" y="1702"/>
                  </a:cubicBezTo>
                  <a:cubicBezTo>
                    <a:pt x="2072" y="1309"/>
                    <a:pt x="2072" y="678"/>
                    <a:pt x="1691" y="297"/>
                  </a:cubicBezTo>
                  <a:cubicBezTo>
                    <a:pt x="1486" y="92"/>
                    <a:pt x="1236" y="0"/>
                    <a:pt x="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62625" y="2326825"/>
              <a:ext cx="51800" cy="49600"/>
            </a:xfrm>
            <a:custGeom>
              <a:avLst/>
              <a:gdLst/>
              <a:ahLst/>
              <a:cxnLst/>
              <a:rect l="l" t="t" r="r" b="b"/>
              <a:pathLst>
                <a:path w="2072" h="1984" extrusionOk="0">
                  <a:moveTo>
                    <a:pt x="993" y="0"/>
                  </a:moveTo>
                  <a:cubicBezTo>
                    <a:pt x="487" y="0"/>
                    <a:pt x="0" y="395"/>
                    <a:pt x="0" y="992"/>
                  </a:cubicBezTo>
                  <a:cubicBezTo>
                    <a:pt x="0" y="1589"/>
                    <a:pt x="487" y="1983"/>
                    <a:pt x="993" y="1983"/>
                  </a:cubicBezTo>
                  <a:cubicBezTo>
                    <a:pt x="1234" y="1983"/>
                    <a:pt x="1479" y="1894"/>
                    <a:pt x="1679" y="1694"/>
                  </a:cubicBezTo>
                  <a:cubicBezTo>
                    <a:pt x="2072" y="1313"/>
                    <a:pt x="2072" y="682"/>
                    <a:pt x="1679" y="289"/>
                  </a:cubicBezTo>
                  <a:cubicBezTo>
                    <a:pt x="1479" y="90"/>
                    <a:pt x="1234" y="0"/>
                    <a:pt x="9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5850" y="2400450"/>
              <a:ext cx="52100" cy="49800"/>
            </a:xfrm>
            <a:custGeom>
              <a:avLst/>
              <a:gdLst/>
              <a:ahLst/>
              <a:cxnLst/>
              <a:rect l="l" t="t" r="r" b="b"/>
              <a:pathLst>
                <a:path w="2084" h="1992" extrusionOk="0">
                  <a:moveTo>
                    <a:pt x="1000" y="0"/>
                  </a:moveTo>
                  <a:cubicBezTo>
                    <a:pt x="489" y="0"/>
                    <a:pt x="0" y="397"/>
                    <a:pt x="0" y="1000"/>
                  </a:cubicBezTo>
                  <a:cubicBezTo>
                    <a:pt x="0" y="1597"/>
                    <a:pt x="492" y="1991"/>
                    <a:pt x="1006" y="1991"/>
                  </a:cubicBezTo>
                  <a:cubicBezTo>
                    <a:pt x="1250" y="1991"/>
                    <a:pt x="1499" y="1902"/>
                    <a:pt x="1703" y="1702"/>
                  </a:cubicBezTo>
                  <a:cubicBezTo>
                    <a:pt x="2084" y="1309"/>
                    <a:pt x="2084" y="678"/>
                    <a:pt x="1703" y="297"/>
                  </a:cubicBezTo>
                  <a:cubicBezTo>
                    <a:pt x="1498" y="92"/>
                    <a:pt x="1246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09075" y="2473575"/>
              <a:ext cx="52100" cy="49600"/>
            </a:xfrm>
            <a:custGeom>
              <a:avLst/>
              <a:gdLst/>
              <a:ahLst/>
              <a:cxnLst/>
              <a:rect l="l" t="t" r="r" b="b"/>
              <a:pathLst>
                <a:path w="2084" h="1984" extrusionOk="0">
                  <a:moveTo>
                    <a:pt x="1002" y="0"/>
                  </a:moveTo>
                  <a:cubicBezTo>
                    <a:pt x="492" y="0"/>
                    <a:pt x="0" y="395"/>
                    <a:pt x="0" y="992"/>
                  </a:cubicBezTo>
                  <a:cubicBezTo>
                    <a:pt x="0" y="1589"/>
                    <a:pt x="492" y="1983"/>
                    <a:pt x="1002" y="1983"/>
                  </a:cubicBezTo>
                  <a:cubicBezTo>
                    <a:pt x="1244" y="1983"/>
                    <a:pt x="1491" y="1894"/>
                    <a:pt x="1691" y="1694"/>
                  </a:cubicBezTo>
                  <a:cubicBezTo>
                    <a:pt x="2084" y="1313"/>
                    <a:pt x="2084" y="682"/>
                    <a:pt x="1691" y="289"/>
                  </a:cubicBezTo>
                  <a:cubicBezTo>
                    <a:pt x="1491" y="89"/>
                    <a:pt x="1244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96200" y="2107025"/>
              <a:ext cx="52125" cy="49725"/>
            </a:xfrm>
            <a:custGeom>
              <a:avLst/>
              <a:gdLst/>
              <a:ahLst/>
              <a:cxnLst/>
              <a:rect l="l" t="t" r="r" b="b"/>
              <a:pathLst>
                <a:path w="2085" h="1989" extrusionOk="0">
                  <a:moveTo>
                    <a:pt x="1002" y="0"/>
                  </a:moveTo>
                  <a:cubicBezTo>
                    <a:pt x="492" y="0"/>
                    <a:pt x="1" y="400"/>
                    <a:pt x="1" y="997"/>
                  </a:cubicBezTo>
                  <a:cubicBezTo>
                    <a:pt x="1" y="1594"/>
                    <a:pt x="493" y="1989"/>
                    <a:pt x="1002" y="1989"/>
                  </a:cubicBezTo>
                  <a:cubicBezTo>
                    <a:pt x="1245" y="1989"/>
                    <a:pt x="1492" y="1899"/>
                    <a:pt x="1691" y="1700"/>
                  </a:cubicBezTo>
                  <a:cubicBezTo>
                    <a:pt x="2084" y="1307"/>
                    <a:pt x="2084" y="676"/>
                    <a:pt x="1691" y="295"/>
                  </a:cubicBezTo>
                  <a:cubicBezTo>
                    <a:pt x="1492" y="91"/>
                    <a:pt x="1245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69725" y="2180675"/>
              <a:ext cx="52125" cy="49600"/>
            </a:xfrm>
            <a:custGeom>
              <a:avLst/>
              <a:gdLst/>
              <a:ahLst/>
              <a:cxnLst/>
              <a:rect l="l" t="t" r="r" b="b"/>
              <a:pathLst>
                <a:path w="2085" h="1984" extrusionOk="0">
                  <a:moveTo>
                    <a:pt x="1006" y="0"/>
                  </a:moveTo>
                  <a:cubicBezTo>
                    <a:pt x="492" y="0"/>
                    <a:pt x="1" y="395"/>
                    <a:pt x="1" y="992"/>
                  </a:cubicBezTo>
                  <a:cubicBezTo>
                    <a:pt x="1" y="1589"/>
                    <a:pt x="492" y="1984"/>
                    <a:pt x="1006" y="1984"/>
                  </a:cubicBezTo>
                  <a:cubicBezTo>
                    <a:pt x="1250" y="1984"/>
                    <a:pt x="1500" y="1894"/>
                    <a:pt x="1703" y="1694"/>
                  </a:cubicBezTo>
                  <a:cubicBezTo>
                    <a:pt x="2084" y="1301"/>
                    <a:pt x="2084" y="682"/>
                    <a:pt x="1703" y="289"/>
                  </a:cubicBezTo>
                  <a:cubicBezTo>
                    <a:pt x="1500" y="90"/>
                    <a:pt x="1250" y="0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42950" y="2253700"/>
              <a:ext cx="52125" cy="49800"/>
            </a:xfrm>
            <a:custGeom>
              <a:avLst/>
              <a:gdLst/>
              <a:ahLst/>
              <a:cxnLst/>
              <a:rect l="l" t="t" r="r" b="b"/>
              <a:pathLst>
                <a:path w="2085" h="1992" extrusionOk="0">
                  <a:moveTo>
                    <a:pt x="997" y="0"/>
                  </a:moveTo>
                  <a:cubicBezTo>
                    <a:pt x="489" y="0"/>
                    <a:pt x="1" y="397"/>
                    <a:pt x="1" y="1000"/>
                  </a:cubicBezTo>
                  <a:cubicBezTo>
                    <a:pt x="1" y="1597"/>
                    <a:pt x="492" y="1991"/>
                    <a:pt x="1002" y="1991"/>
                  </a:cubicBezTo>
                  <a:cubicBezTo>
                    <a:pt x="1245" y="1991"/>
                    <a:pt x="1492" y="1902"/>
                    <a:pt x="1691" y="1702"/>
                  </a:cubicBezTo>
                  <a:cubicBezTo>
                    <a:pt x="2084" y="1309"/>
                    <a:pt x="2084" y="678"/>
                    <a:pt x="1691" y="297"/>
                  </a:cubicBezTo>
                  <a:cubicBezTo>
                    <a:pt x="1490" y="92"/>
                    <a:pt x="1241" y="0"/>
                    <a:pt x="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916175" y="2326825"/>
              <a:ext cx="51825" cy="49600"/>
            </a:xfrm>
            <a:custGeom>
              <a:avLst/>
              <a:gdLst/>
              <a:ahLst/>
              <a:cxnLst/>
              <a:rect l="l" t="t" r="r" b="b"/>
              <a:pathLst>
                <a:path w="2073" h="1984" extrusionOk="0">
                  <a:moveTo>
                    <a:pt x="997" y="0"/>
                  </a:moveTo>
                  <a:cubicBezTo>
                    <a:pt x="487" y="0"/>
                    <a:pt x="0" y="395"/>
                    <a:pt x="0" y="992"/>
                  </a:cubicBezTo>
                  <a:cubicBezTo>
                    <a:pt x="0" y="1589"/>
                    <a:pt x="487" y="1983"/>
                    <a:pt x="997" y="1983"/>
                  </a:cubicBezTo>
                  <a:cubicBezTo>
                    <a:pt x="1239" y="1983"/>
                    <a:pt x="1488" y="1894"/>
                    <a:pt x="1691" y="1694"/>
                  </a:cubicBezTo>
                  <a:cubicBezTo>
                    <a:pt x="2072" y="1313"/>
                    <a:pt x="2072" y="682"/>
                    <a:pt x="1691" y="289"/>
                  </a:cubicBezTo>
                  <a:cubicBezTo>
                    <a:pt x="1488" y="90"/>
                    <a:pt x="1239" y="0"/>
                    <a:pt x="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989400" y="2400050"/>
              <a:ext cx="51825" cy="49600"/>
            </a:xfrm>
            <a:custGeom>
              <a:avLst/>
              <a:gdLst/>
              <a:ahLst/>
              <a:cxnLst/>
              <a:rect l="l" t="t" r="r" b="b"/>
              <a:pathLst>
                <a:path w="2073" h="1984" extrusionOk="0">
                  <a:moveTo>
                    <a:pt x="997" y="0"/>
                  </a:moveTo>
                  <a:cubicBezTo>
                    <a:pt x="487" y="0"/>
                    <a:pt x="0" y="395"/>
                    <a:pt x="0" y="992"/>
                  </a:cubicBezTo>
                  <a:cubicBezTo>
                    <a:pt x="0" y="1589"/>
                    <a:pt x="487" y="1983"/>
                    <a:pt x="997" y="1983"/>
                  </a:cubicBezTo>
                  <a:cubicBezTo>
                    <a:pt x="1239" y="1983"/>
                    <a:pt x="1488" y="1894"/>
                    <a:pt x="1691" y="1694"/>
                  </a:cubicBezTo>
                  <a:cubicBezTo>
                    <a:pt x="2072" y="1301"/>
                    <a:pt x="2072" y="682"/>
                    <a:pt x="1691" y="289"/>
                  </a:cubicBezTo>
                  <a:cubicBezTo>
                    <a:pt x="1488" y="90"/>
                    <a:pt x="1239" y="0"/>
                    <a:pt x="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62925" y="2473575"/>
              <a:ext cx="51800" cy="49600"/>
            </a:xfrm>
            <a:custGeom>
              <a:avLst/>
              <a:gdLst/>
              <a:ahLst/>
              <a:cxnLst/>
              <a:rect l="l" t="t" r="r" b="b"/>
              <a:pathLst>
                <a:path w="2072" h="1984" extrusionOk="0">
                  <a:moveTo>
                    <a:pt x="997" y="0"/>
                  </a:moveTo>
                  <a:cubicBezTo>
                    <a:pt x="487" y="0"/>
                    <a:pt x="0" y="395"/>
                    <a:pt x="0" y="992"/>
                  </a:cubicBezTo>
                  <a:cubicBezTo>
                    <a:pt x="0" y="1589"/>
                    <a:pt x="487" y="1983"/>
                    <a:pt x="997" y="1983"/>
                  </a:cubicBezTo>
                  <a:cubicBezTo>
                    <a:pt x="1239" y="1983"/>
                    <a:pt x="1487" y="1894"/>
                    <a:pt x="1691" y="1694"/>
                  </a:cubicBezTo>
                  <a:cubicBezTo>
                    <a:pt x="2072" y="1313"/>
                    <a:pt x="2072" y="682"/>
                    <a:pt x="1691" y="289"/>
                  </a:cubicBezTo>
                  <a:cubicBezTo>
                    <a:pt x="1487" y="89"/>
                    <a:pt x="1239" y="0"/>
                    <a:pt x="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136150" y="2546775"/>
              <a:ext cx="51800" cy="49625"/>
            </a:xfrm>
            <a:custGeom>
              <a:avLst/>
              <a:gdLst/>
              <a:ahLst/>
              <a:cxnLst/>
              <a:rect l="l" t="t" r="r" b="b"/>
              <a:pathLst>
                <a:path w="2072" h="1985" extrusionOk="0">
                  <a:moveTo>
                    <a:pt x="996" y="1"/>
                  </a:moveTo>
                  <a:cubicBezTo>
                    <a:pt x="487" y="1"/>
                    <a:pt x="0" y="396"/>
                    <a:pt x="0" y="993"/>
                  </a:cubicBezTo>
                  <a:cubicBezTo>
                    <a:pt x="0" y="1589"/>
                    <a:pt x="487" y="1984"/>
                    <a:pt x="996" y="1984"/>
                  </a:cubicBezTo>
                  <a:cubicBezTo>
                    <a:pt x="1239" y="1984"/>
                    <a:pt x="1487" y="1895"/>
                    <a:pt x="1691" y="1695"/>
                  </a:cubicBezTo>
                  <a:cubicBezTo>
                    <a:pt x="2072" y="1302"/>
                    <a:pt x="2072" y="683"/>
                    <a:pt x="1691" y="290"/>
                  </a:cubicBezTo>
                  <a:cubicBezTo>
                    <a:pt x="1487" y="90"/>
                    <a:pt x="1239" y="1"/>
                    <a:pt x="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49750" y="2107250"/>
              <a:ext cx="52125" cy="49800"/>
            </a:xfrm>
            <a:custGeom>
              <a:avLst/>
              <a:gdLst/>
              <a:ahLst/>
              <a:cxnLst/>
              <a:rect l="l" t="t" r="r" b="b"/>
              <a:pathLst>
                <a:path w="2085" h="1992" extrusionOk="0">
                  <a:moveTo>
                    <a:pt x="997" y="1"/>
                  </a:moveTo>
                  <a:cubicBezTo>
                    <a:pt x="489" y="1"/>
                    <a:pt x="1" y="397"/>
                    <a:pt x="1" y="1000"/>
                  </a:cubicBezTo>
                  <a:cubicBezTo>
                    <a:pt x="1" y="1597"/>
                    <a:pt x="493" y="1992"/>
                    <a:pt x="1002" y="1992"/>
                  </a:cubicBezTo>
                  <a:cubicBezTo>
                    <a:pt x="1245" y="1992"/>
                    <a:pt x="1492" y="1902"/>
                    <a:pt x="1692" y="1702"/>
                  </a:cubicBezTo>
                  <a:cubicBezTo>
                    <a:pt x="2084" y="1310"/>
                    <a:pt x="2084" y="679"/>
                    <a:pt x="1692" y="298"/>
                  </a:cubicBezTo>
                  <a:cubicBezTo>
                    <a:pt x="1490" y="92"/>
                    <a:pt x="1241" y="1"/>
                    <a:pt x="9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22975" y="2180475"/>
              <a:ext cx="51825" cy="49700"/>
            </a:xfrm>
            <a:custGeom>
              <a:avLst/>
              <a:gdLst/>
              <a:ahLst/>
              <a:cxnLst/>
              <a:rect l="l" t="t" r="r" b="b"/>
              <a:pathLst>
                <a:path w="2073" h="1988" extrusionOk="0">
                  <a:moveTo>
                    <a:pt x="990" y="0"/>
                  </a:moveTo>
                  <a:cubicBezTo>
                    <a:pt x="483" y="0"/>
                    <a:pt x="1" y="394"/>
                    <a:pt x="1" y="988"/>
                  </a:cubicBezTo>
                  <a:cubicBezTo>
                    <a:pt x="1" y="1591"/>
                    <a:pt x="484" y="1987"/>
                    <a:pt x="992" y="1987"/>
                  </a:cubicBezTo>
                  <a:cubicBezTo>
                    <a:pt x="1236" y="1987"/>
                    <a:pt x="1486" y="1896"/>
                    <a:pt x="1691" y="1690"/>
                  </a:cubicBezTo>
                  <a:cubicBezTo>
                    <a:pt x="2072" y="1309"/>
                    <a:pt x="2072" y="678"/>
                    <a:pt x="1691" y="297"/>
                  </a:cubicBezTo>
                  <a:cubicBezTo>
                    <a:pt x="1486" y="92"/>
                    <a:pt x="1235" y="0"/>
                    <a:pt x="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68200" y="2180450"/>
              <a:ext cx="66400" cy="49675"/>
            </a:xfrm>
            <a:custGeom>
              <a:avLst/>
              <a:gdLst/>
              <a:ahLst/>
              <a:cxnLst/>
              <a:rect l="l" t="t" r="r" b="b"/>
              <a:pathLst>
                <a:path w="2656" h="1987" extrusionOk="0">
                  <a:moveTo>
                    <a:pt x="1322" y="1"/>
                  </a:moveTo>
                  <a:cubicBezTo>
                    <a:pt x="441" y="1"/>
                    <a:pt x="1" y="1072"/>
                    <a:pt x="632" y="1691"/>
                  </a:cubicBezTo>
                  <a:cubicBezTo>
                    <a:pt x="822" y="1888"/>
                    <a:pt x="1075" y="1986"/>
                    <a:pt x="1328" y="1986"/>
                  </a:cubicBezTo>
                  <a:cubicBezTo>
                    <a:pt x="1581" y="1986"/>
                    <a:pt x="1834" y="1888"/>
                    <a:pt x="2025" y="1691"/>
                  </a:cubicBezTo>
                  <a:cubicBezTo>
                    <a:pt x="2656" y="1072"/>
                    <a:pt x="2203" y="1"/>
                    <a:pt x="13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96500" y="2253975"/>
              <a:ext cx="51825" cy="49725"/>
            </a:xfrm>
            <a:custGeom>
              <a:avLst/>
              <a:gdLst/>
              <a:ahLst/>
              <a:cxnLst/>
              <a:rect l="l" t="t" r="r" b="b"/>
              <a:pathLst>
                <a:path w="2073" h="1989" extrusionOk="0">
                  <a:moveTo>
                    <a:pt x="990" y="1"/>
                  </a:moveTo>
                  <a:cubicBezTo>
                    <a:pt x="482" y="1"/>
                    <a:pt x="1" y="395"/>
                    <a:pt x="1" y="989"/>
                  </a:cubicBezTo>
                  <a:cubicBezTo>
                    <a:pt x="1" y="1592"/>
                    <a:pt x="484" y="1988"/>
                    <a:pt x="991" y="1988"/>
                  </a:cubicBezTo>
                  <a:cubicBezTo>
                    <a:pt x="1236" y="1988"/>
                    <a:pt x="1486" y="1896"/>
                    <a:pt x="1691" y="1691"/>
                  </a:cubicBezTo>
                  <a:cubicBezTo>
                    <a:pt x="2072" y="1310"/>
                    <a:pt x="2072" y="679"/>
                    <a:pt x="1691" y="298"/>
                  </a:cubicBezTo>
                  <a:cubicBezTo>
                    <a:pt x="1486" y="93"/>
                    <a:pt x="1235" y="1"/>
                    <a:pt x="9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769425" y="2327125"/>
              <a:ext cx="52125" cy="49725"/>
            </a:xfrm>
            <a:custGeom>
              <a:avLst/>
              <a:gdLst/>
              <a:ahLst/>
              <a:cxnLst/>
              <a:rect l="l" t="t" r="r" b="b"/>
              <a:pathLst>
                <a:path w="2085" h="1989" extrusionOk="0">
                  <a:moveTo>
                    <a:pt x="1006" y="0"/>
                  </a:moveTo>
                  <a:cubicBezTo>
                    <a:pt x="492" y="0"/>
                    <a:pt x="1" y="395"/>
                    <a:pt x="1" y="992"/>
                  </a:cubicBezTo>
                  <a:cubicBezTo>
                    <a:pt x="1" y="1589"/>
                    <a:pt x="492" y="1989"/>
                    <a:pt x="1006" y="1989"/>
                  </a:cubicBezTo>
                  <a:cubicBezTo>
                    <a:pt x="1250" y="1989"/>
                    <a:pt x="1500" y="1898"/>
                    <a:pt x="1703" y="1694"/>
                  </a:cubicBezTo>
                  <a:cubicBezTo>
                    <a:pt x="2084" y="1313"/>
                    <a:pt x="2084" y="682"/>
                    <a:pt x="1703" y="289"/>
                  </a:cubicBezTo>
                  <a:cubicBezTo>
                    <a:pt x="1500" y="90"/>
                    <a:pt x="1250" y="0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42650" y="2400350"/>
              <a:ext cx="52125" cy="49600"/>
            </a:xfrm>
            <a:custGeom>
              <a:avLst/>
              <a:gdLst/>
              <a:ahLst/>
              <a:cxnLst/>
              <a:rect l="l" t="t" r="r" b="b"/>
              <a:pathLst>
                <a:path w="2085" h="1984" extrusionOk="0">
                  <a:moveTo>
                    <a:pt x="1002" y="0"/>
                  </a:moveTo>
                  <a:cubicBezTo>
                    <a:pt x="492" y="0"/>
                    <a:pt x="1" y="395"/>
                    <a:pt x="1" y="992"/>
                  </a:cubicBezTo>
                  <a:cubicBezTo>
                    <a:pt x="1" y="1589"/>
                    <a:pt x="492" y="1983"/>
                    <a:pt x="1002" y="1983"/>
                  </a:cubicBezTo>
                  <a:cubicBezTo>
                    <a:pt x="1245" y="1983"/>
                    <a:pt x="1492" y="1894"/>
                    <a:pt x="1691" y="1694"/>
                  </a:cubicBezTo>
                  <a:cubicBezTo>
                    <a:pt x="2084" y="1301"/>
                    <a:pt x="2084" y="682"/>
                    <a:pt x="1691" y="289"/>
                  </a:cubicBezTo>
                  <a:cubicBezTo>
                    <a:pt x="1492" y="90"/>
                    <a:pt x="1245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915875" y="2473575"/>
              <a:ext cx="52125" cy="49600"/>
            </a:xfrm>
            <a:custGeom>
              <a:avLst/>
              <a:gdLst/>
              <a:ahLst/>
              <a:cxnLst/>
              <a:rect l="l" t="t" r="r" b="b"/>
              <a:pathLst>
                <a:path w="2085" h="1984" extrusionOk="0">
                  <a:moveTo>
                    <a:pt x="1002" y="0"/>
                  </a:moveTo>
                  <a:cubicBezTo>
                    <a:pt x="492" y="0"/>
                    <a:pt x="1" y="395"/>
                    <a:pt x="1" y="992"/>
                  </a:cubicBezTo>
                  <a:cubicBezTo>
                    <a:pt x="1" y="1589"/>
                    <a:pt x="492" y="1983"/>
                    <a:pt x="1002" y="1983"/>
                  </a:cubicBezTo>
                  <a:cubicBezTo>
                    <a:pt x="1245" y="1983"/>
                    <a:pt x="1492" y="1894"/>
                    <a:pt x="1691" y="1694"/>
                  </a:cubicBezTo>
                  <a:cubicBezTo>
                    <a:pt x="2084" y="1301"/>
                    <a:pt x="2084" y="670"/>
                    <a:pt x="1691" y="289"/>
                  </a:cubicBezTo>
                  <a:cubicBezTo>
                    <a:pt x="1492" y="89"/>
                    <a:pt x="1245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989400" y="2546950"/>
              <a:ext cx="52100" cy="49750"/>
            </a:xfrm>
            <a:custGeom>
              <a:avLst/>
              <a:gdLst/>
              <a:ahLst/>
              <a:cxnLst/>
              <a:rect l="l" t="t" r="r" b="b"/>
              <a:pathLst>
                <a:path w="2084" h="1990" extrusionOk="0">
                  <a:moveTo>
                    <a:pt x="1002" y="1"/>
                  </a:moveTo>
                  <a:cubicBezTo>
                    <a:pt x="492" y="1"/>
                    <a:pt x="0" y="401"/>
                    <a:pt x="0" y="997"/>
                  </a:cubicBezTo>
                  <a:cubicBezTo>
                    <a:pt x="0" y="1594"/>
                    <a:pt x="492" y="1989"/>
                    <a:pt x="1002" y="1989"/>
                  </a:cubicBezTo>
                  <a:cubicBezTo>
                    <a:pt x="1245" y="1989"/>
                    <a:pt x="1491" y="1900"/>
                    <a:pt x="1691" y="1700"/>
                  </a:cubicBezTo>
                  <a:cubicBezTo>
                    <a:pt x="2084" y="1307"/>
                    <a:pt x="2084" y="676"/>
                    <a:pt x="1691" y="295"/>
                  </a:cubicBezTo>
                  <a:cubicBezTo>
                    <a:pt x="1491" y="91"/>
                    <a:pt x="1244" y="1"/>
                    <a:pt x="1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062925" y="2620000"/>
              <a:ext cx="51800" cy="49625"/>
            </a:xfrm>
            <a:custGeom>
              <a:avLst/>
              <a:gdLst/>
              <a:ahLst/>
              <a:cxnLst/>
              <a:rect l="l" t="t" r="r" b="b"/>
              <a:pathLst>
                <a:path w="2072" h="1985" extrusionOk="0">
                  <a:moveTo>
                    <a:pt x="997" y="1"/>
                  </a:moveTo>
                  <a:cubicBezTo>
                    <a:pt x="487" y="1"/>
                    <a:pt x="0" y="396"/>
                    <a:pt x="0" y="993"/>
                  </a:cubicBezTo>
                  <a:cubicBezTo>
                    <a:pt x="0" y="1589"/>
                    <a:pt x="487" y="1984"/>
                    <a:pt x="997" y="1984"/>
                  </a:cubicBezTo>
                  <a:cubicBezTo>
                    <a:pt x="1239" y="1984"/>
                    <a:pt x="1487" y="1895"/>
                    <a:pt x="1691" y="1695"/>
                  </a:cubicBezTo>
                  <a:cubicBezTo>
                    <a:pt x="2072" y="1314"/>
                    <a:pt x="2072" y="683"/>
                    <a:pt x="1691" y="290"/>
                  </a:cubicBezTo>
                  <a:cubicBezTo>
                    <a:pt x="1487" y="90"/>
                    <a:pt x="1239" y="1"/>
                    <a:pt x="9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49750" y="2253600"/>
              <a:ext cx="52125" cy="49600"/>
            </a:xfrm>
            <a:custGeom>
              <a:avLst/>
              <a:gdLst/>
              <a:ahLst/>
              <a:cxnLst/>
              <a:rect l="l" t="t" r="r" b="b"/>
              <a:pathLst>
                <a:path w="2085" h="1984" extrusionOk="0">
                  <a:moveTo>
                    <a:pt x="1002" y="0"/>
                  </a:moveTo>
                  <a:cubicBezTo>
                    <a:pt x="493" y="0"/>
                    <a:pt x="1" y="395"/>
                    <a:pt x="1" y="992"/>
                  </a:cubicBezTo>
                  <a:cubicBezTo>
                    <a:pt x="1" y="1589"/>
                    <a:pt x="493" y="1984"/>
                    <a:pt x="1002" y="1984"/>
                  </a:cubicBezTo>
                  <a:cubicBezTo>
                    <a:pt x="1245" y="1984"/>
                    <a:pt x="1492" y="1894"/>
                    <a:pt x="1692" y="1694"/>
                  </a:cubicBezTo>
                  <a:cubicBezTo>
                    <a:pt x="2084" y="1302"/>
                    <a:pt x="2084" y="682"/>
                    <a:pt x="1692" y="289"/>
                  </a:cubicBezTo>
                  <a:cubicBezTo>
                    <a:pt x="1492" y="90"/>
                    <a:pt x="1245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3275" y="2327125"/>
              <a:ext cx="52125" cy="49600"/>
            </a:xfrm>
            <a:custGeom>
              <a:avLst/>
              <a:gdLst/>
              <a:ahLst/>
              <a:cxnLst/>
              <a:rect l="l" t="t" r="r" b="b"/>
              <a:pathLst>
                <a:path w="2085" h="1984" extrusionOk="0">
                  <a:moveTo>
                    <a:pt x="1002" y="0"/>
                  </a:moveTo>
                  <a:cubicBezTo>
                    <a:pt x="493" y="0"/>
                    <a:pt x="1" y="395"/>
                    <a:pt x="1" y="992"/>
                  </a:cubicBezTo>
                  <a:cubicBezTo>
                    <a:pt x="1" y="1589"/>
                    <a:pt x="493" y="1983"/>
                    <a:pt x="1002" y="1983"/>
                  </a:cubicBezTo>
                  <a:cubicBezTo>
                    <a:pt x="1245" y="1983"/>
                    <a:pt x="1492" y="1894"/>
                    <a:pt x="1691" y="1694"/>
                  </a:cubicBezTo>
                  <a:cubicBezTo>
                    <a:pt x="2084" y="1313"/>
                    <a:pt x="2084" y="682"/>
                    <a:pt x="1691" y="289"/>
                  </a:cubicBezTo>
                  <a:cubicBezTo>
                    <a:pt x="1492" y="90"/>
                    <a:pt x="1245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96500" y="2400350"/>
              <a:ext cx="51825" cy="49600"/>
            </a:xfrm>
            <a:custGeom>
              <a:avLst/>
              <a:gdLst/>
              <a:ahLst/>
              <a:cxnLst/>
              <a:rect l="l" t="t" r="r" b="b"/>
              <a:pathLst>
                <a:path w="2073" h="1984" extrusionOk="0">
                  <a:moveTo>
                    <a:pt x="997" y="0"/>
                  </a:moveTo>
                  <a:cubicBezTo>
                    <a:pt x="487" y="0"/>
                    <a:pt x="1" y="395"/>
                    <a:pt x="1" y="992"/>
                  </a:cubicBezTo>
                  <a:cubicBezTo>
                    <a:pt x="1" y="1589"/>
                    <a:pt x="487" y="1983"/>
                    <a:pt x="997" y="1983"/>
                  </a:cubicBezTo>
                  <a:cubicBezTo>
                    <a:pt x="1240" y="1983"/>
                    <a:pt x="1488" y="1894"/>
                    <a:pt x="1691" y="1694"/>
                  </a:cubicBezTo>
                  <a:cubicBezTo>
                    <a:pt x="2072" y="1301"/>
                    <a:pt x="2072" y="682"/>
                    <a:pt x="1691" y="289"/>
                  </a:cubicBezTo>
                  <a:cubicBezTo>
                    <a:pt x="1488" y="90"/>
                    <a:pt x="1240" y="0"/>
                    <a:pt x="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769425" y="2473375"/>
              <a:ext cx="52125" cy="49800"/>
            </a:xfrm>
            <a:custGeom>
              <a:avLst/>
              <a:gdLst/>
              <a:ahLst/>
              <a:cxnLst/>
              <a:rect l="l" t="t" r="r" b="b"/>
              <a:pathLst>
                <a:path w="2085" h="1992" extrusionOk="0">
                  <a:moveTo>
                    <a:pt x="1000" y="0"/>
                  </a:moveTo>
                  <a:cubicBezTo>
                    <a:pt x="489" y="0"/>
                    <a:pt x="1" y="397"/>
                    <a:pt x="1" y="1000"/>
                  </a:cubicBezTo>
                  <a:cubicBezTo>
                    <a:pt x="1" y="1597"/>
                    <a:pt x="492" y="1991"/>
                    <a:pt x="1006" y="1991"/>
                  </a:cubicBezTo>
                  <a:cubicBezTo>
                    <a:pt x="1250" y="1991"/>
                    <a:pt x="1500" y="1902"/>
                    <a:pt x="1703" y="1702"/>
                  </a:cubicBezTo>
                  <a:cubicBezTo>
                    <a:pt x="2084" y="1309"/>
                    <a:pt x="2084" y="678"/>
                    <a:pt x="1703" y="297"/>
                  </a:cubicBezTo>
                  <a:cubicBezTo>
                    <a:pt x="1498" y="92"/>
                    <a:pt x="124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42650" y="2546575"/>
              <a:ext cx="52125" cy="49725"/>
            </a:xfrm>
            <a:custGeom>
              <a:avLst/>
              <a:gdLst/>
              <a:ahLst/>
              <a:cxnLst/>
              <a:rect l="l" t="t" r="r" b="b"/>
              <a:pathLst>
                <a:path w="2085" h="1989" extrusionOk="0">
                  <a:moveTo>
                    <a:pt x="995" y="1"/>
                  </a:moveTo>
                  <a:cubicBezTo>
                    <a:pt x="488" y="1"/>
                    <a:pt x="1" y="395"/>
                    <a:pt x="1" y="989"/>
                  </a:cubicBezTo>
                  <a:cubicBezTo>
                    <a:pt x="1" y="1591"/>
                    <a:pt x="489" y="1988"/>
                    <a:pt x="997" y="1988"/>
                  </a:cubicBezTo>
                  <a:cubicBezTo>
                    <a:pt x="1241" y="1988"/>
                    <a:pt x="1490" y="1896"/>
                    <a:pt x="1691" y="1691"/>
                  </a:cubicBezTo>
                  <a:cubicBezTo>
                    <a:pt x="2084" y="1310"/>
                    <a:pt x="2084" y="679"/>
                    <a:pt x="1691" y="298"/>
                  </a:cubicBezTo>
                  <a:cubicBezTo>
                    <a:pt x="1490" y="93"/>
                    <a:pt x="1240" y="1"/>
                    <a:pt x="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16175" y="2620000"/>
              <a:ext cx="52125" cy="49750"/>
            </a:xfrm>
            <a:custGeom>
              <a:avLst/>
              <a:gdLst/>
              <a:ahLst/>
              <a:cxnLst/>
              <a:rect l="l" t="t" r="r" b="b"/>
              <a:pathLst>
                <a:path w="2085" h="1990" extrusionOk="0">
                  <a:moveTo>
                    <a:pt x="1006" y="1"/>
                  </a:moveTo>
                  <a:cubicBezTo>
                    <a:pt x="492" y="1"/>
                    <a:pt x="0" y="396"/>
                    <a:pt x="0" y="993"/>
                  </a:cubicBezTo>
                  <a:cubicBezTo>
                    <a:pt x="0" y="1589"/>
                    <a:pt x="492" y="1989"/>
                    <a:pt x="1005" y="1989"/>
                  </a:cubicBezTo>
                  <a:cubicBezTo>
                    <a:pt x="1250" y="1989"/>
                    <a:pt x="1499" y="1899"/>
                    <a:pt x="1703" y="1695"/>
                  </a:cubicBezTo>
                  <a:cubicBezTo>
                    <a:pt x="2084" y="1314"/>
                    <a:pt x="2084" y="683"/>
                    <a:pt x="1703" y="290"/>
                  </a:cubicBezTo>
                  <a:cubicBezTo>
                    <a:pt x="1500" y="90"/>
                    <a:pt x="1250" y="1"/>
                    <a:pt x="10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89400" y="2693225"/>
              <a:ext cx="52100" cy="49750"/>
            </a:xfrm>
            <a:custGeom>
              <a:avLst/>
              <a:gdLst/>
              <a:ahLst/>
              <a:cxnLst/>
              <a:rect l="l" t="t" r="r" b="b"/>
              <a:pathLst>
                <a:path w="2084" h="1990" extrusionOk="0">
                  <a:moveTo>
                    <a:pt x="1002" y="1"/>
                  </a:moveTo>
                  <a:cubicBezTo>
                    <a:pt x="492" y="1"/>
                    <a:pt x="0" y="396"/>
                    <a:pt x="0" y="992"/>
                  </a:cubicBezTo>
                  <a:cubicBezTo>
                    <a:pt x="0" y="1589"/>
                    <a:pt x="492" y="1989"/>
                    <a:pt x="1002" y="1989"/>
                  </a:cubicBezTo>
                  <a:cubicBezTo>
                    <a:pt x="1244" y="1989"/>
                    <a:pt x="1491" y="1899"/>
                    <a:pt x="1691" y="1695"/>
                  </a:cubicBezTo>
                  <a:cubicBezTo>
                    <a:pt x="2084" y="1314"/>
                    <a:pt x="2084" y="683"/>
                    <a:pt x="1691" y="290"/>
                  </a:cubicBezTo>
                  <a:cubicBezTo>
                    <a:pt x="1491" y="90"/>
                    <a:pt x="1245" y="1"/>
                    <a:pt x="1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2"/>
          <p:cNvGrpSpPr/>
          <p:nvPr/>
        </p:nvGrpSpPr>
        <p:grpSpPr>
          <a:xfrm>
            <a:off x="2509397" y="474265"/>
            <a:ext cx="1826458" cy="526203"/>
            <a:chOff x="7908500" y="272200"/>
            <a:chExt cx="1374000" cy="395850"/>
          </a:xfrm>
        </p:grpSpPr>
        <p:sp>
          <p:nvSpPr>
            <p:cNvPr id="140" name="Google Shape;140;p2"/>
            <p:cNvSpPr/>
            <p:nvPr/>
          </p:nvSpPr>
          <p:spPr>
            <a:xfrm>
              <a:off x="7908800" y="272200"/>
              <a:ext cx="1373700" cy="120275"/>
            </a:xfrm>
            <a:custGeom>
              <a:avLst/>
              <a:gdLst/>
              <a:ahLst/>
              <a:cxnLst/>
              <a:rect l="l" t="t" r="r" b="b"/>
              <a:pathLst>
                <a:path w="54948" h="4811" extrusionOk="0">
                  <a:moveTo>
                    <a:pt x="4202" y="1"/>
                  </a:moveTo>
                  <a:cubicBezTo>
                    <a:pt x="2944" y="1"/>
                    <a:pt x="1680" y="349"/>
                    <a:pt x="560" y="1058"/>
                  </a:cubicBezTo>
                  <a:cubicBezTo>
                    <a:pt x="84" y="1367"/>
                    <a:pt x="0" y="2034"/>
                    <a:pt x="381" y="2462"/>
                  </a:cubicBezTo>
                  <a:cubicBezTo>
                    <a:pt x="567" y="2669"/>
                    <a:pt x="825" y="2778"/>
                    <a:pt x="1084" y="2778"/>
                  </a:cubicBezTo>
                  <a:cubicBezTo>
                    <a:pt x="1258" y="2778"/>
                    <a:pt x="1431" y="2729"/>
                    <a:pt x="1584" y="2629"/>
                  </a:cubicBezTo>
                  <a:cubicBezTo>
                    <a:pt x="2388" y="2126"/>
                    <a:pt x="3297" y="1878"/>
                    <a:pt x="4202" y="1878"/>
                  </a:cubicBezTo>
                  <a:cubicBezTo>
                    <a:pt x="5373" y="1878"/>
                    <a:pt x="6539" y="2293"/>
                    <a:pt x="7466" y="3105"/>
                  </a:cubicBezTo>
                  <a:cubicBezTo>
                    <a:pt x="8752" y="4242"/>
                    <a:pt x="10356" y="4811"/>
                    <a:pt x="11960" y="4811"/>
                  </a:cubicBezTo>
                  <a:cubicBezTo>
                    <a:pt x="13565" y="4811"/>
                    <a:pt x="15169" y="4242"/>
                    <a:pt x="16455" y="3105"/>
                  </a:cubicBezTo>
                  <a:cubicBezTo>
                    <a:pt x="17389" y="2290"/>
                    <a:pt x="18553" y="1882"/>
                    <a:pt x="19716" y="1882"/>
                  </a:cubicBezTo>
                  <a:cubicBezTo>
                    <a:pt x="20878" y="1882"/>
                    <a:pt x="22039" y="2290"/>
                    <a:pt x="22968" y="3105"/>
                  </a:cubicBezTo>
                  <a:cubicBezTo>
                    <a:pt x="24253" y="4242"/>
                    <a:pt x="25861" y="4811"/>
                    <a:pt x="27468" y="4811"/>
                  </a:cubicBezTo>
                  <a:cubicBezTo>
                    <a:pt x="29075" y="4811"/>
                    <a:pt x="30683" y="4242"/>
                    <a:pt x="31969" y="3105"/>
                  </a:cubicBezTo>
                  <a:cubicBezTo>
                    <a:pt x="32897" y="2290"/>
                    <a:pt x="34061" y="1882"/>
                    <a:pt x="35225" y="1882"/>
                  </a:cubicBezTo>
                  <a:cubicBezTo>
                    <a:pt x="36389" y="1882"/>
                    <a:pt x="37553" y="2290"/>
                    <a:pt x="38481" y="3105"/>
                  </a:cubicBezTo>
                  <a:cubicBezTo>
                    <a:pt x="39720" y="4201"/>
                    <a:pt x="41327" y="4808"/>
                    <a:pt x="42982" y="4808"/>
                  </a:cubicBezTo>
                  <a:cubicBezTo>
                    <a:pt x="44637" y="4808"/>
                    <a:pt x="46244" y="4201"/>
                    <a:pt x="47483" y="3105"/>
                  </a:cubicBezTo>
                  <a:cubicBezTo>
                    <a:pt x="48403" y="2293"/>
                    <a:pt x="49565" y="1878"/>
                    <a:pt x="50735" y="1878"/>
                  </a:cubicBezTo>
                  <a:cubicBezTo>
                    <a:pt x="51639" y="1878"/>
                    <a:pt x="52548" y="2126"/>
                    <a:pt x="53352" y="2629"/>
                  </a:cubicBezTo>
                  <a:cubicBezTo>
                    <a:pt x="53510" y="2729"/>
                    <a:pt x="53686" y="2778"/>
                    <a:pt x="53861" y="2778"/>
                  </a:cubicBezTo>
                  <a:cubicBezTo>
                    <a:pt x="54123" y="2778"/>
                    <a:pt x="54381" y="2669"/>
                    <a:pt x="54567" y="2462"/>
                  </a:cubicBezTo>
                  <a:cubicBezTo>
                    <a:pt x="54948" y="2034"/>
                    <a:pt x="54853" y="1367"/>
                    <a:pt x="54376" y="1058"/>
                  </a:cubicBezTo>
                  <a:cubicBezTo>
                    <a:pt x="53256" y="349"/>
                    <a:pt x="51992" y="1"/>
                    <a:pt x="50734" y="1"/>
                  </a:cubicBezTo>
                  <a:cubicBezTo>
                    <a:pt x="49118" y="1"/>
                    <a:pt x="47511" y="576"/>
                    <a:pt x="46232" y="1700"/>
                  </a:cubicBezTo>
                  <a:cubicBezTo>
                    <a:pt x="45304" y="2522"/>
                    <a:pt x="44143" y="2933"/>
                    <a:pt x="42982" y="2933"/>
                  </a:cubicBezTo>
                  <a:cubicBezTo>
                    <a:pt x="41821" y="2933"/>
                    <a:pt x="40660" y="2522"/>
                    <a:pt x="39732" y="1700"/>
                  </a:cubicBezTo>
                  <a:cubicBezTo>
                    <a:pt x="38440" y="569"/>
                    <a:pt x="36832" y="4"/>
                    <a:pt x="35227" y="4"/>
                  </a:cubicBezTo>
                  <a:cubicBezTo>
                    <a:pt x="33621" y="4"/>
                    <a:pt x="32016" y="569"/>
                    <a:pt x="30730" y="1700"/>
                  </a:cubicBezTo>
                  <a:cubicBezTo>
                    <a:pt x="29796" y="2522"/>
                    <a:pt x="28632" y="2933"/>
                    <a:pt x="27470" y="2933"/>
                  </a:cubicBezTo>
                  <a:cubicBezTo>
                    <a:pt x="26307" y="2933"/>
                    <a:pt x="25146" y="2522"/>
                    <a:pt x="24218" y="1700"/>
                  </a:cubicBezTo>
                  <a:cubicBezTo>
                    <a:pt x="22932" y="569"/>
                    <a:pt x="21325" y="4"/>
                    <a:pt x="19717" y="4"/>
                  </a:cubicBezTo>
                  <a:cubicBezTo>
                    <a:pt x="18110" y="4"/>
                    <a:pt x="16502" y="569"/>
                    <a:pt x="15217" y="1700"/>
                  </a:cubicBezTo>
                  <a:cubicBezTo>
                    <a:pt x="14288" y="2522"/>
                    <a:pt x="13124" y="2933"/>
                    <a:pt x="11960" y="2933"/>
                  </a:cubicBezTo>
                  <a:cubicBezTo>
                    <a:pt x="10796" y="2933"/>
                    <a:pt x="9633" y="2522"/>
                    <a:pt x="8704" y="1700"/>
                  </a:cubicBezTo>
                  <a:cubicBezTo>
                    <a:pt x="7425" y="576"/>
                    <a:pt x="5819" y="1"/>
                    <a:pt x="4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908500" y="413300"/>
              <a:ext cx="1374000" cy="120500"/>
            </a:xfrm>
            <a:custGeom>
              <a:avLst/>
              <a:gdLst/>
              <a:ahLst/>
              <a:cxnLst/>
              <a:rect l="l" t="t" r="r" b="b"/>
              <a:pathLst>
                <a:path w="54960" h="4820" extrusionOk="0">
                  <a:moveTo>
                    <a:pt x="4214" y="0"/>
                  </a:moveTo>
                  <a:cubicBezTo>
                    <a:pt x="2956" y="0"/>
                    <a:pt x="1692" y="348"/>
                    <a:pt x="572" y="1057"/>
                  </a:cubicBezTo>
                  <a:cubicBezTo>
                    <a:pt x="96" y="1379"/>
                    <a:pt x="1" y="2045"/>
                    <a:pt x="393" y="2474"/>
                  </a:cubicBezTo>
                  <a:cubicBezTo>
                    <a:pt x="579" y="2681"/>
                    <a:pt x="837" y="2789"/>
                    <a:pt x="1096" y="2789"/>
                  </a:cubicBezTo>
                  <a:cubicBezTo>
                    <a:pt x="1270" y="2789"/>
                    <a:pt x="1443" y="2741"/>
                    <a:pt x="1596" y="2641"/>
                  </a:cubicBezTo>
                  <a:cubicBezTo>
                    <a:pt x="2400" y="2137"/>
                    <a:pt x="3309" y="1889"/>
                    <a:pt x="4214" y="1889"/>
                  </a:cubicBezTo>
                  <a:cubicBezTo>
                    <a:pt x="5385" y="1889"/>
                    <a:pt x="6551" y="2304"/>
                    <a:pt x="7478" y="3117"/>
                  </a:cubicBezTo>
                  <a:cubicBezTo>
                    <a:pt x="8764" y="4248"/>
                    <a:pt x="10368" y="4814"/>
                    <a:pt x="11972" y="4814"/>
                  </a:cubicBezTo>
                  <a:cubicBezTo>
                    <a:pt x="13577" y="4814"/>
                    <a:pt x="15181" y="4248"/>
                    <a:pt x="16467" y="3117"/>
                  </a:cubicBezTo>
                  <a:cubicBezTo>
                    <a:pt x="17401" y="2295"/>
                    <a:pt x="18565" y="1885"/>
                    <a:pt x="19728" y="1885"/>
                  </a:cubicBezTo>
                  <a:cubicBezTo>
                    <a:pt x="20890" y="1885"/>
                    <a:pt x="22051" y="2295"/>
                    <a:pt x="22980" y="3117"/>
                  </a:cubicBezTo>
                  <a:cubicBezTo>
                    <a:pt x="24265" y="4248"/>
                    <a:pt x="25873" y="4814"/>
                    <a:pt x="27480" y="4814"/>
                  </a:cubicBezTo>
                  <a:cubicBezTo>
                    <a:pt x="29087" y="4814"/>
                    <a:pt x="30695" y="4248"/>
                    <a:pt x="31981" y="3117"/>
                  </a:cubicBezTo>
                  <a:cubicBezTo>
                    <a:pt x="32909" y="2295"/>
                    <a:pt x="34073" y="1885"/>
                    <a:pt x="35237" y="1885"/>
                  </a:cubicBezTo>
                  <a:cubicBezTo>
                    <a:pt x="36401" y="1885"/>
                    <a:pt x="37565" y="2295"/>
                    <a:pt x="38493" y="3117"/>
                  </a:cubicBezTo>
                  <a:cubicBezTo>
                    <a:pt x="39732" y="4212"/>
                    <a:pt x="41339" y="4819"/>
                    <a:pt x="42994" y="4819"/>
                  </a:cubicBezTo>
                  <a:cubicBezTo>
                    <a:pt x="44649" y="4819"/>
                    <a:pt x="46256" y="4212"/>
                    <a:pt x="47495" y="3117"/>
                  </a:cubicBezTo>
                  <a:cubicBezTo>
                    <a:pt x="48416" y="2303"/>
                    <a:pt x="49580" y="1884"/>
                    <a:pt x="50752" y="1884"/>
                  </a:cubicBezTo>
                  <a:cubicBezTo>
                    <a:pt x="51655" y="1884"/>
                    <a:pt x="52561" y="2133"/>
                    <a:pt x="53364" y="2641"/>
                  </a:cubicBezTo>
                  <a:cubicBezTo>
                    <a:pt x="53523" y="2737"/>
                    <a:pt x="53701" y="2784"/>
                    <a:pt x="53877" y="2784"/>
                  </a:cubicBezTo>
                  <a:cubicBezTo>
                    <a:pt x="54137" y="2784"/>
                    <a:pt x="54394" y="2680"/>
                    <a:pt x="54579" y="2474"/>
                  </a:cubicBezTo>
                  <a:cubicBezTo>
                    <a:pt x="54960" y="2045"/>
                    <a:pt x="54865" y="1379"/>
                    <a:pt x="54388" y="1057"/>
                  </a:cubicBezTo>
                  <a:cubicBezTo>
                    <a:pt x="53268" y="348"/>
                    <a:pt x="52004" y="0"/>
                    <a:pt x="50746" y="0"/>
                  </a:cubicBezTo>
                  <a:cubicBezTo>
                    <a:pt x="49130" y="0"/>
                    <a:pt x="47523" y="575"/>
                    <a:pt x="46244" y="1700"/>
                  </a:cubicBezTo>
                  <a:cubicBezTo>
                    <a:pt x="45316" y="2522"/>
                    <a:pt x="44155" y="2932"/>
                    <a:pt x="42994" y="2932"/>
                  </a:cubicBezTo>
                  <a:cubicBezTo>
                    <a:pt x="41833" y="2932"/>
                    <a:pt x="40672" y="2522"/>
                    <a:pt x="39744" y="1700"/>
                  </a:cubicBezTo>
                  <a:cubicBezTo>
                    <a:pt x="38452" y="569"/>
                    <a:pt x="36844" y="3"/>
                    <a:pt x="35239" y="3"/>
                  </a:cubicBezTo>
                  <a:cubicBezTo>
                    <a:pt x="33633" y="3"/>
                    <a:pt x="32028" y="569"/>
                    <a:pt x="30742" y="1700"/>
                  </a:cubicBezTo>
                  <a:cubicBezTo>
                    <a:pt x="29808" y="2522"/>
                    <a:pt x="28644" y="2932"/>
                    <a:pt x="27482" y="2932"/>
                  </a:cubicBezTo>
                  <a:cubicBezTo>
                    <a:pt x="26319" y="2932"/>
                    <a:pt x="25158" y="2522"/>
                    <a:pt x="24230" y="1700"/>
                  </a:cubicBezTo>
                  <a:cubicBezTo>
                    <a:pt x="22944" y="569"/>
                    <a:pt x="21337" y="3"/>
                    <a:pt x="19729" y="3"/>
                  </a:cubicBezTo>
                  <a:cubicBezTo>
                    <a:pt x="18122" y="3"/>
                    <a:pt x="16514" y="569"/>
                    <a:pt x="15229" y="1700"/>
                  </a:cubicBezTo>
                  <a:cubicBezTo>
                    <a:pt x="14300" y="2522"/>
                    <a:pt x="13136" y="2932"/>
                    <a:pt x="11972" y="2932"/>
                  </a:cubicBezTo>
                  <a:cubicBezTo>
                    <a:pt x="10808" y="2932"/>
                    <a:pt x="9645" y="2522"/>
                    <a:pt x="8716" y="1700"/>
                  </a:cubicBezTo>
                  <a:cubicBezTo>
                    <a:pt x="7437" y="575"/>
                    <a:pt x="5831" y="0"/>
                    <a:pt x="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7908800" y="547825"/>
              <a:ext cx="1373700" cy="120225"/>
            </a:xfrm>
            <a:custGeom>
              <a:avLst/>
              <a:gdLst/>
              <a:ahLst/>
              <a:cxnLst/>
              <a:rect l="l" t="t" r="r" b="b"/>
              <a:pathLst>
                <a:path w="54948" h="4809" extrusionOk="0">
                  <a:moveTo>
                    <a:pt x="4202" y="1"/>
                  </a:moveTo>
                  <a:cubicBezTo>
                    <a:pt x="2944" y="1"/>
                    <a:pt x="1680" y="349"/>
                    <a:pt x="560" y="1058"/>
                  </a:cubicBezTo>
                  <a:cubicBezTo>
                    <a:pt x="84" y="1367"/>
                    <a:pt x="0" y="2034"/>
                    <a:pt x="381" y="2463"/>
                  </a:cubicBezTo>
                  <a:cubicBezTo>
                    <a:pt x="567" y="2670"/>
                    <a:pt x="825" y="2778"/>
                    <a:pt x="1084" y="2778"/>
                  </a:cubicBezTo>
                  <a:cubicBezTo>
                    <a:pt x="1258" y="2778"/>
                    <a:pt x="1431" y="2730"/>
                    <a:pt x="1584" y="2629"/>
                  </a:cubicBezTo>
                  <a:cubicBezTo>
                    <a:pt x="2388" y="2126"/>
                    <a:pt x="3297" y="1878"/>
                    <a:pt x="4202" y="1878"/>
                  </a:cubicBezTo>
                  <a:cubicBezTo>
                    <a:pt x="5373" y="1878"/>
                    <a:pt x="6539" y="2293"/>
                    <a:pt x="7466" y="3106"/>
                  </a:cubicBezTo>
                  <a:cubicBezTo>
                    <a:pt x="8752" y="4237"/>
                    <a:pt x="10356" y="4802"/>
                    <a:pt x="11960" y="4802"/>
                  </a:cubicBezTo>
                  <a:cubicBezTo>
                    <a:pt x="13565" y="4802"/>
                    <a:pt x="15169" y="4237"/>
                    <a:pt x="16455" y="3106"/>
                  </a:cubicBezTo>
                  <a:cubicBezTo>
                    <a:pt x="17389" y="2284"/>
                    <a:pt x="18553" y="1873"/>
                    <a:pt x="19716" y="1873"/>
                  </a:cubicBezTo>
                  <a:cubicBezTo>
                    <a:pt x="20878" y="1873"/>
                    <a:pt x="22039" y="2284"/>
                    <a:pt x="22968" y="3106"/>
                  </a:cubicBezTo>
                  <a:cubicBezTo>
                    <a:pt x="24253" y="4237"/>
                    <a:pt x="25861" y="4802"/>
                    <a:pt x="27468" y="4802"/>
                  </a:cubicBezTo>
                  <a:cubicBezTo>
                    <a:pt x="29075" y="4802"/>
                    <a:pt x="30683" y="4237"/>
                    <a:pt x="31969" y="3106"/>
                  </a:cubicBezTo>
                  <a:cubicBezTo>
                    <a:pt x="32897" y="2284"/>
                    <a:pt x="34061" y="1873"/>
                    <a:pt x="35225" y="1873"/>
                  </a:cubicBezTo>
                  <a:cubicBezTo>
                    <a:pt x="36389" y="1873"/>
                    <a:pt x="37553" y="2284"/>
                    <a:pt x="38481" y="3106"/>
                  </a:cubicBezTo>
                  <a:cubicBezTo>
                    <a:pt x="39720" y="4201"/>
                    <a:pt x="41327" y="4808"/>
                    <a:pt x="42982" y="4808"/>
                  </a:cubicBezTo>
                  <a:cubicBezTo>
                    <a:pt x="44637" y="4808"/>
                    <a:pt x="46244" y="4201"/>
                    <a:pt x="47483" y="3106"/>
                  </a:cubicBezTo>
                  <a:cubicBezTo>
                    <a:pt x="48403" y="2293"/>
                    <a:pt x="49565" y="1878"/>
                    <a:pt x="50735" y="1878"/>
                  </a:cubicBezTo>
                  <a:cubicBezTo>
                    <a:pt x="51639" y="1878"/>
                    <a:pt x="52548" y="2126"/>
                    <a:pt x="53352" y="2629"/>
                  </a:cubicBezTo>
                  <a:cubicBezTo>
                    <a:pt x="53510" y="2730"/>
                    <a:pt x="53686" y="2778"/>
                    <a:pt x="53861" y="2778"/>
                  </a:cubicBezTo>
                  <a:cubicBezTo>
                    <a:pt x="54123" y="2778"/>
                    <a:pt x="54381" y="2670"/>
                    <a:pt x="54567" y="2463"/>
                  </a:cubicBezTo>
                  <a:cubicBezTo>
                    <a:pt x="54948" y="2034"/>
                    <a:pt x="54853" y="1367"/>
                    <a:pt x="54376" y="1058"/>
                  </a:cubicBezTo>
                  <a:cubicBezTo>
                    <a:pt x="53256" y="349"/>
                    <a:pt x="51992" y="1"/>
                    <a:pt x="50734" y="1"/>
                  </a:cubicBezTo>
                  <a:cubicBezTo>
                    <a:pt x="49118" y="1"/>
                    <a:pt x="47511" y="576"/>
                    <a:pt x="46232" y="1701"/>
                  </a:cubicBezTo>
                  <a:cubicBezTo>
                    <a:pt x="45304" y="2522"/>
                    <a:pt x="44143" y="2933"/>
                    <a:pt x="42982" y="2933"/>
                  </a:cubicBezTo>
                  <a:cubicBezTo>
                    <a:pt x="41821" y="2933"/>
                    <a:pt x="40660" y="2522"/>
                    <a:pt x="39732" y="1701"/>
                  </a:cubicBezTo>
                  <a:cubicBezTo>
                    <a:pt x="38440" y="570"/>
                    <a:pt x="36832" y="4"/>
                    <a:pt x="35227" y="4"/>
                  </a:cubicBezTo>
                  <a:cubicBezTo>
                    <a:pt x="33621" y="4"/>
                    <a:pt x="32016" y="570"/>
                    <a:pt x="30730" y="1701"/>
                  </a:cubicBezTo>
                  <a:cubicBezTo>
                    <a:pt x="29796" y="2522"/>
                    <a:pt x="28632" y="2933"/>
                    <a:pt x="27470" y="2933"/>
                  </a:cubicBezTo>
                  <a:cubicBezTo>
                    <a:pt x="26307" y="2933"/>
                    <a:pt x="25146" y="2522"/>
                    <a:pt x="24218" y="1701"/>
                  </a:cubicBezTo>
                  <a:cubicBezTo>
                    <a:pt x="22932" y="570"/>
                    <a:pt x="21325" y="4"/>
                    <a:pt x="19717" y="4"/>
                  </a:cubicBezTo>
                  <a:cubicBezTo>
                    <a:pt x="18110" y="4"/>
                    <a:pt x="16502" y="570"/>
                    <a:pt x="15217" y="1701"/>
                  </a:cubicBezTo>
                  <a:cubicBezTo>
                    <a:pt x="14288" y="2522"/>
                    <a:pt x="13124" y="2933"/>
                    <a:pt x="11960" y="2933"/>
                  </a:cubicBezTo>
                  <a:cubicBezTo>
                    <a:pt x="10796" y="2933"/>
                    <a:pt x="9633" y="2522"/>
                    <a:pt x="8704" y="1701"/>
                  </a:cubicBezTo>
                  <a:cubicBezTo>
                    <a:pt x="7425" y="576"/>
                    <a:pt x="5819" y="1"/>
                    <a:pt x="4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2"/>
          <p:cNvGrpSpPr/>
          <p:nvPr/>
        </p:nvGrpSpPr>
        <p:grpSpPr>
          <a:xfrm>
            <a:off x="380275" y="-229262"/>
            <a:ext cx="1081431" cy="1081431"/>
            <a:chOff x="1653302" y="685777"/>
            <a:chExt cx="824828" cy="824828"/>
          </a:xfrm>
        </p:grpSpPr>
        <p:sp>
          <p:nvSpPr>
            <p:cNvPr id="144" name="Google Shape;144;p2"/>
            <p:cNvSpPr/>
            <p:nvPr/>
          </p:nvSpPr>
          <p:spPr>
            <a:xfrm>
              <a:off x="1685230" y="717705"/>
              <a:ext cx="792900" cy="792900"/>
            </a:xfrm>
            <a:prstGeom prst="donut">
              <a:avLst>
                <a:gd name="adj" fmla="val 2209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653302" y="685777"/>
              <a:ext cx="792900" cy="792900"/>
            </a:xfrm>
            <a:prstGeom prst="donut">
              <a:avLst>
                <a:gd name="adj" fmla="val 2209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"/>
          <p:cNvSpPr/>
          <p:nvPr/>
        </p:nvSpPr>
        <p:spPr>
          <a:xfrm>
            <a:off x="1426325" y="4166727"/>
            <a:ext cx="547507" cy="526185"/>
          </a:xfrm>
          <a:custGeom>
            <a:avLst/>
            <a:gdLst/>
            <a:ahLst/>
            <a:cxnLst/>
            <a:rect l="l" t="t" r="r" b="b"/>
            <a:pathLst>
              <a:path w="21647" h="20804" extrusionOk="0">
                <a:moveTo>
                  <a:pt x="4732" y="1"/>
                </a:moveTo>
                <a:cubicBezTo>
                  <a:pt x="3629" y="1"/>
                  <a:pt x="2525" y="420"/>
                  <a:pt x="1680" y="1260"/>
                </a:cubicBezTo>
                <a:cubicBezTo>
                  <a:pt x="1" y="2951"/>
                  <a:pt x="1" y="5677"/>
                  <a:pt x="1680" y="7356"/>
                </a:cubicBezTo>
                <a:lnTo>
                  <a:pt x="4728" y="10404"/>
                </a:lnTo>
                <a:lnTo>
                  <a:pt x="1680" y="13452"/>
                </a:lnTo>
                <a:cubicBezTo>
                  <a:pt x="1" y="15131"/>
                  <a:pt x="1" y="17857"/>
                  <a:pt x="1680" y="19536"/>
                </a:cubicBezTo>
                <a:cubicBezTo>
                  <a:pt x="2525" y="20375"/>
                  <a:pt x="3629" y="20795"/>
                  <a:pt x="4732" y="20795"/>
                </a:cubicBezTo>
                <a:cubicBezTo>
                  <a:pt x="5835" y="20795"/>
                  <a:pt x="6936" y="20375"/>
                  <a:pt x="7776" y="19536"/>
                </a:cubicBezTo>
                <a:lnTo>
                  <a:pt x="10824" y="16500"/>
                </a:lnTo>
                <a:lnTo>
                  <a:pt x="13872" y="19536"/>
                </a:lnTo>
                <a:cubicBezTo>
                  <a:pt x="14711" y="20381"/>
                  <a:pt x="15812" y="20804"/>
                  <a:pt x="16914" y="20804"/>
                </a:cubicBezTo>
                <a:cubicBezTo>
                  <a:pt x="18015" y="20804"/>
                  <a:pt x="19116" y="20381"/>
                  <a:pt x="19956" y="19536"/>
                </a:cubicBezTo>
                <a:cubicBezTo>
                  <a:pt x="21647" y="17857"/>
                  <a:pt x="21647" y="15131"/>
                  <a:pt x="19956" y="13452"/>
                </a:cubicBezTo>
                <a:lnTo>
                  <a:pt x="16920" y="10404"/>
                </a:lnTo>
                <a:lnTo>
                  <a:pt x="19956" y="7356"/>
                </a:lnTo>
                <a:cubicBezTo>
                  <a:pt x="21635" y="5677"/>
                  <a:pt x="21635" y="2951"/>
                  <a:pt x="19956" y="1260"/>
                </a:cubicBezTo>
                <a:cubicBezTo>
                  <a:pt x="19116" y="420"/>
                  <a:pt x="18015" y="1"/>
                  <a:pt x="16914" y="1"/>
                </a:cubicBezTo>
                <a:cubicBezTo>
                  <a:pt x="15812" y="1"/>
                  <a:pt x="14711" y="420"/>
                  <a:pt x="13872" y="1260"/>
                </a:cubicBezTo>
                <a:lnTo>
                  <a:pt x="10824" y="4308"/>
                </a:lnTo>
                <a:lnTo>
                  <a:pt x="7776" y="1260"/>
                </a:lnTo>
                <a:cubicBezTo>
                  <a:pt x="6936" y="420"/>
                  <a:pt x="5835" y="1"/>
                  <a:pt x="47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>
            <a:off x="4396813" y="4442725"/>
            <a:ext cx="1178155" cy="1133603"/>
          </a:xfrm>
          <a:custGeom>
            <a:avLst/>
            <a:gdLst/>
            <a:ahLst/>
            <a:cxnLst/>
            <a:rect l="l" t="t" r="r" b="b"/>
            <a:pathLst>
              <a:path w="34695" h="33383" extrusionOk="0">
                <a:moveTo>
                  <a:pt x="18002" y="0"/>
                </a:moveTo>
                <a:cubicBezTo>
                  <a:pt x="11251" y="0"/>
                  <a:pt x="5167" y="4072"/>
                  <a:pt x="2584" y="10311"/>
                </a:cubicBezTo>
                <a:cubicBezTo>
                  <a:pt x="0" y="16538"/>
                  <a:pt x="1429" y="23717"/>
                  <a:pt x="6203" y="28492"/>
                </a:cubicBezTo>
                <a:cubicBezTo>
                  <a:pt x="9397" y="31686"/>
                  <a:pt x="13667" y="33382"/>
                  <a:pt x="18008" y="33382"/>
                </a:cubicBezTo>
                <a:cubicBezTo>
                  <a:pt x="20157" y="33382"/>
                  <a:pt x="22322" y="32967"/>
                  <a:pt x="24384" y="32111"/>
                </a:cubicBezTo>
                <a:cubicBezTo>
                  <a:pt x="30623" y="29528"/>
                  <a:pt x="34695" y="23444"/>
                  <a:pt x="34695" y="16693"/>
                </a:cubicBezTo>
                <a:cubicBezTo>
                  <a:pt x="34683" y="7477"/>
                  <a:pt x="27218" y="0"/>
                  <a:pt x="180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8437317" y="2398125"/>
            <a:ext cx="706701" cy="1412909"/>
          </a:xfrm>
          <a:custGeom>
            <a:avLst/>
            <a:gdLst/>
            <a:ahLst/>
            <a:cxnLst/>
            <a:rect l="l" t="t" r="r" b="b"/>
            <a:pathLst>
              <a:path w="20111" h="40208" extrusionOk="0">
                <a:moveTo>
                  <a:pt x="20111" y="0"/>
                </a:moveTo>
                <a:lnTo>
                  <a:pt x="1" y="20110"/>
                </a:lnTo>
                <a:lnTo>
                  <a:pt x="20111" y="40208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"/>
          <p:cNvSpPr/>
          <p:nvPr/>
        </p:nvSpPr>
        <p:spPr>
          <a:xfrm>
            <a:off x="8916790" y="3200984"/>
            <a:ext cx="122217" cy="104612"/>
          </a:xfrm>
          <a:custGeom>
            <a:avLst/>
            <a:gdLst/>
            <a:ahLst/>
            <a:cxnLst/>
            <a:rect l="l" t="t" r="r" b="b"/>
            <a:pathLst>
              <a:path w="3478" h="2977" extrusionOk="0">
                <a:moveTo>
                  <a:pt x="1989" y="584"/>
                </a:moveTo>
                <a:cubicBezTo>
                  <a:pt x="2489" y="584"/>
                  <a:pt x="2882" y="989"/>
                  <a:pt x="2882" y="1477"/>
                </a:cubicBezTo>
                <a:cubicBezTo>
                  <a:pt x="2882" y="2016"/>
                  <a:pt x="2441" y="2376"/>
                  <a:pt x="1983" y="2376"/>
                </a:cubicBezTo>
                <a:cubicBezTo>
                  <a:pt x="1763" y="2376"/>
                  <a:pt x="1539" y="2293"/>
                  <a:pt x="1358" y="2108"/>
                </a:cubicBezTo>
                <a:cubicBezTo>
                  <a:pt x="798" y="1548"/>
                  <a:pt x="1191" y="584"/>
                  <a:pt x="1989" y="584"/>
                </a:cubicBezTo>
                <a:close/>
                <a:moveTo>
                  <a:pt x="1984" y="0"/>
                </a:moveTo>
                <a:cubicBezTo>
                  <a:pt x="1618" y="0"/>
                  <a:pt x="1245" y="136"/>
                  <a:pt x="941" y="441"/>
                </a:cubicBezTo>
                <a:cubicBezTo>
                  <a:pt x="1" y="1370"/>
                  <a:pt x="667" y="2977"/>
                  <a:pt x="1989" y="2977"/>
                </a:cubicBezTo>
                <a:cubicBezTo>
                  <a:pt x="2810" y="2977"/>
                  <a:pt x="3477" y="2310"/>
                  <a:pt x="3477" y="1489"/>
                </a:cubicBezTo>
                <a:cubicBezTo>
                  <a:pt x="3477" y="595"/>
                  <a:pt x="2747" y="0"/>
                  <a:pt x="1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"/>
          <p:cNvSpPr/>
          <p:nvPr/>
        </p:nvSpPr>
        <p:spPr>
          <a:xfrm rot="-5400000">
            <a:off x="8009850" y="-331625"/>
            <a:ext cx="367200" cy="190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2"/>
          <p:cNvGrpSpPr/>
          <p:nvPr/>
        </p:nvGrpSpPr>
        <p:grpSpPr>
          <a:xfrm>
            <a:off x="7168800" y="539425"/>
            <a:ext cx="804875" cy="395875"/>
            <a:chOff x="583100" y="2948450"/>
            <a:chExt cx="804875" cy="395875"/>
          </a:xfrm>
        </p:grpSpPr>
        <p:sp>
          <p:nvSpPr>
            <p:cNvPr id="152" name="Google Shape;152;p2"/>
            <p:cNvSpPr/>
            <p:nvPr/>
          </p:nvSpPr>
          <p:spPr>
            <a:xfrm>
              <a:off x="583100" y="2948450"/>
              <a:ext cx="46750" cy="39875"/>
            </a:xfrm>
            <a:custGeom>
              <a:avLst/>
              <a:gdLst/>
              <a:ahLst/>
              <a:cxnLst/>
              <a:rect l="l" t="t" r="r" b="b"/>
              <a:pathLst>
                <a:path w="1870" h="1595" extrusionOk="0">
                  <a:moveTo>
                    <a:pt x="1072" y="142"/>
                  </a:moveTo>
                  <a:cubicBezTo>
                    <a:pt x="1429" y="142"/>
                    <a:pt x="1727" y="427"/>
                    <a:pt x="1727" y="797"/>
                  </a:cubicBezTo>
                  <a:cubicBezTo>
                    <a:pt x="1727" y="1192"/>
                    <a:pt x="1405" y="1456"/>
                    <a:pt x="1067" y="1456"/>
                  </a:cubicBezTo>
                  <a:cubicBezTo>
                    <a:pt x="907" y="1456"/>
                    <a:pt x="742" y="1395"/>
                    <a:pt x="608" y="1261"/>
                  </a:cubicBezTo>
                  <a:cubicBezTo>
                    <a:pt x="191" y="844"/>
                    <a:pt x="489" y="142"/>
                    <a:pt x="1072" y="142"/>
                  </a:cubicBezTo>
                  <a:close/>
                  <a:moveTo>
                    <a:pt x="1070" y="1"/>
                  </a:moveTo>
                  <a:cubicBezTo>
                    <a:pt x="875" y="1"/>
                    <a:pt x="675" y="74"/>
                    <a:pt x="512" y="237"/>
                  </a:cubicBezTo>
                  <a:cubicBezTo>
                    <a:pt x="0" y="737"/>
                    <a:pt x="358" y="1594"/>
                    <a:pt x="1072" y="1594"/>
                  </a:cubicBezTo>
                  <a:cubicBezTo>
                    <a:pt x="1512" y="1582"/>
                    <a:pt x="1858" y="1237"/>
                    <a:pt x="1870" y="797"/>
                  </a:cubicBezTo>
                  <a:cubicBezTo>
                    <a:pt x="1862" y="315"/>
                    <a:pt x="1475" y="1"/>
                    <a:pt x="1070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709600" y="2948450"/>
              <a:ext cx="46450" cy="39875"/>
            </a:xfrm>
            <a:custGeom>
              <a:avLst/>
              <a:gdLst/>
              <a:ahLst/>
              <a:cxnLst/>
              <a:rect l="l" t="t" r="r" b="b"/>
              <a:pathLst>
                <a:path w="1858" h="1595" extrusionOk="0">
                  <a:moveTo>
                    <a:pt x="1060" y="142"/>
                  </a:moveTo>
                  <a:cubicBezTo>
                    <a:pt x="1429" y="142"/>
                    <a:pt x="1715" y="427"/>
                    <a:pt x="1727" y="797"/>
                  </a:cubicBezTo>
                  <a:cubicBezTo>
                    <a:pt x="1727" y="1192"/>
                    <a:pt x="1399" y="1456"/>
                    <a:pt x="1059" y="1456"/>
                  </a:cubicBezTo>
                  <a:cubicBezTo>
                    <a:pt x="896" y="1456"/>
                    <a:pt x="730" y="1395"/>
                    <a:pt x="596" y="1261"/>
                  </a:cubicBezTo>
                  <a:cubicBezTo>
                    <a:pt x="179" y="844"/>
                    <a:pt x="477" y="142"/>
                    <a:pt x="1060" y="142"/>
                  </a:cubicBezTo>
                  <a:close/>
                  <a:moveTo>
                    <a:pt x="1061" y="1"/>
                  </a:moveTo>
                  <a:cubicBezTo>
                    <a:pt x="864" y="1"/>
                    <a:pt x="663" y="74"/>
                    <a:pt x="501" y="237"/>
                  </a:cubicBezTo>
                  <a:cubicBezTo>
                    <a:pt x="1" y="737"/>
                    <a:pt x="358" y="1594"/>
                    <a:pt x="1060" y="1594"/>
                  </a:cubicBezTo>
                  <a:cubicBezTo>
                    <a:pt x="1501" y="1582"/>
                    <a:pt x="1858" y="1237"/>
                    <a:pt x="1858" y="797"/>
                  </a:cubicBezTo>
                  <a:cubicBezTo>
                    <a:pt x="1858" y="315"/>
                    <a:pt x="1468" y="1"/>
                    <a:pt x="1061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835800" y="2948450"/>
              <a:ext cx="46775" cy="39875"/>
            </a:xfrm>
            <a:custGeom>
              <a:avLst/>
              <a:gdLst/>
              <a:ahLst/>
              <a:cxnLst/>
              <a:rect l="l" t="t" r="r" b="b"/>
              <a:pathLst>
                <a:path w="1871" h="1595" extrusionOk="0">
                  <a:moveTo>
                    <a:pt x="1072" y="142"/>
                  </a:moveTo>
                  <a:cubicBezTo>
                    <a:pt x="1430" y="142"/>
                    <a:pt x="1727" y="427"/>
                    <a:pt x="1727" y="797"/>
                  </a:cubicBezTo>
                  <a:cubicBezTo>
                    <a:pt x="1727" y="1192"/>
                    <a:pt x="1405" y="1456"/>
                    <a:pt x="1068" y="1456"/>
                  </a:cubicBezTo>
                  <a:cubicBezTo>
                    <a:pt x="907" y="1456"/>
                    <a:pt x="743" y="1395"/>
                    <a:pt x="608" y="1261"/>
                  </a:cubicBezTo>
                  <a:cubicBezTo>
                    <a:pt x="191" y="844"/>
                    <a:pt x="489" y="142"/>
                    <a:pt x="1072" y="142"/>
                  </a:cubicBezTo>
                  <a:close/>
                  <a:moveTo>
                    <a:pt x="1070" y="1"/>
                  </a:moveTo>
                  <a:cubicBezTo>
                    <a:pt x="875" y="1"/>
                    <a:pt x="676" y="74"/>
                    <a:pt x="513" y="237"/>
                  </a:cubicBezTo>
                  <a:cubicBezTo>
                    <a:pt x="1" y="737"/>
                    <a:pt x="358" y="1594"/>
                    <a:pt x="1072" y="1594"/>
                  </a:cubicBezTo>
                  <a:cubicBezTo>
                    <a:pt x="1513" y="1582"/>
                    <a:pt x="1858" y="1237"/>
                    <a:pt x="1870" y="797"/>
                  </a:cubicBezTo>
                  <a:cubicBezTo>
                    <a:pt x="1862" y="315"/>
                    <a:pt x="1475" y="1"/>
                    <a:pt x="1070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962300" y="2948450"/>
              <a:ext cx="46475" cy="39875"/>
            </a:xfrm>
            <a:custGeom>
              <a:avLst/>
              <a:gdLst/>
              <a:ahLst/>
              <a:cxnLst/>
              <a:rect l="l" t="t" r="r" b="b"/>
              <a:pathLst>
                <a:path w="1859" h="1595" extrusionOk="0">
                  <a:moveTo>
                    <a:pt x="1061" y="142"/>
                  </a:moveTo>
                  <a:cubicBezTo>
                    <a:pt x="1430" y="142"/>
                    <a:pt x="1715" y="427"/>
                    <a:pt x="1727" y="797"/>
                  </a:cubicBezTo>
                  <a:cubicBezTo>
                    <a:pt x="1727" y="1192"/>
                    <a:pt x="1400" y="1456"/>
                    <a:pt x="1059" y="1456"/>
                  </a:cubicBezTo>
                  <a:cubicBezTo>
                    <a:pt x="896" y="1456"/>
                    <a:pt x="731" y="1395"/>
                    <a:pt x="596" y="1261"/>
                  </a:cubicBezTo>
                  <a:cubicBezTo>
                    <a:pt x="180" y="844"/>
                    <a:pt x="477" y="142"/>
                    <a:pt x="1061" y="142"/>
                  </a:cubicBezTo>
                  <a:close/>
                  <a:moveTo>
                    <a:pt x="1061" y="1"/>
                  </a:moveTo>
                  <a:cubicBezTo>
                    <a:pt x="865" y="1"/>
                    <a:pt x="664" y="74"/>
                    <a:pt x="501" y="237"/>
                  </a:cubicBezTo>
                  <a:cubicBezTo>
                    <a:pt x="1" y="737"/>
                    <a:pt x="358" y="1594"/>
                    <a:pt x="1061" y="1594"/>
                  </a:cubicBezTo>
                  <a:cubicBezTo>
                    <a:pt x="1501" y="1582"/>
                    <a:pt x="1858" y="1237"/>
                    <a:pt x="1858" y="797"/>
                  </a:cubicBezTo>
                  <a:cubicBezTo>
                    <a:pt x="1858" y="315"/>
                    <a:pt x="1468" y="1"/>
                    <a:pt x="1061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088525" y="2948450"/>
              <a:ext cx="46750" cy="39875"/>
            </a:xfrm>
            <a:custGeom>
              <a:avLst/>
              <a:gdLst/>
              <a:ahLst/>
              <a:cxnLst/>
              <a:rect l="l" t="t" r="r" b="b"/>
              <a:pathLst>
                <a:path w="1870" h="1595" extrusionOk="0">
                  <a:moveTo>
                    <a:pt x="1072" y="142"/>
                  </a:moveTo>
                  <a:cubicBezTo>
                    <a:pt x="1429" y="142"/>
                    <a:pt x="1727" y="427"/>
                    <a:pt x="1727" y="797"/>
                  </a:cubicBezTo>
                  <a:cubicBezTo>
                    <a:pt x="1727" y="1192"/>
                    <a:pt x="1405" y="1456"/>
                    <a:pt x="1067" y="1456"/>
                  </a:cubicBezTo>
                  <a:cubicBezTo>
                    <a:pt x="906" y="1456"/>
                    <a:pt x="742" y="1395"/>
                    <a:pt x="607" y="1261"/>
                  </a:cubicBezTo>
                  <a:cubicBezTo>
                    <a:pt x="191" y="844"/>
                    <a:pt x="488" y="142"/>
                    <a:pt x="1072" y="142"/>
                  </a:cubicBezTo>
                  <a:close/>
                  <a:moveTo>
                    <a:pt x="1070" y="1"/>
                  </a:moveTo>
                  <a:cubicBezTo>
                    <a:pt x="874" y="1"/>
                    <a:pt x="675" y="74"/>
                    <a:pt x="512" y="237"/>
                  </a:cubicBezTo>
                  <a:cubicBezTo>
                    <a:pt x="0" y="737"/>
                    <a:pt x="357" y="1594"/>
                    <a:pt x="1072" y="1594"/>
                  </a:cubicBezTo>
                  <a:cubicBezTo>
                    <a:pt x="1512" y="1582"/>
                    <a:pt x="1858" y="1237"/>
                    <a:pt x="1869" y="797"/>
                  </a:cubicBezTo>
                  <a:cubicBezTo>
                    <a:pt x="1861" y="315"/>
                    <a:pt x="1474" y="1"/>
                    <a:pt x="1070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215025" y="2948450"/>
              <a:ext cx="46450" cy="39875"/>
            </a:xfrm>
            <a:custGeom>
              <a:avLst/>
              <a:gdLst/>
              <a:ahLst/>
              <a:cxnLst/>
              <a:rect l="l" t="t" r="r" b="b"/>
              <a:pathLst>
                <a:path w="1858" h="1595" extrusionOk="0">
                  <a:moveTo>
                    <a:pt x="1060" y="142"/>
                  </a:moveTo>
                  <a:cubicBezTo>
                    <a:pt x="1429" y="142"/>
                    <a:pt x="1715" y="427"/>
                    <a:pt x="1727" y="797"/>
                  </a:cubicBezTo>
                  <a:cubicBezTo>
                    <a:pt x="1727" y="1192"/>
                    <a:pt x="1399" y="1456"/>
                    <a:pt x="1058" y="1456"/>
                  </a:cubicBezTo>
                  <a:cubicBezTo>
                    <a:pt x="896" y="1456"/>
                    <a:pt x="730" y="1395"/>
                    <a:pt x="596" y="1261"/>
                  </a:cubicBezTo>
                  <a:cubicBezTo>
                    <a:pt x="179" y="844"/>
                    <a:pt x="477" y="142"/>
                    <a:pt x="1060" y="142"/>
                  </a:cubicBezTo>
                  <a:close/>
                  <a:moveTo>
                    <a:pt x="1061" y="1"/>
                  </a:moveTo>
                  <a:cubicBezTo>
                    <a:pt x="864" y="1"/>
                    <a:pt x="663" y="74"/>
                    <a:pt x="500" y="237"/>
                  </a:cubicBezTo>
                  <a:cubicBezTo>
                    <a:pt x="0" y="737"/>
                    <a:pt x="358" y="1594"/>
                    <a:pt x="1060" y="1594"/>
                  </a:cubicBezTo>
                  <a:cubicBezTo>
                    <a:pt x="1501" y="1582"/>
                    <a:pt x="1858" y="1237"/>
                    <a:pt x="1858" y="797"/>
                  </a:cubicBezTo>
                  <a:cubicBezTo>
                    <a:pt x="1858" y="315"/>
                    <a:pt x="1468" y="1"/>
                    <a:pt x="1061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341225" y="2948450"/>
              <a:ext cx="46750" cy="39875"/>
            </a:xfrm>
            <a:custGeom>
              <a:avLst/>
              <a:gdLst/>
              <a:ahLst/>
              <a:cxnLst/>
              <a:rect l="l" t="t" r="r" b="b"/>
              <a:pathLst>
                <a:path w="1870" h="1595" extrusionOk="0">
                  <a:moveTo>
                    <a:pt x="1072" y="142"/>
                  </a:moveTo>
                  <a:cubicBezTo>
                    <a:pt x="1429" y="142"/>
                    <a:pt x="1727" y="427"/>
                    <a:pt x="1727" y="797"/>
                  </a:cubicBezTo>
                  <a:cubicBezTo>
                    <a:pt x="1727" y="1192"/>
                    <a:pt x="1405" y="1456"/>
                    <a:pt x="1068" y="1456"/>
                  </a:cubicBezTo>
                  <a:cubicBezTo>
                    <a:pt x="907" y="1456"/>
                    <a:pt x="742" y="1395"/>
                    <a:pt x="608" y="1261"/>
                  </a:cubicBezTo>
                  <a:cubicBezTo>
                    <a:pt x="191" y="844"/>
                    <a:pt x="489" y="142"/>
                    <a:pt x="1072" y="142"/>
                  </a:cubicBezTo>
                  <a:close/>
                  <a:moveTo>
                    <a:pt x="1070" y="1"/>
                  </a:moveTo>
                  <a:cubicBezTo>
                    <a:pt x="875" y="1"/>
                    <a:pt x="675" y="74"/>
                    <a:pt x="513" y="237"/>
                  </a:cubicBezTo>
                  <a:cubicBezTo>
                    <a:pt x="1" y="737"/>
                    <a:pt x="358" y="1594"/>
                    <a:pt x="1072" y="1594"/>
                  </a:cubicBezTo>
                  <a:cubicBezTo>
                    <a:pt x="1513" y="1582"/>
                    <a:pt x="1858" y="1237"/>
                    <a:pt x="1870" y="797"/>
                  </a:cubicBezTo>
                  <a:cubicBezTo>
                    <a:pt x="1862" y="315"/>
                    <a:pt x="1475" y="1"/>
                    <a:pt x="1070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83100" y="3067100"/>
              <a:ext cx="46750" cy="39975"/>
            </a:xfrm>
            <a:custGeom>
              <a:avLst/>
              <a:gdLst/>
              <a:ahLst/>
              <a:cxnLst/>
              <a:rect l="l" t="t" r="r" b="b"/>
              <a:pathLst>
                <a:path w="1870" h="1599" extrusionOk="0">
                  <a:moveTo>
                    <a:pt x="1072" y="146"/>
                  </a:moveTo>
                  <a:cubicBezTo>
                    <a:pt x="1429" y="146"/>
                    <a:pt x="1727" y="432"/>
                    <a:pt x="1727" y="801"/>
                  </a:cubicBezTo>
                  <a:cubicBezTo>
                    <a:pt x="1727" y="1196"/>
                    <a:pt x="1399" y="1460"/>
                    <a:pt x="1062" y="1460"/>
                  </a:cubicBezTo>
                  <a:cubicBezTo>
                    <a:pt x="901" y="1460"/>
                    <a:pt x="738" y="1400"/>
                    <a:pt x="608" y="1265"/>
                  </a:cubicBezTo>
                  <a:cubicBezTo>
                    <a:pt x="191" y="849"/>
                    <a:pt x="489" y="146"/>
                    <a:pt x="1072" y="146"/>
                  </a:cubicBezTo>
                  <a:close/>
                  <a:moveTo>
                    <a:pt x="1073" y="0"/>
                  </a:moveTo>
                  <a:cubicBezTo>
                    <a:pt x="876" y="0"/>
                    <a:pt x="675" y="75"/>
                    <a:pt x="512" y="242"/>
                  </a:cubicBezTo>
                  <a:cubicBezTo>
                    <a:pt x="0" y="742"/>
                    <a:pt x="358" y="1599"/>
                    <a:pt x="1072" y="1599"/>
                  </a:cubicBezTo>
                  <a:cubicBezTo>
                    <a:pt x="1512" y="1587"/>
                    <a:pt x="1858" y="1242"/>
                    <a:pt x="1870" y="801"/>
                  </a:cubicBezTo>
                  <a:cubicBezTo>
                    <a:pt x="1870" y="320"/>
                    <a:pt x="1480" y="0"/>
                    <a:pt x="1073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09600" y="3067100"/>
              <a:ext cx="46450" cy="39975"/>
            </a:xfrm>
            <a:custGeom>
              <a:avLst/>
              <a:gdLst/>
              <a:ahLst/>
              <a:cxnLst/>
              <a:rect l="l" t="t" r="r" b="b"/>
              <a:pathLst>
                <a:path w="1858" h="1599" extrusionOk="0">
                  <a:moveTo>
                    <a:pt x="1060" y="146"/>
                  </a:moveTo>
                  <a:cubicBezTo>
                    <a:pt x="1429" y="146"/>
                    <a:pt x="1727" y="432"/>
                    <a:pt x="1727" y="801"/>
                  </a:cubicBezTo>
                  <a:cubicBezTo>
                    <a:pt x="1719" y="1196"/>
                    <a:pt x="1394" y="1460"/>
                    <a:pt x="1056" y="1460"/>
                  </a:cubicBezTo>
                  <a:cubicBezTo>
                    <a:pt x="895" y="1460"/>
                    <a:pt x="730" y="1400"/>
                    <a:pt x="596" y="1265"/>
                  </a:cubicBezTo>
                  <a:cubicBezTo>
                    <a:pt x="179" y="849"/>
                    <a:pt x="477" y="146"/>
                    <a:pt x="1060" y="146"/>
                  </a:cubicBezTo>
                  <a:close/>
                  <a:moveTo>
                    <a:pt x="1061" y="0"/>
                  </a:moveTo>
                  <a:cubicBezTo>
                    <a:pt x="864" y="0"/>
                    <a:pt x="663" y="75"/>
                    <a:pt x="501" y="242"/>
                  </a:cubicBezTo>
                  <a:cubicBezTo>
                    <a:pt x="1" y="742"/>
                    <a:pt x="358" y="1599"/>
                    <a:pt x="1060" y="1599"/>
                  </a:cubicBezTo>
                  <a:cubicBezTo>
                    <a:pt x="1501" y="1587"/>
                    <a:pt x="1858" y="1242"/>
                    <a:pt x="1858" y="801"/>
                  </a:cubicBezTo>
                  <a:cubicBezTo>
                    <a:pt x="1858" y="320"/>
                    <a:pt x="1468" y="0"/>
                    <a:pt x="1061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835800" y="3067100"/>
              <a:ext cx="46775" cy="39975"/>
            </a:xfrm>
            <a:custGeom>
              <a:avLst/>
              <a:gdLst/>
              <a:ahLst/>
              <a:cxnLst/>
              <a:rect l="l" t="t" r="r" b="b"/>
              <a:pathLst>
                <a:path w="1871" h="1599" extrusionOk="0">
                  <a:moveTo>
                    <a:pt x="1072" y="146"/>
                  </a:moveTo>
                  <a:cubicBezTo>
                    <a:pt x="1430" y="146"/>
                    <a:pt x="1727" y="432"/>
                    <a:pt x="1727" y="801"/>
                  </a:cubicBezTo>
                  <a:cubicBezTo>
                    <a:pt x="1727" y="1196"/>
                    <a:pt x="1400" y="1460"/>
                    <a:pt x="1063" y="1460"/>
                  </a:cubicBezTo>
                  <a:cubicBezTo>
                    <a:pt x="902" y="1460"/>
                    <a:pt x="739" y="1400"/>
                    <a:pt x="608" y="1265"/>
                  </a:cubicBezTo>
                  <a:cubicBezTo>
                    <a:pt x="191" y="849"/>
                    <a:pt x="489" y="146"/>
                    <a:pt x="1072" y="146"/>
                  </a:cubicBezTo>
                  <a:close/>
                  <a:moveTo>
                    <a:pt x="1073" y="0"/>
                  </a:moveTo>
                  <a:cubicBezTo>
                    <a:pt x="876" y="0"/>
                    <a:pt x="676" y="75"/>
                    <a:pt x="513" y="242"/>
                  </a:cubicBezTo>
                  <a:cubicBezTo>
                    <a:pt x="1" y="742"/>
                    <a:pt x="358" y="1599"/>
                    <a:pt x="1072" y="1599"/>
                  </a:cubicBezTo>
                  <a:cubicBezTo>
                    <a:pt x="1513" y="1587"/>
                    <a:pt x="1858" y="1242"/>
                    <a:pt x="1870" y="801"/>
                  </a:cubicBezTo>
                  <a:cubicBezTo>
                    <a:pt x="1870" y="320"/>
                    <a:pt x="1480" y="0"/>
                    <a:pt x="1073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962300" y="3067100"/>
              <a:ext cx="46475" cy="39975"/>
            </a:xfrm>
            <a:custGeom>
              <a:avLst/>
              <a:gdLst/>
              <a:ahLst/>
              <a:cxnLst/>
              <a:rect l="l" t="t" r="r" b="b"/>
              <a:pathLst>
                <a:path w="1859" h="1599" extrusionOk="0">
                  <a:moveTo>
                    <a:pt x="1061" y="146"/>
                  </a:moveTo>
                  <a:cubicBezTo>
                    <a:pt x="1430" y="146"/>
                    <a:pt x="1727" y="432"/>
                    <a:pt x="1727" y="801"/>
                  </a:cubicBezTo>
                  <a:cubicBezTo>
                    <a:pt x="1719" y="1196"/>
                    <a:pt x="1395" y="1460"/>
                    <a:pt x="1056" y="1460"/>
                  </a:cubicBezTo>
                  <a:cubicBezTo>
                    <a:pt x="895" y="1460"/>
                    <a:pt x="731" y="1400"/>
                    <a:pt x="596" y="1265"/>
                  </a:cubicBezTo>
                  <a:cubicBezTo>
                    <a:pt x="180" y="849"/>
                    <a:pt x="477" y="146"/>
                    <a:pt x="1061" y="146"/>
                  </a:cubicBezTo>
                  <a:close/>
                  <a:moveTo>
                    <a:pt x="1061" y="0"/>
                  </a:moveTo>
                  <a:cubicBezTo>
                    <a:pt x="865" y="0"/>
                    <a:pt x="664" y="75"/>
                    <a:pt x="501" y="242"/>
                  </a:cubicBezTo>
                  <a:cubicBezTo>
                    <a:pt x="1" y="742"/>
                    <a:pt x="358" y="1599"/>
                    <a:pt x="1061" y="1599"/>
                  </a:cubicBezTo>
                  <a:cubicBezTo>
                    <a:pt x="1501" y="1587"/>
                    <a:pt x="1858" y="1242"/>
                    <a:pt x="1858" y="801"/>
                  </a:cubicBezTo>
                  <a:cubicBezTo>
                    <a:pt x="1858" y="320"/>
                    <a:pt x="1469" y="0"/>
                    <a:pt x="1061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088525" y="3067100"/>
              <a:ext cx="46750" cy="39975"/>
            </a:xfrm>
            <a:custGeom>
              <a:avLst/>
              <a:gdLst/>
              <a:ahLst/>
              <a:cxnLst/>
              <a:rect l="l" t="t" r="r" b="b"/>
              <a:pathLst>
                <a:path w="1870" h="1599" extrusionOk="0">
                  <a:moveTo>
                    <a:pt x="1072" y="146"/>
                  </a:moveTo>
                  <a:cubicBezTo>
                    <a:pt x="1429" y="146"/>
                    <a:pt x="1727" y="432"/>
                    <a:pt x="1727" y="801"/>
                  </a:cubicBezTo>
                  <a:cubicBezTo>
                    <a:pt x="1727" y="1196"/>
                    <a:pt x="1399" y="1460"/>
                    <a:pt x="1062" y="1460"/>
                  </a:cubicBezTo>
                  <a:cubicBezTo>
                    <a:pt x="901" y="1460"/>
                    <a:pt x="738" y="1400"/>
                    <a:pt x="607" y="1265"/>
                  </a:cubicBezTo>
                  <a:cubicBezTo>
                    <a:pt x="191" y="849"/>
                    <a:pt x="488" y="146"/>
                    <a:pt x="1072" y="146"/>
                  </a:cubicBezTo>
                  <a:close/>
                  <a:moveTo>
                    <a:pt x="1073" y="0"/>
                  </a:moveTo>
                  <a:cubicBezTo>
                    <a:pt x="876" y="0"/>
                    <a:pt x="675" y="75"/>
                    <a:pt x="512" y="242"/>
                  </a:cubicBezTo>
                  <a:cubicBezTo>
                    <a:pt x="0" y="742"/>
                    <a:pt x="357" y="1599"/>
                    <a:pt x="1072" y="1599"/>
                  </a:cubicBezTo>
                  <a:cubicBezTo>
                    <a:pt x="1512" y="1587"/>
                    <a:pt x="1858" y="1242"/>
                    <a:pt x="1869" y="801"/>
                  </a:cubicBezTo>
                  <a:cubicBezTo>
                    <a:pt x="1869" y="320"/>
                    <a:pt x="1480" y="0"/>
                    <a:pt x="1073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215025" y="3067100"/>
              <a:ext cx="46450" cy="39975"/>
            </a:xfrm>
            <a:custGeom>
              <a:avLst/>
              <a:gdLst/>
              <a:ahLst/>
              <a:cxnLst/>
              <a:rect l="l" t="t" r="r" b="b"/>
              <a:pathLst>
                <a:path w="1858" h="1599" extrusionOk="0">
                  <a:moveTo>
                    <a:pt x="1060" y="146"/>
                  </a:moveTo>
                  <a:cubicBezTo>
                    <a:pt x="1429" y="146"/>
                    <a:pt x="1727" y="432"/>
                    <a:pt x="1727" y="801"/>
                  </a:cubicBezTo>
                  <a:cubicBezTo>
                    <a:pt x="1719" y="1196"/>
                    <a:pt x="1394" y="1460"/>
                    <a:pt x="1056" y="1460"/>
                  </a:cubicBezTo>
                  <a:cubicBezTo>
                    <a:pt x="895" y="1460"/>
                    <a:pt x="730" y="1400"/>
                    <a:pt x="596" y="1265"/>
                  </a:cubicBezTo>
                  <a:cubicBezTo>
                    <a:pt x="179" y="849"/>
                    <a:pt x="477" y="146"/>
                    <a:pt x="1060" y="146"/>
                  </a:cubicBezTo>
                  <a:close/>
                  <a:moveTo>
                    <a:pt x="1061" y="0"/>
                  </a:moveTo>
                  <a:cubicBezTo>
                    <a:pt x="864" y="0"/>
                    <a:pt x="663" y="75"/>
                    <a:pt x="500" y="242"/>
                  </a:cubicBezTo>
                  <a:cubicBezTo>
                    <a:pt x="0" y="742"/>
                    <a:pt x="358" y="1599"/>
                    <a:pt x="1060" y="1599"/>
                  </a:cubicBezTo>
                  <a:cubicBezTo>
                    <a:pt x="1501" y="1587"/>
                    <a:pt x="1858" y="1242"/>
                    <a:pt x="1858" y="801"/>
                  </a:cubicBezTo>
                  <a:cubicBezTo>
                    <a:pt x="1858" y="320"/>
                    <a:pt x="1468" y="0"/>
                    <a:pt x="1061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341225" y="3067100"/>
              <a:ext cx="46750" cy="39975"/>
            </a:xfrm>
            <a:custGeom>
              <a:avLst/>
              <a:gdLst/>
              <a:ahLst/>
              <a:cxnLst/>
              <a:rect l="l" t="t" r="r" b="b"/>
              <a:pathLst>
                <a:path w="1870" h="1599" extrusionOk="0">
                  <a:moveTo>
                    <a:pt x="1072" y="146"/>
                  </a:moveTo>
                  <a:cubicBezTo>
                    <a:pt x="1429" y="146"/>
                    <a:pt x="1727" y="432"/>
                    <a:pt x="1727" y="801"/>
                  </a:cubicBezTo>
                  <a:cubicBezTo>
                    <a:pt x="1727" y="1196"/>
                    <a:pt x="1400" y="1460"/>
                    <a:pt x="1062" y="1460"/>
                  </a:cubicBezTo>
                  <a:cubicBezTo>
                    <a:pt x="902" y="1460"/>
                    <a:pt x="739" y="1400"/>
                    <a:pt x="608" y="1265"/>
                  </a:cubicBezTo>
                  <a:cubicBezTo>
                    <a:pt x="191" y="849"/>
                    <a:pt x="489" y="146"/>
                    <a:pt x="1072" y="146"/>
                  </a:cubicBezTo>
                  <a:close/>
                  <a:moveTo>
                    <a:pt x="1073" y="0"/>
                  </a:moveTo>
                  <a:cubicBezTo>
                    <a:pt x="876" y="0"/>
                    <a:pt x="675" y="75"/>
                    <a:pt x="513" y="242"/>
                  </a:cubicBezTo>
                  <a:cubicBezTo>
                    <a:pt x="1" y="742"/>
                    <a:pt x="358" y="1599"/>
                    <a:pt x="1072" y="1599"/>
                  </a:cubicBezTo>
                  <a:cubicBezTo>
                    <a:pt x="1513" y="1587"/>
                    <a:pt x="1858" y="1242"/>
                    <a:pt x="1870" y="801"/>
                  </a:cubicBezTo>
                  <a:cubicBezTo>
                    <a:pt x="1870" y="320"/>
                    <a:pt x="1480" y="0"/>
                    <a:pt x="1073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83100" y="3185850"/>
              <a:ext cx="46750" cy="40000"/>
            </a:xfrm>
            <a:custGeom>
              <a:avLst/>
              <a:gdLst/>
              <a:ahLst/>
              <a:cxnLst/>
              <a:rect l="l" t="t" r="r" b="b"/>
              <a:pathLst>
                <a:path w="1870" h="1600" extrusionOk="0">
                  <a:moveTo>
                    <a:pt x="1072" y="147"/>
                  </a:moveTo>
                  <a:cubicBezTo>
                    <a:pt x="1429" y="147"/>
                    <a:pt x="1727" y="433"/>
                    <a:pt x="1727" y="802"/>
                  </a:cubicBezTo>
                  <a:cubicBezTo>
                    <a:pt x="1727" y="1197"/>
                    <a:pt x="1405" y="1461"/>
                    <a:pt x="1067" y="1461"/>
                  </a:cubicBezTo>
                  <a:cubicBezTo>
                    <a:pt x="907" y="1461"/>
                    <a:pt x="742" y="1401"/>
                    <a:pt x="608" y="1266"/>
                  </a:cubicBezTo>
                  <a:cubicBezTo>
                    <a:pt x="191" y="849"/>
                    <a:pt x="489" y="147"/>
                    <a:pt x="1072" y="147"/>
                  </a:cubicBezTo>
                  <a:close/>
                  <a:moveTo>
                    <a:pt x="1070" y="1"/>
                  </a:moveTo>
                  <a:cubicBezTo>
                    <a:pt x="875" y="1"/>
                    <a:pt x="675" y="75"/>
                    <a:pt x="512" y="242"/>
                  </a:cubicBezTo>
                  <a:cubicBezTo>
                    <a:pt x="0" y="742"/>
                    <a:pt x="358" y="1599"/>
                    <a:pt x="1072" y="1599"/>
                  </a:cubicBezTo>
                  <a:cubicBezTo>
                    <a:pt x="1512" y="1588"/>
                    <a:pt x="1858" y="1242"/>
                    <a:pt x="1870" y="802"/>
                  </a:cubicBezTo>
                  <a:cubicBezTo>
                    <a:pt x="1862" y="320"/>
                    <a:pt x="1475" y="1"/>
                    <a:pt x="1070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709600" y="3185850"/>
              <a:ext cx="46450" cy="40000"/>
            </a:xfrm>
            <a:custGeom>
              <a:avLst/>
              <a:gdLst/>
              <a:ahLst/>
              <a:cxnLst/>
              <a:rect l="l" t="t" r="r" b="b"/>
              <a:pathLst>
                <a:path w="1858" h="1600" extrusionOk="0">
                  <a:moveTo>
                    <a:pt x="1060" y="147"/>
                  </a:moveTo>
                  <a:cubicBezTo>
                    <a:pt x="1429" y="147"/>
                    <a:pt x="1715" y="433"/>
                    <a:pt x="1727" y="802"/>
                  </a:cubicBezTo>
                  <a:cubicBezTo>
                    <a:pt x="1727" y="1197"/>
                    <a:pt x="1399" y="1461"/>
                    <a:pt x="1059" y="1461"/>
                  </a:cubicBezTo>
                  <a:cubicBezTo>
                    <a:pt x="896" y="1461"/>
                    <a:pt x="730" y="1401"/>
                    <a:pt x="596" y="1266"/>
                  </a:cubicBezTo>
                  <a:cubicBezTo>
                    <a:pt x="179" y="849"/>
                    <a:pt x="477" y="147"/>
                    <a:pt x="1060" y="147"/>
                  </a:cubicBezTo>
                  <a:close/>
                  <a:moveTo>
                    <a:pt x="1061" y="1"/>
                  </a:moveTo>
                  <a:cubicBezTo>
                    <a:pt x="864" y="1"/>
                    <a:pt x="663" y="75"/>
                    <a:pt x="501" y="242"/>
                  </a:cubicBezTo>
                  <a:cubicBezTo>
                    <a:pt x="1" y="742"/>
                    <a:pt x="358" y="1599"/>
                    <a:pt x="1060" y="1599"/>
                  </a:cubicBezTo>
                  <a:cubicBezTo>
                    <a:pt x="1501" y="1588"/>
                    <a:pt x="1858" y="1242"/>
                    <a:pt x="1858" y="802"/>
                  </a:cubicBezTo>
                  <a:cubicBezTo>
                    <a:pt x="1858" y="320"/>
                    <a:pt x="1468" y="1"/>
                    <a:pt x="1061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35800" y="3185850"/>
              <a:ext cx="46775" cy="40000"/>
            </a:xfrm>
            <a:custGeom>
              <a:avLst/>
              <a:gdLst/>
              <a:ahLst/>
              <a:cxnLst/>
              <a:rect l="l" t="t" r="r" b="b"/>
              <a:pathLst>
                <a:path w="1871" h="1600" extrusionOk="0">
                  <a:moveTo>
                    <a:pt x="1072" y="147"/>
                  </a:moveTo>
                  <a:cubicBezTo>
                    <a:pt x="1430" y="147"/>
                    <a:pt x="1727" y="433"/>
                    <a:pt x="1727" y="802"/>
                  </a:cubicBezTo>
                  <a:cubicBezTo>
                    <a:pt x="1727" y="1197"/>
                    <a:pt x="1405" y="1461"/>
                    <a:pt x="1068" y="1461"/>
                  </a:cubicBezTo>
                  <a:cubicBezTo>
                    <a:pt x="907" y="1461"/>
                    <a:pt x="743" y="1401"/>
                    <a:pt x="608" y="1266"/>
                  </a:cubicBezTo>
                  <a:cubicBezTo>
                    <a:pt x="191" y="849"/>
                    <a:pt x="489" y="147"/>
                    <a:pt x="1072" y="147"/>
                  </a:cubicBezTo>
                  <a:close/>
                  <a:moveTo>
                    <a:pt x="1071" y="1"/>
                  </a:moveTo>
                  <a:cubicBezTo>
                    <a:pt x="875" y="1"/>
                    <a:pt x="676" y="75"/>
                    <a:pt x="513" y="242"/>
                  </a:cubicBezTo>
                  <a:cubicBezTo>
                    <a:pt x="1" y="742"/>
                    <a:pt x="358" y="1599"/>
                    <a:pt x="1072" y="1599"/>
                  </a:cubicBezTo>
                  <a:cubicBezTo>
                    <a:pt x="1513" y="1588"/>
                    <a:pt x="1858" y="1242"/>
                    <a:pt x="1870" y="802"/>
                  </a:cubicBezTo>
                  <a:cubicBezTo>
                    <a:pt x="1862" y="320"/>
                    <a:pt x="1475" y="1"/>
                    <a:pt x="1071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962300" y="3185850"/>
              <a:ext cx="46475" cy="40000"/>
            </a:xfrm>
            <a:custGeom>
              <a:avLst/>
              <a:gdLst/>
              <a:ahLst/>
              <a:cxnLst/>
              <a:rect l="l" t="t" r="r" b="b"/>
              <a:pathLst>
                <a:path w="1859" h="1600" extrusionOk="0">
                  <a:moveTo>
                    <a:pt x="1061" y="147"/>
                  </a:moveTo>
                  <a:cubicBezTo>
                    <a:pt x="1430" y="147"/>
                    <a:pt x="1715" y="433"/>
                    <a:pt x="1727" y="802"/>
                  </a:cubicBezTo>
                  <a:cubicBezTo>
                    <a:pt x="1727" y="1197"/>
                    <a:pt x="1400" y="1461"/>
                    <a:pt x="1059" y="1461"/>
                  </a:cubicBezTo>
                  <a:cubicBezTo>
                    <a:pt x="896" y="1461"/>
                    <a:pt x="731" y="1401"/>
                    <a:pt x="596" y="1266"/>
                  </a:cubicBezTo>
                  <a:cubicBezTo>
                    <a:pt x="180" y="849"/>
                    <a:pt x="477" y="147"/>
                    <a:pt x="1061" y="147"/>
                  </a:cubicBezTo>
                  <a:close/>
                  <a:moveTo>
                    <a:pt x="1061" y="1"/>
                  </a:moveTo>
                  <a:cubicBezTo>
                    <a:pt x="865" y="1"/>
                    <a:pt x="664" y="75"/>
                    <a:pt x="501" y="242"/>
                  </a:cubicBezTo>
                  <a:cubicBezTo>
                    <a:pt x="1" y="742"/>
                    <a:pt x="358" y="1599"/>
                    <a:pt x="1061" y="1599"/>
                  </a:cubicBezTo>
                  <a:cubicBezTo>
                    <a:pt x="1501" y="1588"/>
                    <a:pt x="1858" y="1242"/>
                    <a:pt x="1858" y="802"/>
                  </a:cubicBezTo>
                  <a:cubicBezTo>
                    <a:pt x="1858" y="320"/>
                    <a:pt x="1469" y="1"/>
                    <a:pt x="1061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088525" y="3185850"/>
              <a:ext cx="46750" cy="40000"/>
            </a:xfrm>
            <a:custGeom>
              <a:avLst/>
              <a:gdLst/>
              <a:ahLst/>
              <a:cxnLst/>
              <a:rect l="l" t="t" r="r" b="b"/>
              <a:pathLst>
                <a:path w="1870" h="1600" extrusionOk="0">
                  <a:moveTo>
                    <a:pt x="1072" y="147"/>
                  </a:moveTo>
                  <a:cubicBezTo>
                    <a:pt x="1429" y="147"/>
                    <a:pt x="1727" y="433"/>
                    <a:pt x="1727" y="802"/>
                  </a:cubicBezTo>
                  <a:cubicBezTo>
                    <a:pt x="1727" y="1197"/>
                    <a:pt x="1405" y="1461"/>
                    <a:pt x="1067" y="1461"/>
                  </a:cubicBezTo>
                  <a:cubicBezTo>
                    <a:pt x="906" y="1461"/>
                    <a:pt x="742" y="1401"/>
                    <a:pt x="607" y="1266"/>
                  </a:cubicBezTo>
                  <a:cubicBezTo>
                    <a:pt x="191" y="849"/>
                    <a:pt x="488" y="147"/>
                    <a:pt x="1072" y="147"/>
                  </a:cubicBezTo>
                  <a:close/>
                  <a:moveTo>
                    <a:pt x="1070" y="1"/>
                  </a:moveTo>
                  <a:cubicBezTo>
                    <a:pt x="875" y="1"/>
                    <a:pt x="675" y="75"/>
                    <a:pt x="512" y="242"/>
                  </a:cubicBezTo>
                  <a:cubicBezTo>
                    <a:pt x="0" y="742"/>
                    <a:pt x="357" y="1599"/>
                    <a:pt x="1072" y="1599"/>
                  </a:cubicBezTo>
                  <a:cubicBezTo>
                    <a:pt x="1512" y="1588"/>
                    <a:pt x="1858" y="1242"/>
                    <a:pt x="1869" y="802"/>
                  </a:cubicBezTo>
                  <a:cubicBezTo>
                    <a:pt x="1861" y="320"/>
                    <a:pt x="1475" y="1"/>
                    <a:pt x="1070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215025" y="3185850"/>
              <a:ext cx="46450" cy="40000"/>
            </a:xfrm>
            <a:custGeom>
              <a:avLst/>
              <a:gdLst/>
              <a:ahLst/>
              <a:cxnLst/>
              <a:rect l="l" t="t" r="r" b="b"/>
              <a:pathLst>
                <a:path w="1858" h="1600" extrusionOk="0">
                  <a:moveTo>
                    <a:pt x="1060" y="147"/>
                  </a:moveTo>
                  <a:cubicBezTo>
                    <a:pt x="1429" y="147"/>
                    <a:pt x="1715" y="433"/>
                    <a:pt x="1727" y="802"/>
                  </a:cubicBezTo>
                  <a:cubicBezTo>
                    <a:pt x="1727" y="1197"/>
                    <a:pt x="1399" y="1461"/>
                    <a:pt x="1058" y="1461"/>
                  </a:cubicBezTo>
                  <a:cubicBezTo>
                    <a:pt x="896" y="1461"/>
                    <a:pt x="730" y="1401"/>
                    <a:pt x="596" y="1266"/>
                  </a:cubicBezTo>
                  <a:cubicBezTo>
                    <a:pt x="179" y="849"/>
                    <a:pt x="477" y="147"/>
                    <a:pt x="1060" y="147"/>
                  </a:cubicBezTo>
                  <a:close/>
                  <a:moveTo>
                    <a:pt x="1061" y="1"/>
                  </a:moveTo>
                  <a:cubicBezTo>
                    <a:pt x="864" y="1"/>
                    <a:pt x="663" y="75"/>
                    <a:pt x="500" y="242"/>
                  </a:cubicBezTo>
                  <a:cubicBezTo>
                    <a:pt x="0" y="742"/>
                    <a:pt x="358" y="1599"/>
                    <a:pt x="1060" y="1599"/>
                  </a:cubicBezTo>
                  <a:cubicBezTo>
                    <a:pt x="1501" y="1588"/>
                    <a:pt x="1858" y="1242"/>
                    <a:pt x="1858" y="802"/>
                  </a:cubicBezTo>
                  <a:cubicBezTo>
                    <a:pt x="1858" y="320"/>
                    <a:pt x="1468" y="1"/>
                    <a:pt x="1061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341225" y="3185850"/>
              <a:ext cx="46750" cy="40000"/>
            </a:xfrm>
            <a:custGeom>
              <a:avLst/>
              <a:gdLst/>
              <a:ahLst/>
              <a:cxnLst/>
              <a:rect l="l" t="t" r="r" b="b"/>
              <a:pathLst>
                <a:path w="1870" h="1600" extrusionOk="0">
                  <a:moveTo>
                    <a:pt x="1072" y="147"/>
                  </a:moveTo>
                  <a:cubicBezTo>
                    <a:pt x="1429" y="147"/>
                    <a:pt x="1727" y="433"/>
                    <a:pt x="1727" y="802"/>
                  </a:cubicBezTo>
                  <a:cubicBezTo>
                    <a:pt x="1727" y="1197"/>
                    <a:pt x="1405" y="1461"/>
                    <a:pt x="1068" y="1461"/>
                  </a:cubicBezTo>
                  <a:cubicBezTo>
                    <a:pt x="907" y="1461"/>
                    <a:pt x="742" y="1401"/>
                    <a:pt x="608" y="1266"/>
                  </a:cubicBezTo>
                  <a:cubicBezTo>
                    <a:pt x="191" y="849"/>
                    <a:pt x="489" y="147"/>
                    <a:pt x="1072" y="147"/>
                  </a:cubicBezTo>
                  <a:close/>
                  <a:moveTo>
                    <a:pt x="1070" y="1"/>
                  </a:moveTo>
                  <a:cubicBezTo>
                    <a:pt x="875" y="1"/>
                    <a:pt x="675" y="75"/>
                    <a:pt x="513" y="242"/>
                  </a:cubicBezTo>
                  <a:cubicBezTo>
                    <a:pt x="1" y="742"/>
                    <a:pt x="358" y="1599"/>
                    <a:pt x="1072" y="1599"/>
                  </a:cubicBezTo>
                  <a:cubicBezTo>
                    <a:pt x="1513" y="1588"/>
                    <a:pt x="1858" y="1242"/>
                    <a:pt x="1870" y="802"/>
                  </a:cubicBezTo>
                  <a:cubicBezTo>
                    <a:pt x="1862" y="320"/>
                    <a:pt x="1475" y="1"/>
                    <a:pt x="1070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3100" y="3304525"/>
              <a:ext cx="46750" cy="39800"/>
            </a:xfrm>
            <a:custGeom>
              <a:avLst/>
              <a:gdLst/>
              <a:ahLst/>
              <a:cxnLst/>
              <a:rect l="l" t="t" r="r" b="b"/>
              <a:pathLst>
                <a:path w="1870" h="1592" extrusionOk="0">
                  <a:moveTo>
                    <a:pt x="1058" y="150"/>
                  </a:moveTo>
                  <a:cubicBezTo>
                    <a:pt x="1062" y="150"/>
                    <a:pt x="1067" y="150"/>
                    <a:pt x="1072" y="150"/>
                  </a:cubicBezTo>
                  <a:cubicBezTo>
                    <a:pt x="1429" y="150"/>
                    <a:pt x="1727" y="436"/>
                    <a:pt x="1727" y="805"/>
                  </a:cubicBezTo>
                  <a:cubicBezTo>
                    <a:pt x="1727" y="1200"/>
                    <a:pt x="1399" y="1464"/>
                    <a:pt x="1062" y="1464"/>
                  </a:cubicBezTo>
                  <a:cubicBezTo>
                    <a:pt x="901" y="1464"/>
                    <a:pt x="738" y="1404"/>
                    <a:pt x="608" y="1270"/>
                  </a:cubicBezTo>
                  <a:cubicBezTo>
                    <a:pt x="194" y="856"/>
                    <a:pt x="484" y="150"/>
                    <a:pt x="1058" y="150"/>
                  </a:cubicBezTo>
                  <a:close/>
                  <a:moveTo>
                    <a:pt x="1066" y="1"/>
                  </a:moveTo>
                  <a:cubicBezTo>
                    <a:pt x="871" y="1"/>
                    <a:pt x="673" y="73"/>
                    <a:pt x="512" y="234"/>
                  </a:cubicBezTo>
                  <a:cubicBezTo>
                    <a:pt x="0" y="746"/>
                    <a:pt x="358" y="1591"/>
                    <a:pt x="1072" y="1591"/>
                  </a:cubicBezTo>
                  <a:cubicBezTo>
                    <a:pt x="1512" y="1591"/>
                    <a:pt x="1858" y="1246"/>
                    <a:pt x="1870" y="805"/>
                  </a:cubicBezTo>
                  <a:cubicBezTo>
                    <a:pt x="1870" y="321"/>
                    <a:pt x="1475" y="1"/>
                    <a:pt x="1066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09600" y="3304525"/>
              <a:ext cx="46450" cy="39800"/>
            </a:xfrm>
            <a:custGeom>
              <a:avLst/>
              <a:gdLst/>
              <a:ahLst/>
              <a:cxnLst/>
              <a:rect l="l" t="t" r="r" b="b"/>
              <a:pathLst>
                <a:path w="1858" h="1592" extrusionOk="0">
                  <a:moveTo>
                    <a:pt x="1046" y="150"/>
                  </a:moveTo>
                  <a:cubicBezTo>
                    <a:pt x="1051" y="150"/>
                    <a:pt x="1055" y="150"/>
                    <a:pt x="1060" y="150"/>
                  </a:cubicBezTo>
                  <a:cubicBezTo>
                    <a:pt x="1429" y="150"/>
                    <a:pt x="1727" y="436"/>
                    <a:pt x="1727" y="805"/>
                  </a:cubicBezTo>
                  <a:cubicBezTo>
                    <a:pt x="1719" y="1200"/>
                    <a:pt x="1394" y="1464"/>
                    <a:pt x="1056" y="1464"/>
                  </a:cubicBezTo>
                  <a:cubicBezTo>
                    <a:pt x="895" y="1464"/>
                    <a:pt x="730" y="1404"/>
                    <a:pt x="596" y="1270"/>
                  </a:cubicBezTo>
                  <a:cubicBezTo>
                    <a:pt x="183" y="856"/>
                    <a:pt x="472" y="150"/>
                    <a:pt x="1046" y="150"/>
                  </a:cubicBezTo>
                  <a:close/>
                  <a:moveTo>
                    <a:pt x="1054" y="1"/>
                  </a:moveTo>
                  <a:cubicBezTo>
                    <a:pt x="859" y="1"/>
                    <a:pt x="662" y="73"/>
                    <a:pt x="501" y="234"/>
                  </a:cubicBezTo>
                  <a:cubicBezTo>
                    <a:pt x="1" y="734"/>
                    <a:pt x="358" y="1591"/>
                    <a:pt x="1060" y="1591"/>
                  </a:cubicBezTo>
                  <a:cubicBezTo>
                    <a:pt x="1501" y="1591"/>
                    <a:pt x="1858" y="1246"/>
                    <a:pt x="1858" y="805"/>
                  </a:cubicBezTo>
                  <a:cubicBezTo>
                    <a:pt x="1858" y="321"/>
                    <a:pt x="1464" y="1"/>
                    <a:pt x="1054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835800" y="3304525"/>
              <a:ext cx="46775" cy="39800"/>
            </a:xfrm>
            <a:custGeom>
              <a:avLst/>
              <a:gdLst/>
              <a:ahLst/>
              <a:cxnLst/>
              <a:rect l="l" t="t" r="r" b="b"/>
              <a:pathLst>
                <a:path w="1871" h="1592" extrusionOk="0">
                  <a:moveTo>
                    <a:pt x="1058" y="150"/>
                  </a:moveTo>
                  <a:cubicBezTo>
                    <a:pt x="1063" y="150"/>
                    <a:pt x="1068" y="150"/>
                    <a:pt x="1072" y="150"/>
                  </a:cubicBezTo>
                  <a:cubicBezTo>
                    <a:pt x="1430" y="150"/>
                    <a:pt x="1727" y="436"/>
                    <a:pt x="1727" y="805"/>
                  </a:cubicBezTo>
                  <a:cubicBezTo>
                    <a:pt x="1727" y="1200"/>
                    <a:pt x="1400" y="1464"/>
                    <a:pt x="1063" y="1464"/>
                  </a:cubicBezTo>
                  <a:cubicBezTo>
                    <a:pt x="902" y="1464"/>
                    <a:pt x="739" y="1404"/>
                    <a:pt x="608" y="1270"/>
                  </a:cubicBezTo>
                  <a:cubicBezTo>
                    <a:pt x="195" y="856"/>
                    <a:pt x="484" y="150"/>
                    <a:pt x="1058" y="150"/>
                  </a:cubicBezTo>
                  <a:close/>
                  <a:moveTo>
                    <a:pt x="1066" y="1"/>
                  </a:moveTo>
                  <a:cubicBezTo>
                    <a:pt x="872" y="1"/>
                    <a:pt x="674" y="73"/>
                    <a:pt x="513" y="234"/>
                  </a:cubicBezTo>
                  <a:cubicBezTo>
                    <a:pt x="1" y="746"/>
                    <a:pt x="358" y="1591"/>
                    <a:pt x="1072" y="1591"/>
                  </a:cubicBezTo>
                  <a:cubicBezTo>
                    <a:pt x="1513" y="1591"/>
                    <a:pt x="1858" y="1246"/>
                    <a:pt x="1870" y="805"/>
                  </a:cubicBezTo>
                  <a:cubicBezTo>
                    <a:pt x="1870" y="321"/>
                    <a:pt x="1476" y="1"/>
                    <a:pt x="1066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962300" y="3304525"/>
              <a:ext cx="46475" cy="39800"/>
            </a:xfrm>
            <a:custGeom>
              <a:avLst/>
              <a:gdLst/>
              <a:ahLst/>
              <a:cxnLst/>
              <a:rect l="l" t="t" r="r" b="b"/>
              <a:pathLst>
                <a:path w="1859" h="1592" extrusionOk="0">
                  <a:moveTo>
                    <a:pt x="1046" y="150"/>
                  </a:moveTo>
                  <a:cubicBezTo>
                    <a:pt x="1051" y="150"/>
                    <a:pt x="1056" y="150"/>
                    <a:pt x="1061" y="150"/>
                  </a:cubicBezTo>
                  <a:cubicBezTo>
                    <a:pt x="1430" y="150"/>
                    <a:pt x="1727" y="436"/>
                    <a:pt x="1727" y="805"/>
                  </a:cubicBezTo>
                  <a:cubicBezTo>
                    <a:pt x="1719" y="1200"/>
                    <a:pt x="1395" y="1464"/>
                    <a:pt x="1056" y="1464"/>
                  </a:cubicBezTo>
                  <a:cubicBezTo>
                    <a:pt x="895" y="1464"/>
                    <a:pt x="731" y="1404"/>
                    <a:pt x="596" y="1270"/>
                  </a:cubicBezTo>
                  <a:cubicBezTo>
                    <a:pt x="183" y="856"/>
                    <a:pt x="472" y="150"/>
                    <a:pt x="1046" y="150"/>
                  </a:cubicBezTo>
                  <a:close/>
                  <a:moveTo>
                    <a:pt x="1054" y="1"/>
                  </a:moveTo>
                  <a:cubicBezTo>
                    <a:pt x="860" y="1"/>
                    <a:pt x="662" y="73"/>
                    <a:pt x="501" y="234"/>
                  </a:cubicBezTo>
                  <a:cubicBezTo>
                    <a:pt x="1" y="746"/>
                    <a:pt x="358" y="1591"/>
                    <a:pt x="1061" y="1591"/>
                  </a:cubicBezTo>
                  <a:cubicBezTo>
                    <a:pt x="1501" y="1591"/>
                    <a:pt x="1858" y="1246"/>
                    <a:pt x="1858" y="805"/>
                  </a:cubicBezTo>
                  <a:cubicBezTo>
                    <a:pt x="1858" y="321"/>
                    <a:pt x="1464" y="1"/>
                    <a:pt x="1054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088525" y="3304525"/>
              <a:ext cx="46750" cy="39800"/>
            </a:xfrm>
            <a:custGeom>
              <a:avLst/>
              <a:gdLst/>
              <a:ahLst/>
              <a:cxnLst/>
              <a:rect l="l" t="t" r="r" b="b"/>
              <a:pathLst>
                <a:path w="1870" h="1592" extrusionOk="0">
                  <a:moveTo>
                    <a:pt x="1057" y="150"/>
                  </a:moveTo>
                  <a:cubicBezTo>
                    <a:pt x="1062" y="150"/>
                    <a:pt x="1067" y="150"/>
                    <a:pt x="1072" y="150"/>
                  </a:cubicBezTo>
                  <a:cubicBezTo>
                    <a:pt x="1429" y="150"/>
                    <a:pt x="1727" y="436"/>
                    <a:pt x="1727" y="805"/>
                  </a:cubicBezTo>
                  <a:cubicBezTo>
                    <a:pt x="1727" y="1200"/>
                    <a:pt x="1399" y="1464"/>
                    <a:pt x="1062" y="1464"/>
                  </a:cubicBezTo>
                  <a:cubicBezTo>
                    <a:pt x="901" y="1464"/>
                    <a:pt x="738" y="1404"/>
                    <a:pt x="607" y="1270"/>
                  </a:cubicBezTo>
                  <a:cubicBezTo>
                    <a:pt x="194" y="856"/>
                    <a:pt x="483" y="150"/>
                    <a:pt x="1057" y="150"/>
                  </a:cubicBezTo>
                  <a:close/>
                  <a:moveTo>
                    <a:pt x="1066" y="1"/>
                  </a:moveTo>
                  <a:cubicBezTo>
                    <a:pt x="871" y="1"/>
                    <a:pt x="673" y="73"/>
                    <a:pt x="512" y="234"/>
                  </a:cubicBezTo>
                  <a:cubicBezTo>
                    <a:pt x="0" y="746"/>
                    <a:pt x="357" y="1591"/>
                    <a:pt x="1072" y="1591"/>
                  </a:cubicBezTo>
                  <a:cubicBezTo>
                    <a:pt x="1512" y="1591"/>
                    <a:pt x="1858" y="1246"/>
                    <a:pt x="1869" y="805"/>
                  </a:cubicBezTo>
                  <a:cubicBezTo>
                    <a:pt x="1869" y="321"/>
                    <a:pt x="1475" y="1"/>
                    <a:pt x="1066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214800" y="3304625"/>
              <a:ext cx="46675" cy="39700"/>
            </a:xfrm>
            <a:custGeom>
              <a:avLst/>
              <a:gdLst/>
              <a:ahLst/>
              <a:cxnLst/>
              <a:rect l="l" t="t" r="r" b="b"/>
              <a:pathLst>
                <a:path w="1867" h="1588" extrusionOk="0">
                  <a:moveTo>
                    <a:pt x="1055" y="146"/>
                  </a:moveTo>
                  <a:cubicBezTo>
                    <a:pt x="1059" y="146"/>
                    <a:pt x="1064" y="146"/>
                    <a:pt x="1069" y="146"/>
                  </a:cubicBezTo>
                  <a:cubicBezTo>
                    <a:pt x="1438" y="146"/>
                    <a:pt x="1736" y="432"/>
                    <a:pt x="1736" y="801"/>
                  </a:cubicBezTo>
                  <a:cubicBezTo>
                    <a:pt x="1728" y="1196"/>
                    <a:pt x="1403" y="1460"/>
                    <a:pt x="1065" y="1460"/>
                  </a:cubicBezTo>
                  <a:cubicBezTo>
                    <a:pt x="904" y="1460"/>
                    <a:pt x="739" y="1400"/>
                    <a:pt x="605" y="1266"/>
                  </a:cubicBezTo>
                  <a:cubicBezTo>
                    <a:pt x="191" y="852"/>
                    <a:pt x="481" y="146"/>
                    <a:pt x="1055" y="146"/>
                  </a:cubicBezTo>
                  <a:close/>
                  <a:moveTo>
                    <a:pt x="1066" y="0"/>
                  </a:moveTo>
                  <a:cubicBezTo>
                    <a:pt x="868" y="0"/>
                    <a:pt x="664" y="75"/>
                    <a:pt x="497" y="242"/>
                  </a:cubicBezTo>
                  <a:cubicBezTo>
                    <a:pt x="1" y="738"/>
                    <a:pt x="361" y="1587"/>
                    <a:pt x="1055" y="1587"/>
                  </a:cubicBezTo>
                  <a:cubicBezTo>
                    <a:pt x="1059" y="1587"/>
                    <a:pt x="1064" y="1587"/>
                    <a:pt x="1069" y="1587"/>
                  </a:cubicBezTo>
                  <a:cubicBezTo>
                    <a:pt x="1510" y="1587"/>
                    <a:pt x="1855" y="1230"/>
                    <a:pt x="1867" y="801"/>
                  </a:cubicBezTo>
                  <a:cubicBezTo>
                    <a:pt x="1867" y="320"/>
                    <a:pt x="1477" y="0"/>
                    <a:pt x="1066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341225" y="3304525"/>
              <a:ext cx="46750" cy="39800"/>
            </a:xfrm>
            <a:custGeom>
              <a:avLst/>
              <a:gdLst/>
              <a:ahLst/>
              <a:cxnLst/>
              <a:rect l="l" t="t" r="r" b="b"/>
              <a:pathLst>
                <a:path w="1870" h="1592" extrusionOk="0">
                  <a:moveTo>
                    <a:pt x="1058" y="150"/>
                  </a:moveTo>
                  <a:cubicBezTo>
                    <a:pt x="1063" y="150"/>
                    <a:pt x="1067" y="150"/>
                    <a:pt x="1072" y="150"/>
                  </a:cubicBezTo>
                  <a:cubicBezTo>
                    <a:pt x="1429" y="150"/>
                    <a:pt x="1727" y="436"/>
                    <a:pt x="1727" y="805"/>
                  </a:cubicBezTo>
                  <a:cubicBezTo>
                    <a:pt x="1727" y="1200"/>
                    <a:pt x="1400" y="1464"/>
                    <a:pt x="1062" y="1464"/>
                  </a:cubicBezTo>
                  <a:cubicBezTo>
                    <a:pt x="902" y="1464"/>
                    <a:pt x="739" y="1404"/>
                    <a:pt x="608" y="1270"/>
                  </a:cubicBezTo>
                  <a:cubicBezTo>
                    <a:pt x="195" y="856"/>
                    <a:pt x="484" y="150"/>
                    <a:pt x="1058" y="150"/>
                  </a:cubicBezTo>
                  <a:close/>
                  <a:moveTo>
                    <a:pt x="1066" y="1"/>
                  </a:moveTo>
                  <a:cubicBezTo>
                    <a:pt x="871" y="1"/>
                    <a:pt x="673" y="73"/>
                    <a:pt x="513" y="234"/>
                  </a:cubicBezTo>
                  <a:cubicBezTo>
                    <a:pt x="1" y="734"/>
                    <a:pt x="358" y="1591"/>
                    <a:pt x="1072" y="1591"/>
                  </a:cubicBezTo>
                  <a:cubicBezTo>
                    <a:pt x="1513" y="1591"/>
                    <a:pt x="1858" y="1246"/>
                    <a:pt x="1870" y="805"/>
                  </a:cubicBezTo>
                  <a:cubicBezTo>
                    <a:pt x="1870" y="321"/>
                    <a:pt x="1476" y="1"/>
                    <a:pt x="1066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2"/>
          <p:cNvSpPr/>
          <p:nvPr/>
        </p:nvSpPr>
        <p:spPr>
          <a:xfrm>
            <a:off x="2285471" y="4735775"/>
            <a:ext cx="547500" cy="547500"/>
          </a:xfrm>
          <a:prstGeom prst="donut">
            <a:avLst>
              <a:gd name="adj" fmla="val 2815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2"/>
          <p:cNvGrpSpPr/>
          <p:nvPr/>
        </p:nvGrpSpPr>
        <p:grpSpPr>
          <a:xfrm>
            <a:off x="7749475" y="4706538"/>
            <a:ext cx="1541875" cy="301175"/>
            <a:chOff x="8177200" y="4623825"/>
            <a:chExt cx="1541875" cy="301175"/>
          </a:xfrm>
        </p:grpSpPr>
        <p:sp>
          <p:nvSpPr>
            <p:cNvPr id="182" name="Google Shape;182;p2"/>
            <p:cNvSpPr/>
            <p:nvPr/>
          </p:nvSpPr>
          <p:spPr>
            <a:xfrm>
              <a:off x="8177200" y="4813050"/>
              <a:ext cx="1541875" cy="111950"/>
            </a:xfrm>
            <a:custGeom>
              <a:avLst/>
              <a:gdLst/>
              <a:ahLst/>
              <a:cxnLst/>
              <a:rect l="l" t="t" r="r" b="b"/>
              <a:pathLst>
                <a:path w="61675" h="4478" fill="none" extrusionOk="0">
                  <a:moveTo>
                    <a:pt x="0" y="1858"/>
                  </a:moveTo>
                  <a:cubicBezTo>
                    <a:pt x="2929" y="12"/>
                    <a:pt x="6727" y="310"/>
                    <a:pt x="9335" y="2608"/>
                  </a:cubicBezTo>
                  <a:cubicBezTo>
                    <a:pt x="11466" y="4477"/>
                    <a:pt x="14657" y="4477"/>
                    <a:pt x="16788" y="2608"/>
                  </a:cubicBezTo>
                  <a:cubicBezTo>
                    <a:pt x="19741" y="0"/>
                    <a:pt x="24158" y="0"/>
                    <a:pt x="27111" y="2608"/>
                  </a:cubicBezTo>
                  <a:cubicBezTo>
                    <a:pt x="29242" y="4477"/>
                    <a:pt x="32433" y="4477"/>
                    <a:pt x="34564" y="2608"/>
                  </a:cubicBezTo>
                  <a:cubicBezTo>
                    <a:pt x="37517" y="0"/>
                    <a:pt x="41934" y="0"/>
                    <a:pt x="44887" y="2608"/>
                  </a:cubicBezTo>
                  <a:cubicBezTo>
                    <a:pt x="47018" y="4477"/>
                    <a:pt x="50209" y="4477"/>
                    <a:pt x="52352" y="2608"/>
                  </a:cubicBezTo>
                  <a:cubicBezTo>
                    <a:pt x="54948" y="310"/>
                    <a:pt x="58746" y="12"/>
                    <a:pt x="61675" y="1858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177200" y="4718438"/>
              <a:ext cx="1541875" cy="111950"/>
            </a:xfrm>
            <a:custGeom>
              <a:avLst/>
              <a:gdLst/>
              <a:ahLst/>
              <a:cxnLst/>
              <a:rect l="l" t="t" r="r" b="b"/>
              <a:pathLst>
                <a:path w="61675" h="4478" fill="none" extrusionOk="0">
                  <a:moveTo>
                    <a:pt x="0" y="1858"/>
                  </a:moveTo>
                  <a:cubicBezTo>
                    <a:pt x="2929" y="12"/>
                    <a:pt x="6727" y="310"/>
                    <a:pt x="9335" y="2608"/>
                  </a:cubicBezTo>
                  <a:cubicBezTo>
                    <a:pt x="11466" y="4477"/>
                    <a:pt x="14657" y="4477"/>
                    <a:pt x="16788" y="2608"/>
                  </a:cubicBezTo>
                  <a:cubicBezTo>
                    <a:pt x="19741" y="0"/>
                    <a:pt x="24158" y="0"/>
                    <a:pt x="27111" y="2608"/>
                  </a:cubicBezTo>
                  <a:cubicBezTo>
                    <a:pt x="29242" y="4477"/>
                    <a:pt x="32433" y="4477"/>
                    <a:pt x="34564" y="2608"/>
                  </a:cubicBezTo>
                  <a:cubicBezTo>
                    <a:pt x="37517" y="0"/>
                    <a:pt x="41934" y="0"/>
                    <a:pt x="44887" y="2608"/>
                  </a:cubicBezTo>
                  <a:cubicBezTo>
                    <a:pt x="47018" y="4477"/>
                    <a:pt x="50209" y="4477"/>
                    <a:pt x="52352" y="2608"/>
                  </a:cubicBezTo>
                  <a:cubicBezTo>
                    <a:pt x="54948" y="310"/>
                    <a:pt x="58746" y="12"/>
                    <a:pt x="61675" y="1858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8177200" y="4623825"/>
              <a:ext cx="1541875" cy="111950"/>
            </a:xfrm>
            <a:custGeom>
              <a:avLst/>
              <a:gdLst/>
              <a:ahLst/>
              <a:cxnLst/>
              <a:rect l="l" t="t" r="r" b="b"/>
              <a:pathLst>
                <a:path w="61675" h="4478" fill="none" extrusionOk="0">
                  <a:moveTo>
                    <a:pt x="0" y="1858"/>
                  </a:moveTo>
                  <a:cubicBezTo>
                    <a:pt x="2929" y="12"/>
                    <a:pt x="6727" y="310"/>
                    <a:pt x="9335" y="2608"/>
                  </a:cubicBezTo>
                  <a:cubicBezTo>
                    <a:pt x="11466" y="4477"/>
                    <a:pt x="14657" y="4477"/>
                    <a:pt x="16788" y="2608"/>
                  </a:cubicBezTo>
                  <a:cubicBezTo>
                    <a:pt x="19741" y="0"/>
                    <a:pt x="24158" y="0"/>
                    <a:pt x="27111" y="2608"/>
                  </a:cubicBezTo>
                  <a:cubicBezTo>
                    <a:pt x="29242" y="4477"/>
                    <a:pt x="32433" y="4477"/>
                    <a:pt x="34564" y="2608"/>
                  </a:cubicBezTo>
                  <a:cubicBezTo>
                    <a:pt x="37517" y="0"/>
                    <a:pt x="41934" y="0"/>
                    <a:pt x="44887" y="2608"/>
                  </a:cubicBezTo>
                  <a:cubicBezTo>
                    <a:pt x="47018" y="4477"/>
                    <a:pt x="50209" y="4477"/>
                    <a:pt x="52352" y="2608"/>
                  </a:cubicBezTo>
                  <a:cubicBezTo>
                    <a:pt x="54948" y="310"/>
                    <a:pt x="58746" y="12"/>
                    <a:pt x="61675" y="1858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"/>
          <p:cNvSpPr/>
          <p:nvPr/>
        </p:nvSpPr>
        <p:spPr>
          <a:xfrm>
            <a:off x="5697125" y="-229248"/>
            <a:ext cx="547507" cy="526185"/>
          </a:xfrm>
          <a:custGeom>
            <a:avLst/>
            <a:gdLst/>
            <a:ahLst/>
            <a:cxnLst/>
            <a:rect l="l" t="t" r="r" b="b"/>
            <a:pathLst>
              <a:path w="21647" h="20804" extrusionOk="0">
                <a:moveTo>
                  <a:pt x="4732" y="1"/>
                </a:moveTo>
                <a:cubicBezTo>
                  <a:pt x="3629" y="1"/>
                  <a:pt x="2525" y="420"/>
                  <a:pt x="1680" y="1260"/>
                </a:cubicBezTo>
                <a:cubicBezTo>
                  <a:pt x="1" y="2951"/>
                  <a:pt x="1" y="5677"/>
                  <a:pt x="1680" y="7356"/>
                </a:cubicBezTo>
                <a:lnTo>
                  <a:pt x="4728" y="10404"/>
                </a:lnTo>
                <a:lnTo>
                  <a:pt x="1680" y="13452"/>
                </a:lnTo>
                <a:cubicBezTo>
                  <a:pt x="1" y="15131"/>
                  <a:pt x="1" y="17857"/>
                  <a:pt x="1680" y="19536"/>
                </a:cubicBezTo>
                <a:cubicBezTo>
                  <a:pt x="2525" y="20375"/>
                  <a:pt x="3629" y="20795"/>
                  <a:pt x="4732" y="20795"/>
                </a:cubicBezTo>
                <a:cubicBezTo>
                  <a:pt x="5835" y="20795"/>
                  <a:pt x="6936" y="20375"/>
                  <a:pt x="7776" y="19536"/>
                </a:cubicBezTo>
                <a:lnTo>
                  <a:pt x="10824" y="16500"/>
                </a:lnTo>
                <a:lnTo>
                  <a:pt x="13872" y="19536"/>
                </a:lnTo>
                <a:cubicBezTo>
                  <a:pt x="14711" y="20381"/>
                  <a:pt x="15812" y="20804"/>
                  <a:pt x="16914" y="20804"/>
                </a:cubicBezTo>
                <a:cubicBezTo>
                  <a:pt x="18015" y="20804"/>
                  <a:pt x="19116" y="20381"/>
                  <a:pt x="19956" y="19536"/>
                </a:cubicBezTo>
                <a:cubicBezTo>
                  <a:pt x="21647" y="17857"/>
                  <a:pt x="21647" y="15131"/>
                  <a:pt x="19956" y="13452"/>
                </a:cubicBezTo>
                <a:lnTo>
                  <a:pt x="16920" y="10404"/>
                </a:lnTo>
                <a:lnTo>
                  <a:pt x="19956" y="7356"/>
                </a:lnTo>
                <a:cubicBezTo>
                  <a:pt x="21635" y="5677"/>
                  <a:pt x="21635" y="2951"/>
                  <a:pt x="19956" y="1260"/>
                </a:cubicBezTo>
                <a:cubicBezTo>
                  <a:pt x="19116" y="420"/>
                  <a:pt x="18015" y="1"/>
                  <a:pt x="16914" y="1"/>
                </a:cubicBezTo>
                <a:cubicBezTo>
                  <a:pt x="15812" y="1"/>
                  <a:pt x="14711" y="420"/>
                  <a:pt x="13872" y="1260"/>
                </a:cubicBezTo>
                <a:lnTo>
                  <a:pt x="10824" y="4308"/>
                </a:lnTo>
                <a:lnTo>
                  <a:pt x="7776" y="1260"/>
                </a:lnTo>
                <a:cubicBezTo>
                  <a:pt x="6936" y="420"/>
                  <a:pt x="5835" y="1"/>
                  <a:pt x="47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"/>
          <p:cNvSpPr txBox="1">
            <a:spLocks noGrp="1"/>
          </p:cNvSpPr>
          <p:nvPr>
            <p:ph type="ctrTitle"/>
          </p:nvPr>
        </p:nvSpPr>
        <p:spPr>
          <a:xfrm>
            <a:off x="998025" y="1608650"/>
            <a:ext cx="7147800" cy="1926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2"/>
          <p:cNvSpPr txBox="1">
            <a:spLocks noGrp="1"/>
          </p:cNvSpPr>
          <p:nvPr>
            <p:ph type="subTitle" idx="1"/>
          </p:nvPr>
        </p:nvSpPr>
        <p:spPr>
          <a:xfrm>
            <a:off x="3212750" y="3620725"/>
            <a:ext cx="45861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oogle Shape;768;p9"/>
          <p:cNvGrpSpPr/>
          <p:nvPr/>
        </p:nvGrpSpPr>
        <p:grpSpPr>
          <a:xfrm>
            <a:off x="7350232" y="4254640"/>
            <a:ext cx="3072186" cy="600091"/>
            <a:chOff x="8177200" y="4623825"/>
            <a:chExt cx="1541875" cy="301175"/>
          </a:xfrm>
        </p:grpSpPr>
        <p:sp>
          <p:nvSpPr>
            <p:cNvPr id="769" name="Google Shape;769;p9"/>
            <p:cNvSpPr/>
            <p:nvPr/>
          </p:nvSpPr>
          <p:spPr>
            <a:xfrm>
              <a:off x="8177200" y="4813050"/>
              <a:ext cx="1541875" cy="111950"/>
            </a:xfrm>
            <a:custGeom>
              <a:avLst/>
              <a:gdLst/>
              <a:ahLst/>
              <a:cxnLst/>
              <a:rect l="l" t="t" r="r" b="b"/>
              <a:pathLst>
                <a:path w="61675" h="4478" fill="none" extrusionOk="0">
                  <a:moveTo>
                    <a:pt x="0" y="1858"/>
                  </a:moveTo>
                  <a:cubicBezTo>
                    <a:pt x="2929" y="12"/>
                    <a:pt x="6727" y="310"/>
                    <a:pt x="9335" y="2608"/>
                  </a:cubicBezTo>
                  <a:cubicBezTo>
                    <a:pt x="11466" y="4477"/>
                    <a:pt x="14657" y="4477"/>
                    <a:pt x="16788" y="2608"/>
                  </a:cubicBezTo>
                  <a:cubicBezTo>
                    <a:pt x="19741" y="0"/>
                    <a:pt x="24158" y="0"/>
                    <a:pt x="27111" y="2608"/>
                  </a:cubicBezTo>
                  <a:cubicBezTo>
                    <a:pt x="29242" y="4477"/>
                    <a:pt x="32433" y="4477"/>
                    <a:pt x="34564" y="2608"/>
                  </a:cubicBezTo>
                  <a:cubicBezTo>
                    <a:pt x="37517" y="0"/>
                    <a:pt x="41934" y="0"/>
                    <a:pt x="44887" y="2608"/>
                  </a:cubicBezTo>
                  <a:cubicBezTo>
                    <a:pt x="47018" y="4477"/>
                    <a:pt x="50209" y="4477"/>
                    <a:pt x="52352" y="2608"/>
                  </a:cubicBezTo>
                  <a:cubicBezTo>
                    <a:pt x="54948" y="310"/>
                    <a:pt x="58746" y="12"/>
                    <a:pt x="61675" y="185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8177200" y="4718438"/>
              <a:ext cx="1541875" cy="111950"/>
            </a:xfrm>
            <a:custGeom>
              <a:avLst/>
              <a:gdLst/>
              <a:ahLst/>
              <a:cxnLst/>
              <a:rect l="l" t="t" r="r" b="b"/>
              <a:pathLst>
                <a:path w="61675" h="4478" fill="none" extrusionOk="0">
                  <a:moveTo>
                    <a:pt x="0" y="1858"/>
                  </a:moveTo>
                  <a:cubicBezTo>
                    <a:pt x="2929" y="12"/>
                    <a:pt x="6727" y="310"/>
                    <a:pt x="9335" y="2608"/>
                  </a:cubicBezTo>
                  <a:cubicBezTo>
                    <a:pt x="11466" y="4477"/>
                    <a:pt x="14657" y="4477"/>
                    <a:pt x="16788" y="2608"/>
                  </a:cubicBezTo>
                  <a:cubicBezTo>
                    <a:pt x="19741" y="0"/>
                    <a:pt x="24158" y="0"/>
                    <a:pt x="27111" y="2608"/>
                  </a:cubicBezTo>
                  <a:cubicBezTo>
                    <a:pt x="29242" y="4477"/>
                    <a:pt x="32433" y="4477"/>
                    <a:pt x="34564" y="2608"/>
                  </a:cubicBezTo>
                  <a:cubicBezTo>
                    <a:pt x="37517" y="0"/>
                    <a:pt x="41934" y="0"/>
                    <a:pt x="44887" y="2608"/>
                  </a:cubicBezTo>
                  <a:cubicBezTo>
                    <a:pt x="47018" y="4477"/>
                    <a:pt x="50209" y="4477"/>
                    <a:pt x="52352" y="2608"/>
                  </a:cubicBezTo>
                  <a:cubicBezTo>
                    <a:pt x="54948" y="310"/>
                    <a:pt x="58746" y="12"/>
                    <a:pt x="61675" y="185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8177200" y="4623825"/>
              <a:ext cx="1541875" cy="111950"/>
            </a:xfrm>
            <a:custGeom>
              <a:avLst/>
              <a:gdLst/>
              <a:ahLst/>
              <a:cxnLst/>
              <a:rect l="l" t="t" r="r" b="b"/>
              <a:pathLst>
                <a:path w="61675" h="4478" fill="none" extrusionOk="0">
                  <a:moveTo>
                    <a:pt x="0" y="1858"/>
                  </a:moveTo>
                  <a:cubicBezTo>
                    <a:pt x="2929" y="12"/>
                    <a:pt x="6727" y="310"/>
                    <a:pt x="9335" y="2608"/>
                  </a:cubicBezTo>
                  <a:cubicBezTo>
                    <a:pt x="11466" y="4477"/>
                    <a:pt x="14657" y="4477"/>
                    <a:pt x="16788" y="2608"/>
                  </a:cubicBezTo>
                  <a:cubicBezTo>
                    <a:pt x="19741" y="0"/>
                    <a:pt x="24158" y="0"/>
                    <a:pt x="27111" y="2608"/>
                  </a:cubicBezTo>
                  <a:cubicBezTo>
                    <a:pt x="29242" y="4477"/>
                    <a:pt x="32433" y="4477"/>
                    <a:pt x="34564" y="2608"/>
                  </a:cubicBezTo>
                  <a:cubicBezTo>
                    <a:pt x="37517" y="0"/>
                    <a:pt x="41934" y="0"/>
                    <a:pt x="44887" y="2608"/>
                  </a:cubicBezTo>
                  <a:cubicBezTo>
                    <a:pt x="47018" y="4477"/>
                    <a:pt x="50209" y="4477"/>
                    <a:pt x="52352" y="2608"/>
                  </a:cubicBezTo>
                  <a:cubicBezTo>
                    <a:pt x="54948" y="310"/>
                    <a:pt x="58746" y="12"/>
                    <a:pt x="61675" y="185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9"/>
          <p:cNvGrpSpPr/>
          <p:nvPr/>
        </p:nvGrpSpPr>
        <p:grpSpPr>
          <a:xfrm>
            <a:off x="8439650" y="101138"/>
            <a:ext cx="1081431" cy="1081431"/>
            <a:chOff x="1653302" y="685777"/>
            <a:chExt cx="824828" cy="824828"/>
          </a:xfrm>
        </p:grpSpPr>
        <p:sp>
          <p:nvSpPr>
            <p:cNvPr id="773" name="Google Shape;773;p9"/>
            <p:cNvSpPr/>
            <p:nvPr/>
          </p:nvSpPr>
          <p:spPr>
            <a:xfrm>
              <a:off x="1685230" y="717705"/>
              <a:ext cx="792900" cy="792900"/>
            </a:xfrm>
            <a:prstGeom prst="donut">
              <a:avLst>
                <a:gd name="adj" fmla="val 2209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1653302" y="685777"/>
              <a:ext cx="792900" cy="792900"/>
            </a:xfrm>
            <a:prstGeom prst="donut">
              <a:avLst>
                <a:gd name="adj" fmla="val 2209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9"/>
          <p:cNvSpPr/>
          <p:nvPr/>
        </p:nvSpPr>
        <p:spPr>
          <a:xfrm>
            <a:off x="198050" y="-226278"/>
            <a:ext cx="784812" cy="754249"/>
          </a:xfrm>
          <a:custGeom>
            <a:avLst/>
            <a:gdLst/>
            <a:ahLst/>
            <a:cxnLst/>
            <a:rect l="l" t="t" r="r" b="b"/>
            <a:pathLst>
              <a:path w="21647" h="20804" extrusionOk="0">
                <a:moveTo>
                  <a:pt x="4732" y="1"/>
                </a:moveTo>
                <a:cubicBezTo>
                  <a:pt x="3629" y="1"/>
                  <a:pt x="2525" y="420"/>
                  <a:pt x="1680" y="1260"/>
                </a:cubicBezTo>
                <a:cubicBezTo>
                  <a:pt x="1" y="2951"/>
                  <a:pt x="1" y="5677"/>
                  <a:pt x="1680" y="7356"/>
                </a:cubicBezTo>
                <a:lnTo>
                  <a:pt x="4728" y="10404"/>
                </a:lnTo>
                <a:lnTo>
                  <a:pt x="1680" y="13452"/>
                </a:lnTo>
                <a:cubicBezTo>
                  <a:pt x="1" y="15131"/>
                  <a:pt x="1" y="17857"/>
                  <a:pt x="1680" y="19536"/>
                </a:cubicBezTo>
                <a:cubicBezTo>
                  <a:pt x="2525" y="20375"/>
                  <a:pt x="3629" y="20795"/>
                  <a:pt x="4732" y="20795"/>
                </a:cubicBezTo>
                <a:cubicBezTo>
                  <a:pt x="5835" y="20795"/>
                  <a:pt x="6936" y="20375"/>
                  <a:pt x="7776" y="19536"/>
                </a:cubicBezTo>
                <a:lnTo>
                  <a:pt x="10824" y="16500"/>
                </a:lnTo>
                <a:lnTo>
                  <a:pt x="13872" y="19536"/>
                </a:lnTo>
                <a:cubicBezTo>
                  <a:pt x="14711" y="20381"/>
                  <a:pt x="15812" y="20804"/>
                  <a:pt x="16914" y="20804"/>
                </a:cubicBezTo>
                <a:cubicBezTo>
                  <a:pt x="18015" y="20804"/>
                  <a:pt x="19116" y="20381"/>
                  <a:pt x="19956" y="19536"/>
                </a:cubicBezTo>
                <a:cubicBezTo>
                  <a:pt x="21647" y="17857"/>
                  <a:pt x="21647" y="15131"/>
                  <a:pt x="19956" y="13452"/>
                </a:cubicBezTo>
                <a:lnTo>
                  <a:pt x="16920" y="10404"/>
                </a:lnTo>
                <a:lnTo>
                  <a:pt x="19956" y="7356"/>
                </a:lnTo>
                <a:cubicBezTo>
                  <a:pt x="21635" y="5677"/>
                  <a:pt x="21635" y="2951"/>
                  <a:pt x="19956" y="1260"/>
                </a:cubicBezTo>
                <a:cubicBezTo>
                  <a:pt x="19116" y="420"/>
                  <a:pt x="18015" y="1"/>
                  <a:pt x="16914" y="1"/>
                </a:cubicBezTo>
                <a:cubicBezTo>
                  <a:pt x="15812" y="1"/>
                  <a:pt x="14711" y="420"/>
                  <a:pt x="13872" y="1260"/>
                </a:cubicBezTo>
                <a:lnTo>
                  <a:pt x="10824" y="4308"/>
                </a:lnTo>
                <a:lnTo>
                  <a:pt x="7776" y="1260"/>
                </a:lnTo>
                <a:cubicBezTo>
                  <a:pt x="6936" y="420"/>
                  <a:pt x="5835" y="1"/>
                  <a:pt x="47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9"/>
          <p:cNvSpPr/>
          <p:nvPr/>
        </p:nvSpPr>
        <p:spPr>
          <a:xfrm rot="10800000">
            <a:off x="0" y="3614199"/>
            <a:ext cx="706701" cy="1412909"/>
          </a:xfrm>
          <a:custGeom>
            <a:avLst/>
            <a:gdLst/>
            <a:ahLst/>
            <a:cxnLst/>
            <a:rect l="l" t="t" r="r" b="b"/>
            <a:pathLst>
              <a:path w="20111" h="40208" extrusionOk="0">
                <a:moveTo>
                  <a:pt x="20111" y="0"/>
                </a:moveTo>
                <a:lnTo>
                  <a:pt x="1" y="20110"/>
                </a:lnTo>
                <a:lnTo>
                  <a:pt x="20111" y="40208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9"/>
          <p:cNvSpPr/>
          <p:nvPr/>
        </p:nvSpPr>
        <p:spPr>
          <a:xfrm rot="10800000">
            <a:off x="105009" y="4119637"/>
            <a:ext cx="122217" cy="104612"/>
          </a:xfrm>
          <a:custGeom>
            <a:avLst/>
            <a:gdLst/>
            <a:ahLst/>
            <a:cxnLst/>
            <a:rect l="l" t="t" r="r" b="b"/>
            <a:pathLst>
              <a:path w="3478" h="2977" extrusionOk="0">
                <a:moveTo>
                  <a:pt x="1989" y="584"/>
                </a:moveTo>
                <a:cubicBezTo>
                  <a:pt x="2489" y="584"/>
                  <a:pt x="2882" y="989"/>
                  <a:pt x="2882" y="1477"/>
                </a:cubicBezTo>
                <a:cubicBezTo>
                  <a:pt x="2882" y="2016"/>
                  <a:pt x="2441" y="2376"/>
                  <a:pt x="1983" y="2376"/>
                </a:cubicBezTo>
                <a:cubicBezTo>
                  <a:pt x="1763" y="2376"/>
                  <a:pt x="1539" y="2293"/>
                  <a:pt x="1358" y="2108"/>
                </a:cubicBezTo>
                <a:cubicBezTo>
                  <a:pt x="798" y="1548"/>
                  <a:pt x="1191" y="584"/>
                  <a:pt x="1989" y="584"/>
                </a:cubicBezTo>
                <a:close/>
                <a:moveTo>
                  <a:pt x="1984" y="0"/>
                </a:moveTo>
                <a:cubicBezTo>
                  <a:pt x="1618" y="0"/>
                  <a:pt x="1245" y="136"/>
                  <a:pt x="941" y="441"/>
                </a:cubicBezTo>
                <a:cubicBezTo>
                  <a:pt x="1" y="1370"/>
                  <a:pt x="667" y="2977"/>
                  <a:pt x="1989" y="2977"/>
                </a:cubicBezTo>
                <a:cubicBezTo>
                  <a:pt x="2810" y="2977"/>
                  <a:pt x="3477" y="2310"/>
                  <a:pt x="3477" y="1489"/>
                </a:cubicBezTo>
                <a:cubicBezTo>
                  <a:pt x="3477" y="595"/>
                  <a:pt x="2747" y="0"/>
                  <a:pt x="1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9"/>
          <p:cNvSpPr txBox="1">
            <a:spLocks noGrp="1"/>
          </p:cNvSpPr>
          <p:nvPr>
            <p:ph type="title"/>
          </p:nvPr>
        </p:nvSpPr>
        <p:spPr>
          <a:xfrm>
            <a:off x="901450" y="2082353"/>
            <a:ext cx="3153000" cy="484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highlight>
                  <a:schemeClr val="accent5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9" name="Google Shape;779;p9"/>
          <p:cNvSpPr txBox="1">
            <a:spLocks noGrp="1"/>
          </p:cNvSpPr>
          <p:nvPr>
            <p:ph type="subTitle" idx="1"/>
          </p:nvPr>
        </p:nvSpPr>
        <p:spPr>
          <a:xfrm>
            <a:off x="901450" y="2831003"/>
            <a:ext cx="3153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0" name="Google Shape;780;p9"/>
          <p:cNvSpPr txBox="1">
            <a:spLocks noGrp="1"/>
          </p:cNvSpPr>
          <p:nvPr>
            <p:ph type="title" idx="2" hasCustomPrompt="1"/>
          </p:nvPr>
        </p:nvSpPr>
        <p:spPr>
          <a:xfrm>
            <a:off x="1871800" y="1077397"/>
            <a:ext cx="1212300" cy="95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11"/>
          <p:cNvGrpSpPr/>
          <p:nvPr/>
        </p:nvGrpSpPr>
        <p:grpSpPr>
          <a:xfrm>
            <a:off x="-1958993" y="4060690"/>
            <a:ext cx="3072186" cy="600091"/>
            <a:chOff x="8177200" y="4623825"/>
            <a:chExt cx="1541875" cy="301175"/>
          </a:xfrm>
        </p:grpSpPr>
        <p:sp>
          <p:nvSpPr>
            <p:cNvPr id="817" name="Google Shape;817;p11"/>
            <p:cNvSpPr/>
            <p:nvPr/>
          </p:nvSpPr>
          <p:spPr>
            <a:xfrm>
              <a:off x="8177200" y="4813050"/>
              <a:ext cx="1541875" cy="111950"/>
            </a:xfrm>
            <a:custGeom>
              <a:avLst/>
              <a:gdLst/>
              <a:ahLst/>
              <a:cxnLst/>
              <a:rect l="l" t="t" r="r" b="b"/>
              <a:pathLst>
                <a:path w="61675" h="4478" fill="none" extrusionOk="0">
                  <a:moveTo>
                    <a:pt x="0" y="1858"/>
                  </a:moveTo>
                  <a:cubicBezTo>
                    <a:pt x="2929" y="12"/>
                    <a:pt x="6727" y="310"/>
                    <a:pt x="9335" y="2608"/>
                  </a:cubicBezTo>
                  <a:cubicBezTo>
                    <a:pt x="11466" y="4477"/>
                    <a:pt x="14657" y="4477"/>
                    <a:pt x="16788" y="2608"/>
                  </a:cubicBezTo>
                  <a:cubicBezTo>
                    <a:pt x="19741" y="0"/>
                    <a:pt x="24158" y="0"/>
                    <a:pt x="27111" y="2608"/>
                  </a:cubicBezTo>
                  <a:cubicBezTo>
                    <a:pt x="29242" y="4477"/>
                    <a:pt x="32433" y="4477"/>
                    <a:pt x="34564" y="2608"/>
                  </a:cubicBezTo>
                  <a:cubicBezTo>
                    <a:pt x="37517" y="0"/>
                    <a:pt x="41934" y="0"/>
                    <a:pt x="44887" y="2608"/>
                  </a:cubicBezTo>
                  <a:cubicBezTo>
                    <a:pt x="47018" y="4477"/>
                    <a:pt x="50209" y="4477"/>
                    <a:pt x="52352" y="2608"/>
                  </a:cubicBezTo>
                  <a:cubicBezTo>
                    <a:pt x="54948" y="310"/>
                    <a:pt x="58746" y="12"/>
                    <a:pt x="61675" y="185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8177200" y="4718438"/>
              <a:ext cx="1541875" cy="111950"/>
            </a:xfrm>
            <a:custGeom>
              <a:avLst/>
              <a:gdLst/>
              <a:ahLst/>
              <a:cxnLst/>
              <a:rect l="l" t="t" r="r" b="b"/>
              <a:pathLst>
                <a:path w="61675" h="4478" fill="none" extrusionOk="0">
                  <a:moveTo>
                    <a:pt x="0" y="1858"/>
                  </a:moveTo>
                  <a:cubicBezTo>
                    <a:pt x="2929" y="12"/>
                    <a:pt x="6727" y="310"/>
                    <a:pt x="9335" y="2608"/>
                  </a:cubicBezTo>
                  <a:cubicBezTo>
                    <a:pt x="11466" y="4477"/>
                    <a:pt x="14657" y="4477"/>
                    <a:pt x="16788" y="2608"/>
                  </a:cubicBezTo>
                  <a:cubicBezTo>
                    <a:pt x="19741" y="0"/>
                    <a:pt x="24158" y="0"/>
                    <a:pt x="27111" y="2608"/>
                  </a:cubicBezTo>
                  <a:cubicBezTo>
                    <a:pt x="29242" y="4477"/>
                    <a:pt x="32433" y="4477"/>
                    <a:pt x="34564" y="2608"/>
                  </a:cubicBezTo>
                  <a:cubicBezTo>
                    <a:pt x="37517" y="0"/>
                    <a:pt x="41934" y="0"/>
                    <a:pt x="44887" y="2608"/>
                  </a:cubicBezTo>
                  <a:cubicBezTo>
                    <a:pt x="47018" y="4477"/>
                    <a:pt x="50209" y="4477"/>
                    <a:pt x="52352" y="2608"/>
                  </a:cubicBezTo>
                  <a:cubicBezTo>
                    <a:pt x="54948" y="310"/>
                    <a:pt x="58746" y="12"/>
                    <a:pt x="61675" y="185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8177200" y="4623825"/>
              <a:ext cx="1541875" cy="111950"/>
            </a:xfrm>
            <a:custGeom>
              <a:avLst/>
              <a:gdLst/>
              <a:ahLst/>
              <a:cxnLst/>
              <a:rect l="l" t="t" r="r" b="b"/>
              <a:pathLst>
                <a:path w="61675" h="4478" fill="none" extrusionOk="0">
                  <a:moveTo>
                    <a:pt x="0" y="1858"/>
                  </a:moveTo>
                  <a:cubicBezTo>
                    <a:pt x="2929" y="12"/>
                    <a:pt x="6727" y="310"/>
                    <a:pt x="9335" y="2608"/>
                  </a:cubicBezTo>
                  <a:cubicBezTo>
                    <a:pt x="11466" y="4477"/>
                    <a:pt x="14657" y="4477"/>
                    <a:pt x="16788" y="2608"/>
                  </a:cubicBezTo>
                  <a:cubicBezTo>
                    <a:pt x="19741" y="0"/>
                    <a:pt x="24158" y="0"/>
                    <a:pt x="27111" y="2608"/>
                  </a:cubicBezTo>
                  <a:cubicBezTo>
                    <a:pt x="29242" y="4477"/>
                    <a:pt x="32433" y="4477"/>
                    <a:pt x="34564" y="2608"/>
                  </a:cubicBezTo>
                  <a:cubicBezTo>
                    <a:pt x="37517" y="0"/>
                    <a:pt x="41934" y="0"/>
                    <a:pt x="44887" y="2608"/>
                  </a:cubicBezTo>
                  <a:cubicBezTo>
                    <a:pt x="47018" y="4477"/>
                    <a:pt x="50209" y="4477"/>
                    <a:pt x="52352" y="2608"/>
                  </a:cubicBezTo>
                  <a:cubicBezTo>
                    <a:pt x="54948" y="310"/>
                    <a:pt x="58746" y="12"/>
                    <a:pt x="61675" y="185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1"/>
          <p:cNvGrpSpPr/>
          <p:nvPr/>
        </p:nvGrpSpPr>
        <p:grpSpPr>
          <a:xfrm>
            <a:off x="8439650" y="101138"/>
            <a:ext cx="1081431" cy="1081431"/>
            <a:chOff x="1653302" y="685777"/>
            <a:chExt cx="824828" cy="824828"/>
          </a:xfrm>
        </p:grpSpPr>
        <p:sp>
          <p:nvSpPr>
            <p:cNvPr id="821" name="Google Shape;821;p11"/>
            <p:cNvSpPr/>
            <p:nvPr/>
          </p:nvSpPr>
          <p:spPr>
            <a:xfrm>
              <a:off x="1685230" y="717705"/>
              <a:ext cx="792900" cy="792900"/>
            </a:xfrm>
            <a:prstGeom prst="donut">
              <a:avLst>
                <a:gd name="adj" fmla="val 2209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1653302" y="685777"/>
              <a:ext cx="792900" cy="792900"/>
            </a:xfrm>
            <a:prstGeom prst="donut">
              <a:avLst>
                <a:gd name="adj" fmla="val 2209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11"/>
          <p:cNvSpPr/>
          <p:nvPr/>
        </p:nvSpPr>
        <p:spPr>
          <a:xfrm>
            <a:off x="198050" y="-226278"/>
            <a:ext cx="784812" cy="754249"/>
          </a:xfrm>
          <a:custGeom>
            <a:avLst/>
            <a:gdLst/>
            <a:ahLst/>
            <a:cxnLst/>
            <a:rect l="l" t="t" r="r" b="b"/>
            <a:pathLst>
              <a:path w="21647" h="20804" extrusionOk="0">
                <a:moveTo>
                  <a:pt x="4732" y="1"/>
                </a:moveTo>
                <a:cubicBezTo>
                  <a:pt x="3629" y="1"/>
                  <a:pt x="2525" y="420"/>
                  <a:pt x="1680" y="1260"/>
                </a:cubicBezTo>
                <a:cubicBezTo>
                  <a:pt x="1" y="2951"/>
                  <a:pt x="1" y="5677"/>
                  <a:pt x="1680" y="7356"/>
                </a:cubicBezTo>
                <a:lnTo>
                  <a:pt x="4728" y="10404"/>
                </a:lnTo>
                <a:lnTo>
                  <a:pt x="1680" y="13452"/>
                </a:lnTo>
                <a:cubicBezTo>
                  <a:pt x="1" y="15131"/>
                  <a:pt x="1" y="17857"/>
                  <a:pt x="1680" y="19536"/>
                </a:cubicBezTo>
                <a:cubicBezTo>
                  <a:pt x="2525" y="20375"/>
                  <a:pt x="3629" y="20795"/>
                  <a:pt x="4732" y="20795"/>
                </a:cubicBezTo>
                <a:cubicBezTo>
                  <a:pt x="5835" y="20795"/>
                  <a:pt x="6936" y="20375"/>
                  <a:pt x="7776" y="19536"/>
                </a:cubicBezTo>
                <a:lnTo>
                  <a:pt x="10824" y="16500"/>
                </a:lnTo>
                <a:lnTo>
                  <a:pt x="13872" y="19536"/>
                </a:lnTo>
                <a:cubicBezTo>
                  <a:pt x="14711" y="20381"/>
                  <a:pt x="15812" y="20804"/>
                  <a:pt x="16914" y="20804"/>
                </a:cubicBezTo>
                <a:cubicBezTo>
                  <a:pt x="18015" y="20804"/>
                  <a:pt x="19116" y="20381"/>
                  <a:pt x="19956" y="19536"/>
                </a:cubicBezTo>
                <a:cubicBezTo>
                  <a:pt x="21647" y="17857"/>
                  <a:pt x="21647" y="15131"/>
                  <a:pt x="19956" y="13452"/>
                </a:cubicBezTo>
                <a:lnTo>
                  <a:pt x="16920" y="10404"/>
                </a:lnTo>
                <a:lnTo>
                  <a:pt x="19956" y="7356"/>
                </a:lnTo>
                <a:cubicBezTo>
                  <a:pt x="21635" y="5677"/>
                  <a:pt x="21635" y="2951"/>
                  <a:pt x="19956" y="1260"/>
                </a:cubicBezTo>
                <a:cubicBezTo>
                  <a:pt x="19116" y="420"/>
                  <a:pt x="18015" y="1"/>
                  <a:pt x="16914" y="1"/>
                </a:cubicBezTo>
                <a:cubicBezTo>
                  <a:pt x="15812" y="1"/>
                  <a:pt x="14711" y="420"/>
                  <a:pt x="13872" y="1260"/>
                </a:cubicBezTo>
                <a:lnTo>
                  <a:pt x="10824" y="4308"/>
                </a:lnTo>
                <a:lnTo>
                  <a:pt x="7776" y="1260"/>
                </a:lnTo>
                <a:cubicBezTo>
                  <a:pt x="6936" y="420"/>
                  <a:pt x="5835" y="1"/>
                  <a:pt x="47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1"/>
          <p:cNvSpPr/>
          <p:nvPr/>
        </p:nvSpPr>
        <p:spPr>
          <a:xfrm>
            <a:off x="8444500" y="3312524"/>
            <a:ext cx="706701" cy="1412909"/>
          </a:xfrm>
          <a:custGeom>
            <a:avLst/>
            <a:gdLst/>
            <a:ahLst/>
            <a:cxnLst/>
            <a:rect l="l" t="t" r="r" b="b"/>
            <a:pathLst>
              <a:path w="20111" h="40208" extrusionOk="0">
                <a:moveTo>
                  <a:pt x="20111" y="0"/>
                </a:moveTo>
                <a:lnTo>
                  <a:pt x="1" y="20110"/>
                </a:lnTo>
                <a:lnTo>
                  <a:pt x="20111" y="40208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11"/>
          <p:cNvSpPr/>
          <p:nvPr/>
        </p:nvSpPr>
        <p:spPr>
          <a:xfrm>
            <a:off x="8923973" y="4115383"/>
            <a:ext cx="122217" cy="104612"/>
          </a:xfrm>
          <a:custGeom>
            <a:avLst/>
            <a:gdLst/>
            <a:ahLst/>
            <a:cxnLst/>
            <a:rect l="l" t="t" r="r" b="b"/>
            <a:pathLst>
              <a:path w="3478" h="2977" extrusionOk="0">
                <a:moveTo>
                  <a:pt x="1989" y="584"/>
                </a:moveTo>
                <a:cubicBezTo>
                  <a:pt x="2489" y="584"/>
                  <a:pt x="2882" y="989"/>
                  <a:pt x="2882" y="1477"/>
                </a:cubicBezTo>
                <a:cubicBezTo>
                  <a:pt x="2882" y="2016"/>
                  <a:pt x="2441" y="2376"/>
                  <a:pt x="1983" y="2376"/>
                </a:cubicBezTo>
                <a:cubicBezTo>
                  <a:pt x="1763" y="2376"/>
                  <a:pt x="1539" y="2293"/>
                  <a:pt x="1358" y="2108"/>
                </a:cubicBezTo>
                <a:cubicBezTo>
                  <a:pt x="798" y="1548"/>
                  <a:pt x="1191" y="584"/>
                  <a:pt x="1989" y="584"/>
                </a:cubicBezTo>
                <a:close/>
                <a:moveTo>
                  <a:pt x="1984" y="0"/>
                </a:moveTo>
                <a:cubicBezTo>
                  <a:pt x="1618" y="0"/>
                  <a:pt x="1245" y="136"/>
                  <a:pt x="941" y="441"/>
                </a:cubicBezTo>
                <a:cubicBezTo>
                  <a:pt x="1" y="1370"/>
                  <a:pt x="667" y="2977"/>
                  <a:pt x="1989" y="2977"/>
                </a:cubicBezTo>
                <a:cubicBezTo>
                  <a:pt x="2810" y="2977"/>
                  <a:pt x="3477" y="2310"/>
                  <a:pt x="3477" y="1489"/>
                </a:cubicBezTo>
                <a:cubicBezTo>
                  <a:pt x="3477" y="595"/>
                  <a:pt x="2747" y="0"/>
                  <a:pt x="19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11"/>
          <p:cNvSpPr txBox="1">
            <a:spLocks noGrp="1"/>
          </p:cNvSpPr>
          <p:nvPr>
            <p:ph type="title" hasCustomPrompt="1"/>
          </p:nvPr>
        </p:nvSpPr>
        <p:spPr>
          <a:xfrm>
            <a:off x="1343325" y="1178550"/>
            <a:ext cx="6457500" cy="181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7" name="Google Shape;827;p11"/>
          <p:cNvSpPr txBox="1">
            <a:spLocks noGrp="1"/>
          </p:cNvSpPr>
          <p:nvPr>
            <p:ph type="body" idx="1"/>
          </p:nvPr>
        </p:nvSpPr>
        <p:spPr>
          <a:xfrm>
            <a:off x="1343325" y="2999825"/>
            <a:ext cx="64572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9"/>
          <p:cNvSpPr txBox="1">
            <a:spLocks noGrp="1"/>
          </p:cNvSpPr>
          <p:nvPr>
            <p:ph type="title"/>
          </p:nvPr>
        </p:nvSpPr>
        <p:spPr>
          <a:xfrm>
            <a:off x="1445425" y="476172"/>
            <a:ext cx="62532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8" name="Google Shape;1328;p19"/>
          <p:cNvSpPr txBox="1">
            <a:spLocks noGrp="1"/>
          </p:cNvSpPr>
          <p:nvPr>
            <p:ph type="subTitle" idx="1"/>
          </p:nvPr>
        </p:nvSpPr>
        <p:spPr>
          <a:xfrm>
            <a:off x="1154663" y="1954050"/>
            <a:ext cx="1961100" cy="3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highlight>
                  <a:schemeClr val="accent5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9" name="Google Shape;1329;p19"/>
          <p:cNvSpPr txBox="1">
            <a:spLocks noGrp="1"/>
          </p:cNvSpPr>
          <p:nvPr>
            <p:ph type="subTitle" idx="2"/>
          </p:nvPr>
        </p:nvSpPr>
        <p:spPr>
          <a:xfrm>
            <a:off x="1081013" y="2192300"/>
            <a:ext cx="21084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0" name="Google Shape;1330;p19"/>
          <p:cNvSpPr txBox="1">
            <a:spLocks noGrp="1"/>
          </p:cNvSpPr>
          <p:nvPr>
            <p:ph type="subTitle" idx="3"/>
          </p:nvPr>
        </p:nvSpPr>
        <p:spPr>
          <a:xfrm>
            <a:off x="3591475" y="1954050"/>
            <a:ext cx="1961100" cy="3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highlight>
                  <a:schemeClr val="accent5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1" name="Google Shape;1331;p19"/>
          <p:cNvSpPr txBox="1">
            <a:spLocks noGrp="1"/>
          </p:cNvSpPr>
          <p:nvPr>
            <p:ph type="subTitle" idx="4"/>
          </p:nvPr>
        </p:nvSpPr>
        <p:spPr>
          <a:xfrm>
            <a:off x="3517825" y="2192300"/>
            <a:ext cx="21084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2" name="Google Shape;1332;p19"/>
          <p:cNvSpPr txBox="1">
            <a:spLocks noGrp="1"/>
          </p:cNvSpPr>
          <p:nvPr>
            <p:ph type="subTitle" idx="5"/>
          </p:nvPr>
        </p:nvSpPr>
        <p:spPr>
          <a:xfrm>
            <a:off x="6028263" y="1954050"/>
            <a:ext cx="1961100" cy="3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highlight>
                  <a:schemeClr val="accent5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3" name="Google Shape;1333;p19"/>
          <p:cNvSpPr txBox="1">
            <a:spLocks noGrp="1"/>
          </p:cNvSpPr>
          <p:nvPr>
            <p:ph type="subTitle" idx="6"/>
          </p:nvPr>
        </p:nvSpPr>
        <p:spPr>
          <a:xfrm>
            <a:off x="5954700" y="2192300"/>
            <a:ext cx="21084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4" name="Google Shape;1334;p19"/>
          <p:cNvSpPr txBox="1">
            <a:spLocks noGrp="1"/>
          </p:cNvSpPr>
          <p:nvPr>
            <p:ph type="subTitle" idx="7"/>
          </p:nvPr>
        </p:nvSpPr>
        <p:spPr>
          <a:xfrm>
            <a:off x="1154663" y="3489450"/>
            <a:ext cx="1961100" cy="3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highlight>
                  <a:schemeClr val="accent5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5" name="Google Shape;1335;p19"/>
          <p:cNvSpPr txBox="1">
            <a:spLocks noGrp="1"/>
          </p:cNvSpPr>
          <p:nvPr>
            <p:ph type="subTitle" idx="8"/>
          </p:nvPr>
        </p:nvSpPr>
        <p:spPr>
          <a:xfrm>
            <a:off x="1081013" y="3727700"/>
            <a:ext cx="21084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6" name="Google Shape;1336;p19"/>
          <p:cNvSpPr txBox="1">
            <a:spLocks noGrp="1"/>
          </p:cNvSpPr>
          <p:nvPr>
            <p:ph type="subTitle" idx="9"/>
          </p:nvPr>
        </p:nvSpPr>
        <p:spPr>
          <a:xfrm>
            <a:off x="3591480" y="3489450"/>
            <a:ext cx="1961100" cy="3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highlight>
                  <a:schemeClr val="accent5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7" name="Google Shape;1337;p19"/>
          <p:cNvSpPr txBox="1">
            <a:spLocks noGrp="1"/>
          </p:cNvSpPr>
          <p:nvPr>
            <p:ph type="subTitle" idx="13"/>
          </p:nvPr>
        </p:nvSpPr>
        <p:spPr>
          <a:xfrm>
            <a:off x="3517825" y="3727700"/>
            <a:ext cx="21084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8" name="Google Shape;1338;p19"/>
          <p:cNvSpPr txBox="1">
            <a:spLocks noGrp="1"/>
          </p:cNvSpPr>
          <p:nvPr>
            <p:ph type="subTitle" idx="14"/>
          </p:nvPr>
        </p:nvSpPr>
        <p:spPr>
          <a:xfrm>
            <a:off x="6028263" y="3489450"/>
            <a:ext cx="1961100" cy="3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highlight>
                  <a:schemeClr val="accent5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9" name="Google Shape;1339;p19"/>
          <p:cNvSpPr txBox="1">
            <a:spLocks noGrp="1"/>
          </p:cNvSpPr>
          <p:nvPr>
            <p:ph type="subTitle" idx="15"/>
          </p:nvPr>
        </p:nvSpPr>
        <p:spPr>
          <a:xfrm>
            <a:off x="5954612" y="3727700"/>
            <a:ext cx="21084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340" name="Google Shape;1340;p19"/>
          <p:cNvGrpSpPr/>
          <p:nvPr/>
        </p:nvGrpSpPr>
        <p:grpSpPr>
          <a:xfrm>
            <a:off x="-1022395" y="-112252"/>
            <a:ext cx="10416046" cy="5696531"/>
            <a:chOff x="-1022395" y="-112252"/>
            <a:chExt cx="10416046" cy="5696531"/>
          </a:xfrm>
        </p:grpSpPr>
        <p:grpSp>
          <p:nvGrpSpPr>
            <p:cNvPr id="1341" name="Google Shape;1341;p19"/>
            <p:cNvGrpSpPr/>
            <p:nvPr/>
          </p:nvGrpSpPr>
          <p:grpSpPr>
            <a:xfrm>
              <a:off x="-1022395" y="-112252"/>
              <a:ext cx="1368801" cy="1368801"/>
              <a:chOff x="1653302" y="685777"/>
              <a:chExt cx="824828" cy="824828"/>
            </a:xfrm>
          </p:grpSpPr>
          <p:sp>
            <p:nvSpPr>
              <p:cNvPr id="1342" name="Google Shape;1342;p19"/>
              <p:cNvSpPr/>
              <p:nvPr/>
            </p:nvSpPr>
            <p:spPr>
              <a:xfrm>
                <a:off x="1685230" y="717705"/>
                <a:ext cx="792900" cy="792900"/>
              </a:xfrm>
              <a:prstGeom prst="donut">
                <a:avLst>
                  <a:gd name="adj" fmla="val 2209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9"/>
              <p:cNvSpPr/>
              <p:nvPr/>
            </p:nvSpPr>
            <p:spPr>
              <a:xfrm>
                <a:off x="1653302" y="685777"/>
                <a:ext cx="792900" cy="792900"/>
              </a:xfrm>
              <a:prstGeom prst="donut">
                <a:avLst>
                  <a:gd name="adj" fmla="val 22098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4" name="Google Shape;1344;p19"/>
            <p:cNvGrpSpPr/>
            <p:nvPr/>
          </p:nvGrpSpPr>
          <p:grpSpPr>
            <a:xfrm>
              <a:off x="-1008079" y="3603626"/>
              <a:ext cx="1679059" cy="1662819"/>
              <a:chOff x="468200" y="1667900"/>
              <a:chExt cx="1085575" cy="1075075"/>
            </a:xfrm>
          </p:grpSpPr>
          <p:sp>
            <p:nvSpPr>
              <p:cNvPr id="1345" name="Google Shape;1345;p19"/>
              <p:cNvSpPr/>
              <p:nvPr/>
            </p:nvSpPr>
            <p:spPr>
              <a:xfrm>
                <a:off x="989100" y="1667900"/>
                <a:ext cx="521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9" extrusionOk="0">
                    <a:moveTo>
                      <a:pt x="997" y="1"/>
                    </a:moveTo>
                    <a:cubicBezTo>
                      <a:pt x="489" y="1"/>
                      <a:pt x="0" y="398"/>
                      <a:pt x="0" y="1000"/>
                    </a:cubicBezTo>
                    <a:cubicBezTo>
                      <a:pt x="0" y="1595"/>
                      <a:pt x="488" y="1988"/>
                      <a:pt x="995" y="1988"/>
                    </a:cubicBezTo>
                    <a:cubicBezTo>
                      <a:pt x="1240" y="1988"/>
                      <a:pt x="1490" y="1896"/>
                      <a:pt x="1691" y="1691"/>
                    </a:cubicBezTo>
                    <a:cubicBezTo>
                      <a:pt x="2084" y="1310"/>
                      <a:pt x="2084" y="679"/>
                      <a:pt x="1691" y="298"/>
                    </a:cubicBezTo>
                    <a:cubicBezTo>
                      <a:pt x="1490" y="93"/>
                      <a:pt x="1241" y="1"/>
                      <a:pt x="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9"/>
              <p:cNvSpPr/>
              <p:nvPr/>
            </p:nvSpPr>
            <p:spPr>
              <a:xfrm>
                <a:off x="1062325" y="1741025"/>
                <a:ext cx="51825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90" extrusionOk="0">
                    <a:moveTo>
                      <a:pt x="997" y="1"/>
                    </a:moveTo>
                    <a:cubicBezTo>
                      <a:pt x="487" y="1"/>
                      <a:pt x="0" y="396"/>
                      <a:pt x="0" y="992"/>
                    </a:cubicBezTo>
                    <a:cubicBezTo>
                      <a:pt x="0" y="1589"/>
                      <a:pt x="487" y="1989"/>
                      <a:pt x="996" y="1989"/>
                    </a:cubicBezTo>
                    <a:cubicBezTo>
                      <a:pt x="1239" y="1989"/>
                      <a:pt x="1487" y="1899"/>
                      <a:pt x="1691" y="1695"/>
                    </a:cubicBezTo>
                    <a:cubicBezTo>
                      <a:pt x="2072" y="1314"/>
                      <a:pt x="2072" y="683"/>
                      <a:pt x="1691" y="290"/>
                    </a:cubicBezTo>
                    <a:cubicBezTo>
                      <a:pt x="1488" y="90"/>
                      <a:pt x="1239" y="1"/>
                      <a:pt x="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9"/>
              <p:cNvSpPr/>
              <p:nvPr/>
            </p:nvSpPr>
            <p:spPr>
              <a:xfrm>
                <a:off x="907550" y="1741125"/>
                <a:ext cx="6640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986" extrusionOk="0">
                    <a:moveTo>
                      <a:pt x="1334" y="0"/>
                    </a:moveTo>
                    <a:cubicBezTo>
                      <a:pt x="453" y="0"/>
                      <a:pt x="0" y="1072"/>
                      <a:pt x="631" y="1691"/>
                    </a:cubicBezTo>
                    <a:cubicBezTo>
                      <a:pt x="822" y="1887"/>
                      <a:pt x="1075" y="1986"/>
                      <a:pt x="1328" y="1986"/>
                    </a:cubicBezTo>
                    <a:cubicBezTo>
                      <a:pt x="1581" y="1986"/>
                      <a:pt x="1834" y="1887"/>
                      <a:pt x="2024" y="1691"/>
                    </a:cubicBezTo>
                    <a:cubicBezTo>
                      <a:pt x="2655" y="1072"/>
                      <a:pt x="2215" y="0"/>
                      <a:pt x="1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9"/>
              <p:cNvSpPr/>
              <p:nvPr/>
            </p:nvSpPr>
            <p:spPr>
              <a:xfrm>
                <a:off x="1135850" y="1814550"/>
                <a:ext cx="521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84" extrusionOk="0">
                    <a:moveTo>
                      <a:pt x="1002" y="1"/>
                    </a:moveTo>
                    <a:cubicBezTo>
                      <a:pt x="492" y="1"/>
                      <a:pt x="0" y="395"/>
                      <a:pt x="0" y="992"/>
                    </a:cubicBezTo>
                    <a:cubicBezTo>
                      <a:pt x="0" y="1589"/>
                      <a:pt x="492" y="1984"/>
                      <a:pt x="1002" y="1984"/>
                    </a:cubicBezTo>
                    <a:cubicBezTo>
                      <a:pt x="1245" y="1984"/>
                      <a:pt x="1491" y="1894"/>
                      <a:pt x="1691" y="1695"/>
                    </a:cubicBezTo>
                    <a:cubicBezTo>
                      <a:pt x="2084" y="1314"/>
                      <a:pt x="2084" y="683"/>
                      <a:pt x="1691" y="290"/>
                    </a:cubicBezTo>
                    <a:cubicBezTo>
                      <a:pt x="1491" y="90"/>
                      <a:pt x="1245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9"/>
              <p:cNvSpPr/>
              <p:nvPr/>
            </p:nvSpPr>
            <p:spPr>
              <a:xfrm>
                <a:off x="1209075" y="1887775"/>
                <a:ext cx="518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4" extrusionOk="0">
                    <a:moveTo>
                      <a:pt x="996" y="1"/>
                    </a:moveTo>
                    <a:cubicBezTo>
                      <a:pt x="487" y="1"/>
                      <a:pt x="0" y="395"/>
                      <a:pt x="0" y="992"/>
                    </a:cubicBezTo>
                    <a:cubicBezTo>
                      <a:pt x="0" y="1589"/>
                      <a:pt x="487" y="1984"/>
                      <a:pt x="996" y="1984"/>
                    </a:cubicBezTo>
                    <a:cubicBezTo>
                      <a:pt x="1239" y="1984"/>
                      <a:pt x="1487" y="1894"/>
                      <a:pt x="1691" y="1695"/>
                    </a:cubicBezTo>
                    <a:cubicBezTo>
                      <a:pt x="2072" y="1302"/>
                      <a:pt x="2072" y="683"/>
                      <a:pt x="1691" y="290"/>
                    </a:cubicBezTo>
                    <a:cubicBezTo>
                      <a:pt x="1487" y="90"/>
                      <a:pt x="1239" y="1"/>
                      <a:pt x="9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9"/>
              <p:cNvSpPr/>
              <p:nvPr/>
            </p:nvSpPr>
            <p:spPr>
              <a:xfrm>
                <a:off x="1282300" y="1960875"/>
                <a:ext cx="51800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9" extrusionOk="0">
                    <a:moveTo>
                      <a:pt x="1001" y="0"/>
                    </a:moveTo>
                    <a:cubicBezTo>
                      <a:pt x="492" y="0"/>
                      <a:pt x="0" y="400"/>
                      <a:pt x="0" y="997"/>
                    </a:cubicBezTo>
                    <a:cubicBezTo>
                      <a:pt x="0" y="1594"/>
                      <a:pt x="492" y="1989"/>
                      <a:pt x="1002" y="1989"/>
                    </a:cubicBezTo>
                    <a:cubicBezTo>
                      <a:pt x="1244" y="1989"/>
                      <a:pt x="1491" y="1899"/>
                      <a:pt x="1691" y="1700"/>
                    </a:cubicBezTo>
                    <a:cubicBezTo>
                      <a:pt x="2072" y="1307"/>
                      <a:pt x="2072" y="676"/>
                      <a:pt x="1691" y="295"/>
                    </a:cubicBezTo>
                    <a:cubicBezTo>
                      <a:pt x="1491" y="91"/>
                      <a:pt x="1244" y="0"/>
                      <a:pt x="10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9"/>
              <p:cNvSpPr/>
              <p:nvPr/>
            </p:nvSpPr>
            <p:spPr>
              <a:xfrm>
                <a:off x="1355225" y="2034025"/>
                <a:ext cx="52100" cy="497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88" extrusionOk="0">
                    <a:moveTo>
                      <a:pt x="996" y="1"/>
                    </a:moveTo>
                    <a:cubicBezTo>
                      <a:pt x="488" y="1"/>
                      <a:pt x="0" y="397"/>
                      <a:pt x="0" y="1000"/>
                    </a:cubicBezTo>
                    <a:cubicBezTo>
                      <a:pt x="0" y="1594"/>
                      <a:pt x="487" y="1988"/>
                      <a:pt x="995" y="1988"/>
                    </a:cubicBezTo>
                    <a:cubicBezTo>
                      <a:pt x="1240" y="1988"/>
                      <a:pt x="1489" y="1896"/>
                      <a:pt x="1691" y="1691"/>
                    </a:cubicBezTo>
                    <a:cubicBezTo>
                      <a:pt x="2084" y="1310"/>
                      <a:pt x="2084" y="679"/>
                      <a:pt x="1691" y="298"/>
                    </a:cubicBezTo>
                    <a:cubicBezTo>
                      <a:pt x="1490" y="93"/>
                      <a:pt x="1241" y="1"/>
                      <a:pt x="9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9"/>
              <p:cNvSpPr/>
              <p:nvPr/>
            </p:nvSpPr>
            <p:spPr>
              <a:xfrm>
                <a:off x="1428750" y="2107550"/>
                <a:ext cx="5210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92" extrusionOk="0">
                    <a:moveTo>
                      <a:pt x="996" y="0"/>
                    </a:moveTo>
                    <a:cubicBezTo>
                      <a:pt x="488" y="0"/>
                      <a:pt x="0" y="397"/>
                      <a:pt x="0" y="1000"/>
                    </a:cubicBezTo>
                    <a:cubicBezTo>
                      <a:pt x="0" y="1597"/>
                      <a:pt x="492" y="1991"/>
                      <a:pt x="1002" y="1991"/>
                    </a:cubicBezTo>
                    <a:cubicBezTo>
                      <a:pt x="1244" y="1991"/>
                      <a:pt x="1491" y="1902"/>
                      <a:pt x="1691" y="1702"/>
                    </a:cubicBezTo>
                    <a:cubicBezTo>
                      <a:pt x="2084" y="1309"/>
                      <a:pt x="2084" y="678"/>
                      <a:pt x="1691" y="297"/>
                    </a:cubicBezTo>
                    <a:cubicBezTo>
                      <a:pt x="1490" y="92"/>
                      <a:pt x="1241" y="0"/>
                      <a:pt x="9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9"/>
              <p:cNvSpPr/>
              <p:nvPr/>
            </p:nvSpPr>
            <p:spPr>
              <a:xfrm>
                <a:off x="1501950" y="2180750"/>
                <a:ext cx="5182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6" extrusionOk="0">
                    <a:moveTo>
                      <a:pt x="990" y="1"/>
                    </a:moveTo>
                    <a:cubicBezTo>
                      <a:pt x="483" y="1"/>
                      <a:pt x="1" y="395"/>
                      <a:pt x="1" y="989"/>
                    </a:cubicBezTo>
                    <a:cubicBezTo>
                      <a:pt x="1" y="1586"/>
                      <a:pt x="487" y="1986"/>
                      <a:pt x="997" y="1986"/>
                    </a:cubicBezTo>
                    <a:cubicBezTo>
                      <a:pt x="1240" y="1986"/>
                      <a:pt x="1488" y="1895"/>
                      <a:pt x="1692" y="1691"/>
                    </a:cubicBezTo>
                    <a:cubicBezTo>
                      <a:pt x="2073" y="1310"/>
                      <a:pt x="2073" y="679"/>
                      <a:pt x="1692" y="298"/>
                    </a:cubicBezTo>
                    <a:cubicBezTo>
                      <a:pt x="1486" y="93"/>
                      <a:pt x="1235" y="1"/>
                      <a:pt x="9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9"/>
              <p:cNvSpPr/>
              <p:nvPr/>
            </p:nvSpPr>
            <p:spPr>
              <a:xfrm>
                <a:off x="989100" y="1814250"/>
                <a:ext cx="521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4" extrusionOk="0">
                    <a:moveTo>
                      <a:pt x="1002" y="1"/>
                    </a:moveTo>
                    <a:cubicBezTo>
                      <a:pt x="492" y="1"/>
                      <a:pt x="0" y="395"/>
                      <a:pt x="0" y="992"/>
                    </a:cubicBezTo>
                    <a:cubicBezTo>
                      <a:pt x="0" y="1589"/>
                      <a:pt x="492" y="1984"/>
                      <a:pt x="1002" y="1984"/>
                    </a:cubicBezTo>
                    <a:cubicBezTo>
                      <a:pt x="1245" y="1984"/>
                      <a:pt x="1491" y="1895"/>
                      <a:pt x="1691" y="1695"/>
                    </a:cubicBezTo>
                    <a:cubicBezTo>
                      <a:pt x="2084" y="1302"/>
                      <a:pt x="2084" y="683"/>
                      <a:pt x="1691" y="290"/>
                    </a:cubicBezTo>
                    <a:cubicBezTo>
                      <a:pt x="1491" y="90"/>
                      <a:pt x="1245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19"/>
              <p:cNvSpPr/>
              <p:nvPr/>
            </p:nvSpPr>
            <p:spPr>
              <a:xfrm>
                <a:off x="1062925" y="1887775"/>
                <a:ext cx="518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4" extrusionOk="0">
                    <a:moveTo>
                      <a:pt x="997" y="1"/>
                    </a:moveTo>
                    <a:cubicBezTo>
                      <a:pt x="487" y="1"/>
                      <a:pt x="0" y="395"/>
                      <a:pt x="0" y="992"/>
                    </a:cubicBezTo>
                    <a:cubicBezTo>
                      <a:pt x="0" y="1589"/>
                      <a:pt x="487" y="1984"/>
                      <a:pt x="997" y="1984"/>
                    </a:cubicBezTo>
                    <a:cubicBezTo>
                      <a:pt x="1239" y="1984"/>
                      <a:pt x="1487" y="1894"/>
                      <a:pt x="1691" y="1695"/>
                    </a:cubicBezTo>
                    <a:cubicBezTo>
                      <a:pt x="2072" y="1302"/>
                      <a:pt x="2072" y="683"/>
                      <a:pt x="1691" y="290"/>
                    </a:cubicBezTo>
                    <a:cubicBezTo>
                      <a:pt x="1487" y="90"/>
                      <a:pt x="1239" y="1"/>
                      <a:pt x="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19"/>
              <p:cNvSpPr/>
              <p:nvPr/>
            </p:nvSpPr>
            <p:spPr>
              <a:xfrm>
                <a:off x="1135850" y="1961000"/>
                <a:ext cx="521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84" extrusionOk="0">
                    <a:moveTo>
                      <a:pt x="1002" y="1"/>
                    </a:moveTo>
                    <a:cubicBezTo>
                      <a:pt x="492" y="1"/>
                      <a:pt x="0" y="395"/>
                      <a:pt x="0" y="992"/>
                    </a:cubicBezTo>
                    <a:cubicBezTo>
                      <a:pt x="0" y="1589"/>
                      <a:pt x="492" y="1984"/>
                      <a:pt x="1002" y="1984"/>
                    </a:cubicBezTo>
                    <a:cubicBezTo>
                      <a:pt x="1245" y="1984"/>
                      <a:pt x="1491" y="1894"/>
                      <a:pt x="1691" y="1695"/>
                    </a:cubicBezTo>
                    <a:cubicBezTo>
                      <a:pt x="2084" y="1302"/>
                      <a:pt x="2084" y="671"/>
                      <a:pt x="1691" y="290"/>
                    </a:cubicBezTo>
                    <a:cubicBezTo>
                      <a:pt x="1491" y="90"/>
                      <a:pt x="1245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9"/>
              <p:cNvSpPr/>
              <p:nvPr/>
            </p:nvSpPr>
            <p:spPr>
              <a:xfrm>
                <a:off x="1209075" y="2034025"/>
                <a:ext cx="51800" cy="497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8" extrusionOk="0">
                    <a:moveTo>
                      <a:pt x="991" y="1"/>
                    </a:moveTo>
                    <a:cubicBezTo>
                      <a:pt x="483" y="1"/>
                      <a:pt x="0" y="397"/>
                      <a:pt x="0" y="1000"/>
                    </a:cubicBezTo>
                    <a:cubicBezTo>
                      <a:pt x="0" y="1594"/>
                      <a:pt x="482" y="1988"/>
                      <a:pt x="989" y="1988"/>
                    </a:cubicBezTo>
                    <a:cubicBezTo>
                      <a:pt x="1234" y="1988"/>
                      <a:pt x="1485" y="1896"/>
                      <a:pt x="1691" y="1691"/>
                    </a:cubicBezTo>
                    <a:cubicBezTo>
                      <a:pt x="2072" y="1310"/>
                      <a:pt x="2072" y="679"/>
                      <a:pt x="1691" y="298"/>
                    </a:cubicBezTo>
                    <a:cubicBezTo>
                      <a:pt x="1486" y="93"/>
                      <a:pt x="1236" y="1"/>
                      <a:pt x="9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9"/>
              <p:cNvSpPr/>
              <p:nvPr/>
            </p:nvSpPr>
            <p:spPr>
              <a:xfrm>
                <a:off x="1282300" y="2107250"/>
                <a:ext cx="51800" cy="497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8" extrusionOk="0">
                    <a:moveTo>
                      <a:pt x="995" y="0"/>
                    </a:moveTo>
                    <a:cubicBezTo>
                      <a:pt x="487" y="0"/>
                      <a:pt x="0" y="394"/>
                      <a:pt x="0" y="988"/>
                    </a:cubicBezTo>
                    <a:cubicBezTo>
                      <a:pt x="0" y="1591"/>
                      <a:pt x="488" y="1988"/>
                      <a:pt x="996" y="1988"/>
                    </a:cubicBezTo>
                    <a:cubicBezTo>
                      <a:pt x="1241" y="1988"/>
                      <a:pt x="1490" y="1896"/>
                      <a:pt x="1691" y="1691"/>
                    </a:cubicBezTo>
                    <a:cubicBezTo>
                      <a:pt x="2072" y="1310"/>
                      <a:pt x="2072" y="679"/>
                      <a:pt x="1691" y="298"/>
                    </a:cubicBezTo>
                    <a:cubicBezTo>
                      <a:pt x="1489" y="92"/>
                      <a:pt x="1240" y="0"/>
                      <a:pt x="9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9"/>
              <p:cNvSpPr/>
              <p:nvPr/>
            </p:nvSpPr>
            <p:spPr>
              <a:xfrm>
                <a:off x="1355525" y="2180750"/>
                <a:ext cx="52100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89" extrusionOk="0">
                    <a:moveTo>
                      <a:pt x="998" y="1"/>
                    </a:moveTo>
                    <a:cubicBezTo>
                      <a:pt x="487" y="1"/>
                      <a:pt x="0" y="395"/>
                      <a:pt x="0" y="989"/>
                    </a:cubicBezTo>
                    <a:cubicBezTo>
                      <a:pt x="0" y="1592"/>
                      <a:pt x="488" y="1988"/>
                      <a:pt x="1000" y="1988"/>
                    </a:cubicBezTo>
                    <a:cubicBezTo>
                      <a:pt x="1246" y="1988"/>
                      <a:pt x="1498" y="1896"/>
                      <a:pt x="1703" y="1691"/>
                    </a:cubicBezTo>
                    <a:cubicBezTo>
                      <a:pt x="2084" y="1310"/>
                      <a:pt x="2084" y="679"/>
                      <a:pt x="1703" y="298"/>
                    </a:cubicBezTo>
                    <a:cubicBezTo>
                      <a:pt x="1497" y="93"/>
                      <a:pt x="1245" y="1"/>
                      <a:pt x="9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9"/>
              <p:cNvSpPr/>
              <p:nvPr/>
            </p:nvSpPr>
            <p:spPr>
              <a:xfrm>
                <a:off x="1428750" y="2253900"/>
                <a:ext cx="521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84" extrusionOk="0">
                    <a:moveTo>
                      <a:pt x="1002" y="0"/>
                    </a:moveTo>
                    <a:cubicBezTo>
                      <a:pt x="492" y="0"/>
                      <a:pt x="0" y="395"/>
                      <a:pt x="0" y="992"/>
                    </a:cubicBezTo>
                    <a:cubicBezTo>
                      <a:pt x="0" y="1589"/>
                      <a:pt x="492" y="1983"/>
                      <a:pt x="1002" y="1983"/>
                    </a:cubicBezTo>
                    <a:cubicBezTo>
                      <a:pt x="1244" y="1983"/>
                      <a:pt x="1491" y="1894"/>
                      <a:pt x="1691" y="1694"/>
                    </a:cubicBezTo>
                    <a:cubicBezTo>
                      <a:pt x="2084" y="1301"/>
                      <a:pt x="2084" y="682"/>
                      <a:pt x="1691" y="289"/>
                    </a:cubicBezTo>
                    <a:cubicBezTo>
                      <a:pt x="1491" y="90"/>
                      <a:pt x="1244" y="0"/>
                      <a:pt x="10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9"/>
              <p:cNvSpPr/>
              <p:nvPr/>
            </p:nvSpPr>
            <p:spPr>
              <a:xfrm>
                <a:off x="842650" y="1814550"/>
                <a:ext cx="518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4" extrusionOk="0">
                    <a:moveTo>
                      <a:pt x="997" y="1"/>
                    </a:moveTo>
                    <a:cubicBezTo>
                      <a:pt x="487" y="1"/>
                      <a:pt x="1" y="395"/>
                      <a:pt x="1" y="992"/>
                    </a:cubicBezTo>
                    <a:cubicBezTo>
                      <a:pt x="1" y="1589"/>
                      <a:pt x="487" y="1984"/>
                      <a:pt x="997" y="1984"/>
                    </a:cubicBezTo>
                    <a:cubicBezTo>
                      <a:pt x="1240" y="1984"/>
                      <a:pt x="1488" y="1894"/>
                      <a:pt x="1691" y="1695"/>
                    </a:cubicBezTo>
                    <a:cubicBezTo>
                      <a:pt x="2072" y="1302"/>
                      <a:pt x="2072" y="671"/>
                      <a:pt x="1691" y="290"/>
                    </a:cubicBezTo>
                    <a:cubicBezTo>
                      <a:pt x="1488" y="90"/>
                      <a:pt x="1240" y="1"/>
                      <a:pt x="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9"/>
              <p:cNvSpPr/>
              <p:nvPr/>
            </p:nvSpPr>
            <p:spPr>
              <a:xfrm>
                <a:off x="915575" y="1887575"/>
                <a:ext cx="497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1989" extrusionOk="0">
                    <a:moveTo>
                      <a:pt x="1001" y="0"/>
                    </a:moveTo>
                    <a:cubicBezTo>
                      <a:pt x="453" y="0"/>
                      <a:pt x="1" y="453"/>
                      <a:pt x="1" y="1000"/>
                    </a:cubicBezTo>
                    <a:cubicBezTo>
                      <a:pt x="1" y="1536"/>
                      <a:pt x="453" y="1988"/>
                      <a:pt x="1001" y="1988"/>
                    </a:cubicBezTo>
                    <a:cubicBezTo>
                      <a:pt x="1548" y="1988"/>
                      <a:pt x="1989" y="1536"/>
                      <a:pt x="1989" y="1000"/>
                    </a:cubicBezTo>
                    <a:cubicBezTo>
                      <a:pt x="1989" y="453"/>
                      <a:pt x="1548" y="0"/>
                      <a:pt x="10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9"/>
              <p:cNvSpPr/>
              <p:nvPr/>
            </p:nvSpPr>
            <p:spPr>
              <a:xfrm>
                <a:off x="761100" y="1887575"/>
                <a:ext cx="6640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986" extrusionOk="0">
                    <a:moveTo>
                      <a:pt x="1322" y="0"/>
                    </a:moveTo>
                    <a:cubicBezTo>
                      <a:pt x="441" y="0"/>
                      <a:pt x="0" y="1072"/>
                      <a:pt x="619" y="1691"/>
                    </a:cubicBezTo>
                    <a:cubicBezTo>
                      <a:pt x="816" y="1887"/>
                      <a:pt x="1072" y="1985"/>
                      <a:pt x="1326" y="1985"/>
                    </a:cubicBezTo>
                    <a:cubicBezTo>
                      <a:pt x="1581" y="1985"/>
                      <a:pt x="1834" y="1887"/>
                      <a:pt x="2024" y="1691"/>
                    </a:cubicBezTo>
                    <a:cubicBezTo>
                      <a:pt x="2655" y="1072"/>
                      <a:pt x="2203" y="0"/>
                      <a:pt x="1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9"/>
              <p:cNvSpPr/>
              <p:nvPr/>
            </p:nvSpPr>
            <p:spPr>
              <a:xfrm>
                <a:off x="989400" y="1961300"/>
                <a:ext cx="518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4" extrusionOk="0">
                    <a:moveTo>
                      <a:pt x="997" y="0"/>
                    </a:moveTo>
                    <a:cubicBezTo>
                      <a:pt x="487" y="0"/>
                      <a:pt x="0" y="395"/>
                      <a:pt x="0" y="992"/>
                    </a:cubicBezTo>
                    <a:cubicBezTo>
                      <a:pt x="0" y="1589"/>
                      <a:pt x="487" y="1984"/>
                      <a:pt x="997" y="1984"/>
                    </a:cubicBezTo>
                    <a:cubicBezTo>
                      <a:pt x="1239" y="1984"/>
                      <a:pt x="1488" y="1894"/>
                      <a:pt x="1691" y="1694"/>
                    </a:cubicBezTo>
                    <a:cubicBezTo>
                      <a:pt x="2072" y="1302"/>
                      <a:pt x="2072" y="671"/>
                      <a:pt x="1691" y="290"/>
                    </a:cubicBezTo>
                    <a:cubicBezTo>
                      <a:pt x="1488" y="90"/>
                      <a:pt x="1239" y="0"/>
                      <a:pt x="9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9"/>
              <p:cNvSpPr/>
              <p:nvPr/>
            </p:nvSpPr>
            <p:spPr>
              <a:xfrm>
                <a:off x="1062625" y="2034325"/>
                <a:ext cx="51800" cy="4962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5" extrusionOk="0">
                    <a:moveTo>
                      <a:pt x="986" y="0"/>
                    </a:moveTo>
                    <a:cubicBezTo>
                      <a:pt x="482" y="0"/>
                      <a:pt x="0" y="394"/>
                      <a:pt x="0" y="988"/>
                    </a:cubicBezTo>
                    <a:cubicBezTo>
                      <a:pt x="0" y="1585"/>
                      <a:pt x="486" y="1985"/>
                      <a:pt x="993" y="1985"/>
                    </a:cubicBezTo>
                    <a:cubicBezTo>
                      <a:pt x="1234" y="1985"/>
                      <a:pt x="1479" y="1894"/>
                      <a:pt x="1679" y="1691"/>
                    </a:cubicBezTo>
                    <a:cubicBezTo>
                      <a:pt x="2072" y="1310"/>
                      <a:pt x="2072" y="678"/>
                      <a:pt x="1679" y="297"/>
                    </a:cubicBezTo>
                    <a:cubicBezTo>
                      <a:pt x="1477" y="92"/>
                      <a:pt x="1229" y="0"/>
                      <a:pt x="9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9"/>
              <p:cNvSpPr/>
              <p:nvPr/>
            </p:nvSpPr>
            <p:spPr>
              <a:xfrm>
                <a:off x="1135550" y="2107450"/>
                <a:ext cx="521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84" extrusionOk="0">
                    <a:moveTo>
                      <a:pt x="1002" y="0"/>
                    </a:moveTo>
                    <a:cubicBezTo>
                      <a:pt x="492" y="0"/>
                      <a:pt x="0" y="395"/>
                      <a:pt x="0" y="992"/>
                    </a:cubicBezTo>
                    <a:cubicBezTo>
                      <a:pt x="0" y="1589"/>
                      <a:pt x="492" y="1984"/>
                      <a:pt x="1002" y="1984"/>
                    </a:cubicBezTo>
                    <a:cubicBezTo>
                      <a:pt x="1245" y="1984"/>
                      <a:pt x="1491" y="1894"/>
                      <a:pt x="1691" y="1694"/>
                    </a:cubicBezTo>
                    <a:cubicBezTo>
                      <a:pt x="2084" y="1313"/>
                      <a:pt x="2084" y="682"/>
                      <a:pt x="1691" y="290"/>
                    </a:cubicBezTo>
                    <a:cubicBezTo>
                      <a:pt x="1491" y="90"/>
                      <a:pt x="1245" y="0"/>
                      <a:pt x="10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9"/>
              <p:cNvSpPr/>
              <p:nvPr/>
            </p:nvSpPr>
            <p:spPr>
              <a:xfrm>
                <a:off x="1208775" y="2180675"/>
                <a:ext cx="518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4" extrusionOk="0">
                    <a:moveTo>
                      <a:pt x="997" y="0"/>
                    </a:moveTo>
                    <a:cubicBezTo>
                      <a:pt x="487" y="0"/>
                      <a:pt x="0" y="395"/>
                      <a:pt x="0" y="992"/>
                    </a:cubicBezTo>
                    <a:cubicBezTo>
                      <a:pt x="0" y="1589"/>
                      <a:pt x="487" y="1984"/>
                      <a:pt x="997" y="1984"/>
                    </a:cubicBezTo>
                    <a:cubicBezTo>
                      <a:pt x="1239" y="1984"/>
                      <a:pt x="1487" y="1894"/>
                      <a:pt x="1691" y="1694"/>
                    </a:cubicBezTo>
                    <a:cubicBezTo>
                      <a:pt x="2072" y="1301"/>
                      <a:pt x="2072" y="682"/>
                      <a:pt x="1691" y="289"/>
                    </a:cubicBezTo>
                    <a:cubicBezTo>
                      <a:pt x="1487" y="90"/>
                      <a:pt x="1239" y="0"/>
                      <a:pt x="9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9"/>
              <p:cNvSpPr/>
              <p:nvPr/>
            </p:nvSpPr>
            <p:spPr>
              <a:xfrm>
                <a:off x="1282300" y="2254200"/>
                <a:ext cx="521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84" extrusionOk="0">
                    <a:moveTo>
                      <a:pt x="1002" y="0"/>
                    </a:moveTo>
                    <a:cubicBezTo>
                      <a:pt x="492" y="0"/>
                      <a:pt x="0" y="395"/>
                      <a:pt x="0" y="992"/>
                    </a:cubicBezTo>
                    <a:cubicBezTo>
                      <a:pt x="0" y="1589"/>
                      <a:pt x="492" y="1983"/>
                      <a:pt x="1002" y="1983"/>
                    </a:cubicBezTo>
                    <a:cubicBezTo>
                      <a:pt x="1244" y="1983"/>
                      <a:pt x="1491" y="1894"/>
                      <a:pt x="1691" y="1694"/>
                    </a:cubicBezTo>
                    <a:cubicBezTo>
                      <a:pt x="2084" y="1301"/>
                      <a:pt x="2084" y="682"/>
                      <a:pt x="1691" y="289"/>
                    </a:cubicBezTo>
                    <a:cubicBezTo>
                      <a:pt x="1491" y="90"/>
                      <a:pt x="1244" y="0"/>
                      <a:pt x="10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9"/>
              <p:cNvSpPr/>
              <p:nvPr/>
            </p:nvSpPr>
            <p:spPr>
              <a:xfrm>
                <a:off x="1355525" y="2327275"/>
                <a:ext cx="518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90" extrusionOk="0">
                    <a:moveTo>
                      <a:pt x="996" y="1"/>
                    </a:moveTo>
                    <a:cubicBezTo>
                      <a:pt x="486" y="1"/>
                      <a:pt x="0" y="401"/>
                      <a:pt x="0" y="998"/>
                    </a:cubicBezTo>
                    <a:cubicBezTo>
                      <a:pt x="0" y="1595"/>
                      <a:pt x="486" y="1989"/>
                      <a:pt x="996" y="1989"/>
                    </a:cubicBezTo>
                    <a:cubicBezTo>
                      <a:pt x="1239" y="1989"/>
                      <a:pt x="1487" y="1900"/>
                      <a:pt x="1691" y="1700"/>
                    </a:cubicBezTo>
                    <a:cubicBezTo>
                      <a:pt x="2072" y="1307"/>
                      <a:pt x="2072" y="676"/>
                      <a:pt x="1691" y="295"/>
                    </a:cubicBezTo>
                    <a:cubicBezTo>
                      <a:pt x="1487" y="92"/>
                      <a:pt x="1239" y="1"/>
                      <a:pt x="9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9"/>
              <p:cNvSpPr/>
              <p:nvPr/>
            </p:nvSpPr>
            <p:spPr>
              <a:xfrm>
                <a:off x="842650" y="1960700"/>
                <a:ext cx="518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4" extrusionOk="0">
                    <a:moveTo>
                      <a:pt x="997" y="1"/>
                    </a:moveTo>
                    <a:cubicBezTo>
                      <a:pt x="487" y="1"/>
                      <a:pt x="1" y="395"/>
                      <a:pt x="1" y="992"/>
                    </a:cubicBezTo>
                    <a:cubicBezTo>
                      <a:pt x="1" y="1589"/>
                      <a:pt x="487" y="1984"/>
                      <a:pt x="997" y="1984"/>
                    </a:cubicBezTo>
                    <a:cubicBezTo>
                      <a:pt x="1240" y="1984"/>
                      <a:pt x="1488" y="1894"/>
                      <a:pt x="1691" y="1695"/>
                    </a:cubicBezTo>
                    <a:cubicBezTo>
                      <a:pt x="2072" y="1314"/>
                      <a:pt x="2072" y="683"/>
                      <a:pt x="1691" y="290"/>
                    </a:cubicBezTo>
                    <a:cubicBezTo>
                      <a:pt x="1488" y="90"/>
                      <a:pt x="1240" y="1"/>
                      <a:pt x="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9"/>
              <p:cNvSpPr/>
              <p:nvPr/>
            </p:nvSpPr>
            <p:spPr>
              <a:xfrm>
                <a:off x="916175" y="2034325"/>
                <a:ext cx="51825" cy="4962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5" extrusionOk="0">
                    <a:moveTo>
                      <a:pt x="990" y="0"/>
                    </a:moveTo>
                    <a:cubicBezTo>
                      <a:pt x="482" y="0"/>
                      <a:pt x="0" y="394"/>
                      <a:pt x="0" y="988"/>
                    </a:cubicBezTo>
                    <a:cubicBezTo>
                      <a:pt x="0" y="1585"/>
                      <a:pt x="487" y="1985"/>
                      <a:pt x="996" y="1985"/>
                    </a:cubicBezTo>
                    <a:cubicBezTo>
                      <a:pt x="1239" y="1985"/>
                      <a:pt x="1488" y="1894"/>
                      <a:pt x="1691" y="1691"/>
                    </a:cubicBezTo>
                    <a:cubicBezTo>
                      <a:pt x="2072" y="1310"/>
                      <a:pt x="2072" y="678"/>
                      <a:pt x="1691" y="297"/>
                    </a:cubicBezTo>
                    <a:cubicBezTo>
                      <a:pt x="1486" y="92"/>
                      <a:pt x="1235" y="0"/>
                      <a:pt x="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9"/>
              <p:cNvSpPr/>
              <p:nvPr/>
            </p:nvSpPr>
            <p:spPr>
              <a:xfrm>
                <a:off x="989400" y="2107450"/>
                <a:ext cx="518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4" extrusionOk="0">
                    <a:moveTo>
                      <a:pt x="997" y="0"/>
                    </a:moveTo>
                    <a:cubicBezTo>
                      <a:pt x="487" y="0"/>
                      <a:pt x="0" y="395"/>
                      <a:pt x="0" y="992"/>
                    </a:cubicBezTo>
                    <a:cubicBezTo>
                      <a:pt x="0" y="1589"/>
                      <a:pt x="487" y="1984"/>
                      <a:pt x="997" y="1984"/>
                    </a:cubicBezTo>
                    <a:cubicBezTo>
                      <a:pt x="1239" y="1984"/>
                      <a:pt x="1488" y="1894"/>
                      <a:pt x="1691" y="1694"/>
                    </a:cubicBezTo>
                    <a:cubicBezTo>
                      <a:pt x="2072" y="1313"/>
                      <a:pt x="2072" y="682"/>
                      <a:pt x="1691" y="290"/>
                    </a:cubicBezTo>
                    <a:cubicBezTo>
                      <a:pt x="1488" y="90"/>
                      <a:pt x="1239" y="0"/>
                      <a:pt x="9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9"/>
              <p:cNvSpPr/>
              <p:nvPr/>
            </p:nvSpPr>
            <p:spPr>
              <a:xfrm>
                <a:off x="1062325" y="2180675"/>
                <a:ext cx="521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84" extrusionOk="0">
                    <a:moveTo>
                      <a:pt x="1002" y="0"/>
                    </a:moveTo>
                    <a:cubicBezTo>
                      <a:pt x="492" y="0"/>
                      <a:pt x="0" y="395"/>
                      <a:pt x="0" y="992"/>
                    </a:cubicBezTo>
                    <a:cubicBezTo>
                      <a:pt x="0" y="1589"/>
                      <a:pt x="492" y="1984"/>
                      <a:pt x="1002" y="1984"/>
                    </a:cubicBezTo>
                    <a:cubicBezTo>
                      <a:pt x="1245" y="1984"/>
                      <a:pt x="1491" y="1894"/>
                      <a:pt x="1691" y="1694"/>
                    </a:cubicBezTo>
                    <a:cubicBezTo>
                      <a:pt x="2084" y="1301"/>
                      <a:pt x="2084" y="670"/>
                      <a:pt x="1691" y="289"/>
                    </a:cubicBezTo>
                    <a:cubicBezTo>
                      <a:pt x="1491" y="90"/>
                      <a:pt x="1245" y="0"/>
                      <a:pt x="10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9"/>
              <p:cNvSpPr/>
              <p:nvPr/>
            </p:nvSpPr>
            <p:spPr>
              <a:xfrm>
                <a:off x="1135550" y="2253700"/>
                <a:ext cx="5210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92" extrusionOk="0">
                    <a:moveTo>
                      <a:pt x="996" y="0"/>
                    </a:moveTo>
                    <a:cubicBezTo>
                      <a:pt x="489" y="0"/>
                      <a:pt x="0" y="397"/>
                      <a:pt x="0" y="1000"/>
                    </a:cubicBezTo>
                    <a:cubicBezTo>
                      <a:pt x="0" y="1597"/>
                      <a:pt x="492" y="1991"/>
                      <a:pt x="1002" y="1991"/>
                    </a:cubicBezTo>
                    <a:cubicBezTo>
                      <a:pt x="1245" y="1991"/>
                      <a:pt x="1491" y="1902"/>
                      <a:pt x="1691" y="1702"/>
                    </a:cubicBezTo>
                    <a:cubicBezTo>
                      <a:pt x="2084" y="1309"/>
                      <a:pt x="2084" y="678"/>
                      <a:pt x="1691" y="297"/>
                    </a:cubicBezTo>
                    <a:cubicBezTo>
                      <a:pt x="1490" y="92"/>
                      <a:pt x="1241" y="0"/>
                      <a:pt x="9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9"/>
              <p:cNvSpPr/>
              <p:nvPr/>
            </p:nvSpPr>
            <p:spPr>
              <a:xfrm>
                <a:off x="1209075" y="2327275"/>
                <a:ext cx="521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90" extrusionOk="0">
                    <a:moveTo>
                      <a:pt x="1001" y="1"/>
                    </a:moveTo>
                    <a:cubicBezTo>
                      <a:pt x="492" y="1"/>
                      <a:pt x="0" y="401"/>
                      <a:pt x="0" y="998"/>
                    </a:cubicBezTo>
                    <a:cubicBezTo>
                      <a:pt x="0" y="1595"/>
                      <a:pt x="492" y="1989"/>
                      <a:pt x="1002" y="1989"/>
                    </a:cubicBezTo>
                    <a:cubicBezTo>
                      <a:pt x="1244" y="1989"/>
                      <a:pt x="1491" y="1900"/>
                      <a:pt x="1691" y="1700"/>
                    </a:cubicBezTo>
                    <a:cubicBezTo>
                      <a:pt x="2084" y="1307"/>
                      <a:pt x="2084" y="676"/>
                      <a:pt x="1691" y="295"/>
                    </a:cubicBezTo>
                    <a:cubicBezTo>
                      <a:pt x="1491" y="92"/>
                      <a:pt x="1244" y="1"/>
                      <a:pt x="10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9"/>
              <p:cNvSpPr/>
              <p:nvPr/>
            </p:nvSpPr>
            <p:spPr>
              <a:xfrm>
                <a:off x="1282300" y="2400450"/>
                <a:ext cx="5180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92" extrusionOk="0">
                    <a:moveTo>
                      <a:pt x="996" y="0"/>
                    </a:moveTo>
                    <a:cubicBezTo>
                      <a:pt x="488" y="0"/>
                      <a:pt x="0" y="397"/>
                      <a:pt x="0" y="1000"/>
                    </a:cubicBezTo>
                    <a:cubicBezTo>
                      <a:pt x="0" y="1597"/>
                      <a:pt x="492" y="1991"/>
                      <a:pt x="1002" y="1991"/>
                    </a:cubicBezTo>
                    <a:cubicBezTo>
                      <a:pt x="1244" y="1991"/>
                      <a:pt x="1491" y="1902"/>
                      <a:pt x="1691" y="1702"/>
                    </a:cubicBezTo>
                    <a:cubicBezTo>
                      <a:pt x="2072" y="1309"/>
                      <a:pt x="2072" y="678"/>
                      <a:pt x="1691" y="297"/>
                    </a:cubicBezTo>
                    <a:cubicBezTo>
                      <a:pt x="1490" y="92"/>
                      <a:pt x="1241" y="0"/>
                      <a:pt x="9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9"/>
              <p:cNvSpPr/>
              <p:nvPr/>
            </p:nvSpPr>
            <p:spPr>
              <a:xfrm>
                <a:off x="696200" y="1960700"/>
                <a:ext cx="5212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92" extrusionOk="0">
                    <a:moveTo>
                      <a:pt x="1002" y="1"/>
                    </a:moveTo>
                    <a:cubicBezTo>
                      <a:pt x="493" y="1"/>
                      <a:pt x="1" y="395"/>
                      <a:pt x="1" y="992"/>
                    </a:cubicBezTo>
                    <a:cubicBezTo>
                      <a:pt x="1" y="1595"/>
                      <a:pt x="489" y="1992"/>
                      <a:pt x="997" y="1992"/>
                    </a:cubicBezTo>
                    <a:cubicBezTo>
                      <a:pt x="1241" y="1992"/>
                      <a:pt x="1490" y="1900"/>
                      <a:pt x="1691" y="1695"/>
                    </a:cubicBezTo>
                    <a:cubicBezTo>
                      <a:pt x="2084" y="1314"/>
                      <a:pt x="2084" y="683"/>
                      <a:pt x="1691" y="290"/>
                    </a:cubicBezTo>
                    <a:cubicBezTo>
                      <a:pt x="1492" y="90"/>
                      <a:pt x="1245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9"/>
              <p:cNvSpPr/>
              <p:nvPr/>
            </p:nvSpPr>
            <p:spPr>
              <a:xfrm>
                <a:off x="769425" y="2033925"/>
                <a:ext cx="521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4" extrusionOk="0">
                    <a:moveTo>
                      <a:pt x="1002" y="1"/>
                    </a:moveTo>
                    <a:cubicBezTo>
                      <a:pt x="492" y="1"/>
                      <a:pt x="1" y="395"/>
                      <a:pt x="1" y="992"/>
                    </a:cubicBezTo>
                    <a:cubicBezTo>
                      <a:pt x="1" y="1589"/>
                      <a:pt x="492" y="1984"/>
                      <a:pt x="1002" y="1984"/>
                    </a:cubicBezTo>
                    <a:cubicBezTo>
                      <a:pt x="1245" y="1984"/>
                      <a:pt x="1492" y="1894"/>
                      <a:pt x="1691" y="1695"/>
                    </a:cubicBezTo>
                    <a:cubicBezTo>
                      <a:pt x="2084" y="1302"/>
                      <a:pt x="2084" y="683"/>
                      <a:pt x="1691" y="290"/>
                    </a:cubicBezTo>
                    <a:cubicBezTo>
                      <a:pt x="1492" y="90"/>
                      <a:pt x="1245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9"/>
              <p:cNvSpPr/>
              <p:nvPr/>
            </p:nvSpPr>
            <p:spPr>
              <a:xfrm>
                <a:off x="614650" y="2034000"/>
                <a:ext cx="6640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978" extrusionOk="0">
                    <a:moveTo>
                      <a:pt x="1334" y="1"/>
                    </a:moveTo>
                    <a:cubicBezTo>
                      <a:pt x="453" y="1"/>
                      <a:pt x="0" y="1061"/>
                      <a:pt x="631" y="1692"/>
                    </a:cubicBezTo>
                    <a:cubicBezTo>
                      <a:pt x="822" y="1882"/>
                      <a:pt x="1075" y="1977"/>
                      <a:pt x="1329" y="1977"/>
                    </a:cubicBezTo>
                    <a:cubicBezTo>
                      <a:pt x="1584" y="1977"/>
                      <a:pt x="1840" y="1882"/>
                      <a:pt x="2036" y="1692"/>
                    </a:cubicBezTo>
                    <a:cubicBezTo>
                      <a:pt x="2656" y="1061"/>
                      <a:pt x="2215" y="1"/>
                      <a:pt x="1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9"/>
              <p:cNvSpPr/>
              <p:nvPr/>
            </p:nvSpPr>
            <p:spPr>
              <a:xfrm>
                <a:off x="842950" y="2107450"/>
                <a:ext cx="521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4" extrusionOk="0">
                    <a:moveTo>
                      <a:pt x="1002" y="0"/>
                    </a:moveTo>
                    <a:cubicBezTo>
                      <a:pt x="492" y="0"/>
                      <a:pt x="1" y="395"/>
                      <a:pt x="1" y="992"/>
                    </a:cubicBezTo>
                    <a:cubicBezTo>
                      <a:pt x="1" y="1589"/>
                      <a:pt x="492" y="1984"/>
                      <a:pt x="1002" y="1984"/>
                    </a:cubicBezTo>
                    <a:cubicBezTo>
                      <a:pt x="1245" y="1984"/>
                      <a:pt x="1492" y="1894"/>
                      <a:pt x="1691" y="1694"/>
                    </a:cubicBezTo>
                    <a:cubicBezTo>
                      <a:pt x="2084" y="1302"/>
                      <a:pt x="2084" y="682"/>
                      <a:pt x="1691" y="290"/>
                    </a:cubicBezTo>
                    <a:cubicBezTo>
                      <a:pt x="1492" y="90"/>
                      <a:pt x="1245" y="0"/>
                      <a:pt x="10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9"/>
              <p:cNvSpPr/>
              <p:nvPr/>
            </p:nvSpPr>
            <p:spPr>
              <a:xfrm>
                <a:off x="916175" y="2180675"/>
                <a:ext cx="518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4" extrusionOk="0">
                    <a:moveTo>
                      <a:pt x="997" y="0"/>
                    </a:moveTo>
                    <a:cubicBezTo>
                      <a:pt x="487" y="0"/>
                      <a:pt x="0" y="395"/>
                      <a:pt x="0" y="992"/>
                    </a:cubicBezTo>
                    <a:cubicBezTo>
                      <a:pt x="0" y="1589"/>
                      <a:pt x="487" y="1984"/>
                      <a:pt x="997" y="1984"/>
                    </a:cubicBezTo>
                    <a:cubicBezTo>
                      <a:pt x="1239" y="1984"/>
                      <a:pt x="1488" y="1894"/>
                      <a:pt x="1691" y="1694"/>
                    </a:cubicBezTo>
                    <a:cubicBezTo>
                      <a:pt x="2072" y="1301"/>
                      <a:pt x="2072" y="670"/>
                      <a:pt x="1691" y="289"/>
                    </a:cubicBezTo>
                    <a:cubicBezTo>
                      <a:pt x="1488" y="90"/>
                      <a:pt x="1239" y="0"/>
                      <a:pt x="9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9"/>
              <p:cNvSpPr/>
              <p:nvPr/>
            </p:nvSpPr>
            <p:spPr>
              <a:xfrm>
                <a:off x="989400" y="2253700"/>
                <a:ext cx="5182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92" extrusionOk="0">
                    <a:moveTo>
                      <a:pt x="991" y="0"/>
                    </a:moveTo>
                    <a:cubicBezTo>
                      <a:pt x="483" y="0"/>
                      <a:pt x="0" y="397"/>
                      <a:pt x="0" y="1000"/>
                    </a:cubicBezTo>
                    <a:cubicBezTo>
                      <a:pt x="0" y="1597"/>
                      <a:pt x="487" y="1991"/>
                      <a:pt x="997" y="1991"/>
                    </a:cubicBezTo>
                    <a:cubicBezTo>
                      <a:pt x="1239" y="1991"/>
                      <a:pt x="1488" y="1902"/>
                      <a:pt x="1691" y="1702"/>
                    </a:cubicBezTo>
                    <a:cubicBezTo>
                      <a:pt x="2072" y="1309"/>
                      <a:pt x="2072" y="678"/>
                      <a:pt x="1691" y="297"/>
                    </a:cubicBezTo>
                    <a:cubicBezTo>
                      <a:pt x="1486" y="92"/>
                      <a:pt x="1236" y="0"/>
                      <a:pt x="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9"/>
              <p:cNvSpPr/>
              <p:nvPr/>
            </p:nvSpPr>
            <p:spPr>
              <a:xfrm>
                <a:off x="1062625" y="2326825"/>
                <a:ext cx="518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4" extrusionOk="0">
                    <a:moveTo>
                      <a:pt x="993" y="0"/>
                    </a:moveTo>
                    <a:cubicBezTo>
                      <a:pt x="487" y="0"/>
                      <a:pt x="0" y="395"/>
                      <a:pt x="0" y="992"/>
                    </a:cubicBezTo>
                    <a:cubicBezTo>
                      <a:pt x="0" y="1589"/>
                      <a:pt x="487" y="1983"/>
                      <a:pt x="993" y="1983"/>
                    </a:cubicBezTo>
                    <a:cubicBezTo>
                      <a:pt x="1234" y="1983"/>
                      <a:pt x="1479" y="1894"/>
                      <a:pt x="1679" y="1694"/>
                    </a:cubicBezTo>
                    <a:cubicBezTo>
                      <a:pt x="2072" y="1313"/>
                      <a:pt x="2072" y="682"/>
                      <a:pt x="1679" y="289"/>
                    </a:cubicBezTo>
                    <a:cubicBezTo>
                      <a:pt x="1479" y="90"/>
                      <a:pt x="1234" y="0"/>
                      <a:pt x="9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9"/>
              <p:cNvSpPr/>
              <p:nvPr/>
            </p:nvSpPr>
            <p:spPr>
              <a:xfrm>
                <a:off x="1135850" y="2400450"/>
                <a:ext cx="5210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92" extrusionOk="0">
                    <a:moveTo>
                      <a:pt x="1000" y="0"/>
                    </a:moveTo>
                    <a:cubicBezTo>
                      <a:pt x="489" y="0"/>
                      <a:pt x="0" y="397"/>
                      <a:pt x="0" y="1000"/>
                    </a:cubicBezTo>
                    <a:cubicBezTo>
                      <a:pt x="0" y="1597"/>
                      <a:pt x="492" y="1991"/>
                      <a:pt x="1006" y="1991"/>
                    </a:cubicBezTo>
                    <a:cubicBezTo>
                      <a:pt x="1250" y="1991"/>
                      <a:pt x="1499" y="1902"/>
                      <a:pt x="1703" y="1702"/>
                    </a:cubicBezTo>
                    <a:cubicBezTo>
                      <a:pt x="2084" y="1309"/>
                      <a:pt x="2084" y="678"/>
                      <a:pt x="1703" y="297"/>
                    </a:cubicBezTo>
                    <a:cubicBezTo>
                      <a:pt x="1498" y="92"/>
                      <a:pt x="1246" y="0"/>
                      <a:pt x="10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9"/>
              <p:cNvSpPr/>
              <p:nvPr/>
            </p:nvSpPr>
            <p:spPr>
              <a:xfrm>
                <a:off x="1209075" y="2473575"/>
                <a:ext cx="521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84" extrusionOk="0">
                    <a:moveTo>
                      <a:pt x="1002" y="0"/>
                    </a:moveTo>
                    <a:cubicBezTo>
                      <a:pt x="492" y="0"/>
                      <a:pt x="0" y="395"/>
                      <a:pt x="0" y="992"/>
                    </a:cubicBezTo>
                    <a:cubicBezTo>
                      <a:pt x="0" y="1589"/>
                      <a:pt x="492" y="1983"/>
                      <a:pt x="1002" y="1983"/>
                    </a:cubicBezTo>
                    <a:cubicBezTo>
                      <a:pt x="1244" y="1983"/>
                      <a:pt x="1491" y="1894"/>
                      <a:pt x="1691" y="1694"/>
                    </a:cubicBezTo>
                    <a:cubicBezTo>
                      <a:pt x="2084" y="1313"/>
                      <a:pt x="2084" y="682"/>
                      <a:pt x="1691" y="289"/>
                    </a:cubicBezTo>
                    <a:cubicBezTo>
                      <a:pt x="1491" y="89"/>
                      <a:pt x="1244" y="0"/>
                      <a:pt x="10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9"/>
              <p:cNvSpPr/>
              <p:nvPr/>
            </p:nvSpPr>
            <p:spPr>
              <a:xfrm>
                <a:off x="696200" y="2107025"/>
                <a:ext cx="521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9" extrusionOk="0">
                    <a:moveTo>
                      <a:pt x="1002" y="0"/>
                    </a:moveTo>
                    <a:cubicBezTo>
                      <a:pt x="492" y="0"/>
                      <a:pt x="1" y="400"/>
                      <a:pt x="1" y="997"/>
                    </a:cubicBezTo>
                    <a:cubicBezTo>
                      <a:pt x="1" y="1594"/>
                      <a:pt x="493" y="1989"/>
                      <a:pt x="1002" y="1989"/>
                    </a:cubicBezTo>
                    <a:cubicBezTo>
                      <a:pt x="1245" y="1989"/>
                      <a:pt x="1492" y="1899"/>
                      <a:pt x="1691" y="1700"/>
                    </a:cubicBezTo>
                    <a:cubicBezTo>
                      <a:pt x="2084" y="1307"/>
                      <a:pt x="2084" y="676"/>
                      <a:pt x="1691" y="295"/>
                    </a:cubicBezTo>
                    <a:cubicBezTo>
                      <a:pt x="1492" y="91"/>
                      <a:pt x="1245" y="0"/>
                      <a:pt x="10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9"/>
              <p:cNvSpPr/>
              <p:nvPr/>
            </p:nvSpPr>
            <p:spPr>
              <a:xfrm>
                <a:off x="769725" y="2180675"/>
                <a:ext cx="521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4" extrusionOk="0">
                    <a:moveTo>
                      <a:pt x="1006" y="0"/>
                    </a:moveTo>
                    <a:cubicBezTo>
                      <a:pt x="492" y="0"/>
                      <a:pt x="1" y="395"/>
                      <a:pt x="1" y="992"/>
                    </a:cubicBezTo>
                    <a:cubicBezTo>
                      <a:pt x="1" y="1589"/>
                      <a:pt x="492" y="1984"/>
                      <a:pt x="1006" y="1984"/>
                    </a:cubicBezTo>
                    <a:cubicBezTo>
                      <a:pt x="1250" y="1984"/>
                      <a:pt x="1500" y="1894"/>
                      <a:pt x="1703" y="1694"/>
                    </a:cubicBezTo>
                    <a:cubicBezTo>
                      <a:pt x="2084" y="1301"/>
                      <a:pt x="2084" y="682"/>
                      <a:pt x="1703" y="289"/>
                    </a:cubicBezTo>
                    <a:cubicBezTo>
                      <a:pt x="1500" y="90"/>
                      <a:pt x="1250" y="0"/>
                      <a:pt x="10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9"/>
              <p:cNvSpPr/>
              <p:nvPr/>
            </p:nvSpPr>
            <p:spPr>
              <a:xfrm>
                <a:off x="842950" y="2253700"/>
                <a:ext cx="5212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92" extrusionOk="0">
                    <a:moveTo>
                      <a:pt x="997" y="0"/>
                    </a:moveTo>
                    <a:cubicBezTo>
                      <a:pt x="489" y="0"/>
                      <a:pt x="1" y="397"/>
                      <a:pt x="1" y="1000"/>
                    </a:cubicBezTo>
                    <a:cubicBezTo>
                      <a:pt x="1" y="1597"/>
                      <a:pt x="492" y="1991"/>
                      <a:pt x="1002" y="1991"/>
                    </a:cubicBezTo>
                    <a:cubicBezTo>
                      <a:pt x="1245" y="1991"/>
                      <a:pt x="1492" y="1902"/>
                      <a:pt x="1691" y="1702"/>
                    </a:cubicBezTo>
                    <a:cubicBezTo>
                      <a:pt x="2084" y="1309"/>
                      <a:pt x="2084" y="678"/>
                      <a:pt x="1691" y="297"/>
                    </a:cubicBezTo>
                    <a:cubicBezTo>
                      <a:pt x="1490" y="92"/>
                      <a:pt x="1241" y="0"/>
                      <a:pt x="9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9"/>
              <p:cNvSpPr/>
              <p:nvPr/>
            </p:nvSpPr>
            <p:spPr>
              <a:xfrm>
                <a:off x="916175" y="2326825"/>
                <a:ext cx="518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4" extrusionOk="0">
                    <a:moveTo>
                      <a:pt x="997" y="0"/>
                    </a:moveTo>
                    <a:cubicBezTo>
                      <a:pt x="487" y="0"/>
                      <a:pt x="0" y="395"/>
                      <a:pt x="0" y="992"/>
                    </a:cubicBezTo>
                    <a:cubicBezTo>
                      <a:pt x="0" y="1589"/>
                      <a:pt x="487" y="1983"/>
                      <a:pt x="997" y="1983"/>
                    </a:cubicBezTo>
                    <a:cubicBezTo>
                      <a:pt x="1239" y="1983"/>
                      <a:pt x="1488" y="1894"/>
                      <a:pt x="1691" y="1694"/>
                    </a:cubicBezTo>
                    <a:cubicBezTo>
                      <a:pt x="2072" y="1313"/>
                      <a:pt x="2072" y="682"/>
                      <a:pt x="1691" y="289"/>
                    </a:cubicBezTo>
                    <a:cubicBezTo>
                      <a:pt x="1488" y="90"/>
                      <a:pt x="1239" y="0"/>
                      <a:pt x="9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9"/>
              <p:cNvSpPr/>
              <p:nvPr/>
            </p:nvSpPr>
            <p:spPr>
              <a:xfrm>
                <a:off x="989400" y="2400050"/>
                <a:ext cx="518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4" extrusionOk="0">
                    <a:moveTo>
                      <a:pt x="997" y="0"/>
                    </a:moveTo>
                    <a:cubicBezTo>
                      <a:pt x="487" y="0"/>
                      <a:pt x="0" y="395"/>
                      <a:pt x="0" y="992"/>
                    </a:cubicBezTo>
                    <a:cubicBezTo>
                      <a:pt x="0" y="1589"/>
                      <a:pt x="487" y="1983"/>
                      <a:pt x="997" y="1983"/>
                    </a:cubicBezTo>
                    <a:cubicBezTo>
                      <a:pt x="1239" y="1983"/>
                      <a:pt x="1488" y="1894"/>
                      <a:pt x="1691" y="1694"/>
                    </a:cubicBezTo>
                    <a:cubicBezTo>
                      <a:pt x="2072" y="1301"/>
                      <a:pt x="2072" y="682"/>
                      <a:pt x="1691" y="289"/>
                    </a:cubicBezTo>
                    <a:cubicBezTo>
                      <a:pt x="1488" y="90"/>
                      <a:pt x="1239" y="0"/>
                      <a:pt x="9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9"/>
              <p:cNvSpPr/>
              <p:nvPr/>
            </p:nvSpPr>
            <p:spPr>
              <a:xfrm>
                <a:off x="1062925" y="2473575"/>
                <a:ext cx="518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4" extrusionOk="0">
                    <a:moveTo>
                      <a:pt x="997" y="0"/>
                    </a:moveTo>
                    <a:cubicBezTo>
                      <a:pt x="487" y="0"/>
                      <a:pt x="0" y="395"/>
                      <a:pt x="0" y="992"/>
                    </a:cubicBezTo>
                    <a:cubicBezTo>
                      <a:pt x="0" y="1589"/>
                      <a:pt x="487" y="1983"/>
                      <a:pt x="997" y="1983"/>
                    </a:cubicBezTo>
                    <a:cubicBezTo>
                      <a:pt x="1239" y="1983"/>
                      <a:pt x="1487" y="1894"/>
                      <a:pt x="1691" y="1694"/>
                    </a:cubicBezTo>
                    <a:cubicBezTo>
                      <a:pt x="2072" y="1313"/>
                      <a:pt x="2072" y="682"/>
                      <a:pt x="1691" y="289"/>
                    </a:cubicBezTo>
                    <a:cubicBezTo>
                      <a:pt x="1487" y="89"/>
                      <a:pt x="1239" y="0"/>
                      <a:pt x="9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9"/>
              <p:cNvSpPr/>
              <p:nvPr/>
            </p:nvSpPr>
            <p:spPr>
              <a:xfrm>
                <a:off x="1136150" y="2546775"/>
                <a:ext cx="51800" cy="4962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5" extrusionOk="0">
                    <a:moveTo>
                      <a:pt x="996" y="1"/>
                    </a:moveTo>
                    <a:cubicBezTo>
                      <a:pt x="487" y="1"/>
                      <a:pt x="0" y="396"/>
                      <a:pt x="0" y="993"/>
                    </a:cubicBezTo>
                    <a:cubicBezTo>
                      <a:pt x="0" y="1589"/>
                      <a:pt x="487" y="1984"/>
                      <a:pt x="996" y="1984"/>
                    </a:cubicBezTo>
                    <a:cubicBezTo>
                      <a:pt x="1239" y="1984"/>
                      <a:pt x="1487" y="1895"/>
                      <a:pt x="1691" y="1695"/>
                    </a:cubicBezTo>
                    <a:cubicBezTo>
                      <a:pt x="2072" y="1302"/>
                      <a:pt x="2072" y="683"/>
                      <a:pt x="1691" y="290"/>
                    </a:cubicBezTo>
                    <a:cubicBezTo>
                      <a:pt x="1487" y="90"/>
                      <a:pt x="1239" y="1"/>
                      <a:pt x="9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9"/>
              <p:cNvSpPr/>
              <p:nvPr/>
            </p:nvSpPr>
            <p:spPr>
              <a:xfrm>
                <a:off x="549750" y="2107250"/>
                <a:ext cx="5212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92" extrusionOk="0">
                    <a:moveTo>
                      <a:pt x="997" y="1"/>
                    </a:moveTo>
                    <a:cubicBezTo>
                      <a:pt x="489" y="1"/>
                      <a:pt x="1" y="397"/>
                      <a:pt x="1" y="1000"/>
                    </a:cubicBezTo>
                    <a:cubicBezTo>
                      <a:pt x="1" y="1597"/>
                      <a:pt x="493" y="1992"/>
                      <a:pt x="1002" y="1992"/>
                    </a:cubicBezTo>
                    <a:cubicBezTo>
                      <a:pt x="1245" y="1992"/>
                      <a:pt x="1492" y="1902"/>
                      <a:pt x="1692" y="1702"/>
                    </a:cubicBezTo>
                    <a:cubicBezTo>
                      <a:pt x="2084" y="1310"/>
                      <a:pt x="2084" y="679"/>
                      <a:pt x="1692" y="298"/>
                    </a:cubicBezTo>
                    <a:cubicBezTo>
                      <a:pt x="1490" y="92"/>
                      <a:pt x="1241" y="1"/>
                      <a:pt x="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9"/>
              <p:cNvSpPr/>
              <p:nvPr/>
            </p:nvSpPr>
            <p:spPr>
              <a:xfrm>
                <a:off x="622975" y="2180475"/>
                <a:ext cx="51825" cy="497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8" extrusionOk="0">
                    <a:moveTo>
                      <a:pt x="990" y="0"/>
                    </a:moveTo>
                    <a:cubicBezTo>
                      <a:pt x="483" y="0"/>
                      <a:pt x="1" y="394"/>
                      <a:pt x="1" y="988"/>
                    </a:cubicBezTo>
                    <a:cubicBezTo>
                      <a:pt x="1" y="1591"/>
                      <a:pt x="484" y="1987"/>
                      <a:pt x="992" y="1987"/>
                    </a:cubicBezTo>
                    <a:cubicBezTo>
                      <a:pt x="1236" y="1987"/>
                      <a:pt x="1486" y="1896"/>
                      <a:pt x="1691" y="1690"/>
                    </a:cubicBezTo>
                    <a:cubicBezTo>
                      <a:pt x="2072" y="1309"/>
                      <a:pt x="2072" y="678"/>
                      <a:pt x="1691" y="297"/>
                    </a:cubicBezTo>
                    <a:cubicBezTo>
                      <a:pt x="1486" y="92"/>
                      <a:pt x="1235" y="0"/>
                      <a:pt x="9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9"/>
              <p:cNvSpPr/>
              <p:nvPr/>
            </p:nvSpPr>
            <p:spPr>
              <a:xfrm>
                <a:off x="468200" y="2180450"/>
                <a:ext cx="66400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987" extrusionOk="0">
                    <a:moveTo>
                      <a:pt x="1322" y="1"/>
                    </a:moveTo>
                    <a:cubicBezTo>
                      <a:pt x="441" y="1"/>
                      <a:pt x="1" y="1072"/>
                      <a:pt x="632" y="1691"/>
                    </a:cubicBezTo>
                    <a:cubicBezTo>
                      <a:pt x="822" y="1888"/>
                      <a:pt x="1075" y="1986"/>
                      <a:pt x="1328" y="1986"/>
                    </a:cubicBezTo>
                    <a:cubicBezTo>
                      <a:pt x="1581" y="1986"/>
                      <a:pt x="1834" y="1888"/>
                      <a:pt x="2025" y="1691"/>
                    </a:cubicBezTo>
                    <a:cubicBezTo>
                      <a:pt x="2656" y="1072"/>
                      <a:pt x="2203" y="1"/>
                      <a:pt x="13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9"/>
              <p:cNvSpPr/>
              <p:nvPr/>
            </p:nvSpPr>
            <p:spPr>
              <a:xfrm>
                <a:off x="696500" y="2253975"/>
                <a:ext cx="518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9" extrusionOk="0">
                    <a:moveTo>
                      <a:pt x="990" y="1"/>
                    </a:moveTo>
                    <a:cubicBezTo>
                      <a:pt x="482" y="1"/>
                      <a:pt x="1" y="395"/>
                      <a:pt x="1" y="989"/>
                    </a:cubicBezTo>
                    <a:cubicBezTo>
                      <a:pt x="1" y="1592"/>
                      <a:pt x="484" y="1988"/>
                      <a:pt x="991" y="1988"/>
                    </a:cubicBezTo>
                    <a:cubicBezTo>
                      <a:pt x="1236" y="1988"/>
                      <a:pt x="1486" y="1896"/>
                      <a:pt x="1691" y="1691"/>
                    </a:cubicBezTo>
                    <a:cubicBezTo>
                      <a:pt x="2072" y="1310"/>
                      <a:pt x="2072" y="679"/>
                      <a:pt x="1691" y="298"/>
                    </a:cubicBezTo>
                    <a:cubicBezTo>
                      <a:pt x="1486" y="93"/>
                      <a:pt x="1235" y="1"/>
                      <a:pt x="9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9"/>
              <p:cNvSpPr/>
              <p:nvPr/>
            </p:nvSpPr>
            <p:spPr>
              <a:xfrm>
                <a:off x="769425" y="2327125"/>
                <a:ext cx="521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9" extrusionOk="0">
                    <a:moveTo>
                      <a:pt x="1006" y="0"/>
                    </a:moveTo>
                    <a:cubicBezTo>
                      <a:pt x="492" y="0"/>
                      <a:pt x="1" y="395"/>
                      <a:pt x="1" y="992"/>
                    </a:cubicBezTo>
                    <a:cubicBezTo>
                      <a:pt x="1" y="1589"/>
                      <a:pt x="492" y="1989"/>
                      <a:pt x="1006" y="1989"/>
                    </a:cubicBezTo>
                    <a:cubicBezTo>
                      <a:pt x="1250" y="1989"/>
                      <a:pt x="1500" y="1898"/>
                      <a:pt x="1703" y="1694"/>
                    </a:cubicBezTo>
                    <a:cubicBezTo>
                      <a:pt x="2084" y="1313"/>
                      <a:pt x="2084" y="682"/>
                      <a:pt x="1703" y="289"/>
                    </a:cubicBezTo>
                    <a:cubicBezTo>
                      <a:pt x="1500" y="90"/>
                      <a:pt x="1250" y="0"/>
                      <a:pt x="10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9"/>
              <p:cNvSpPr/>
              <p:nvPr/>
            </p:nvSpPr>
            <p:spPr>
              <a:xfrm>
                <a:off x="842650" y="2400350"/>
                <a:ext cx="521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4" extrusionOk="0">
                    <a:moveTo>
                      <a:pt x="1002" y="0"/>
                    </a:moveTo>
                    <a:cubicBezTo>
                      <a:pt x="492" y="0"/>
                      <a:pt x="1" y="395"/>
                      <a:pt x="1" y="992"/>
                    </a:cubicBezTo>
                    <a:cubicBezTo>
                      <a:pt x="1" y="1589"/>
                      <a:pt x="492" y="1983"/>
                      <a:pt x="1002" y="1983"/>
                    </a:cubicBezTo>
                    <a:cubicBezTo>
                      <a:pt x="1245" y="1983"/>
                      <a:pt x="1492" y="1894"/>
                      <a:pt x="1691" y="1694"/>
                    </a:cubicBezTo>
                    <a:cubicBezTo>
                      <a:pt x="2084" y="1301"/>
                      <a:pt x="2084" y="682"/>
                      <a:pt x="1691" y="289"/>
                    </a:cubicBezTo>
                    <a:cubicBezTo>
                      <a:pt x="1492" y="90"/>
                      <a:pt x="1245" y="0"/>
                      <a:pt x="10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9"/>
              <p:cNvSpPr/>
              <p:nvPr/>
            </p:nvSpPr>
            <p:spPr>
              <a:xfrm>
                <a:off x="915875" y="2473575"/>
                <a:ext cx="521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4" extrusionOk="0">
                    <a:moveTo>
                      <a:pt x="1002" y="0"/>
                    </a:moveTo>
                    <a:cubicBezTo>
                      <a:pt x="492" y="0"/>
                      <a:pt x="1" y="395"/>
                      <a:pt x="1" y="992"/>
                    </a:cubicBezTo>
                    <a:cubicBezTo>
                      <a:pt x="1" y="1589"/>
                      <a:pt x="492" y="1983"/>
                      <a:pt x="1002" y="1983"/>
                    </a:cubicBezTo>
                    <a:cubicBezTo>
                      <a:pt x="1245" y="1983"/>
                      <a:pt x="1492" y="1894"/>
                      <a:pt x="1691" y="1694"/>
                    </a:cubicBezTo>
                    <a:cubicBezTo>
                      <a:pt x="2084" y="1301"/>
                      <a:pt x="2084" y="670"/>
                      <a:pt x="1691" y="289"/>
                    </a:cubicBezTo>
                    <a:cubicBezTo>
                      <a:pt x="1492" y="89"/>
                      <a:pt x="1245" y="0"/>
                      <a:pt x="10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9"/>
              <p:cNvSpPr/>
              <p:nvPr/>
            </p:nvSpPr>
            <p:spPr>
              <a:xfrm>
                <a:off x="989400" y="2546950"/>
                <a:ext cx="521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90" extrusionOk="0">
                    <a:moveTo>
                      <a:pt x="1002" y="1"/>
                    </a:moveTo>
                    <a:cubicBezTo>
                      <a:pt x="492" y="1"/>
                      <a:pt x="0" y="401"/>
                      <a:pt x="0" y="997"/>
                    </a:cubicBezTo>
                    <a:cubicBezTo>
                      <a:pt x="0" y="1594"/>
                      <a:pt x="492" y="1989"/>
                      <a:pt x="1002" y="1989"/>
                    </a:cubicBezTo>
                    <a:cubicBezTo>
                      <a:pt x="1245" y="1989"/>
                      <a:pt x="1491" y="1900"/>
                      <a:pt x="1691" y="1700"/>
                    </a:cubicBezTo>
                    <a:cubicBezTo>
                      <a:pt x="2084" y="1307"/>
                      <a:pt x="2084" y="676"/>
                      <a:pt x="1691" y="295"/>
                    </a:cubicBezTo>
                    <a:cubicBezTo>
                      <a:pt x="1491" y="91"/>
                      <a:pt x="1244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9"/>
              <p:cNvSpPr/>
              <p:nvPr/>
            </p:nvSpPr>
            <p:spPr>
              <a:xfrm>
                <a:off x="1062925" y="2620000"/>
                <a:ext cx="51800" cy="4962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5" extrusionOk="0">
                    <a:moveTo>
                      <a:pt x="997" y="1"/>
                    </a:moveTo>
                    <a:cubicBezTo>
                      <a:pt x="487" y="1"/>
                      <a:pt x="0" y="396"/>
                      <a:pt x="0" y="993"/>
                    </a:cubicBezTo>
                    <a:cubicBezTo>
                      <a:pt x="0" y="1589"/>
                      <a:pt x="487" y="1984"/>
                      <a:pt x="997" y="1984"/>
                    </a:cubicBezTo>
                    <a:cubicBezTo>
                      <a:pt x="1239" y="1984"/>
                      <a:pt x="1487" y="1895"/>
                      <a:pt x="1691" y="1695"/>
                    </a:cubicBezTo>
                    <a:cubicBezTo>
                      <a:pt x="2072" y="1314"/>
                      <a:pt x="2072" y="683"/>
                      <a:pt x="1691" y="290"/>
                    </a:cubicBezTo>
                    <a:cubicBezTo>
                      <a:pt x="1487" y="90"/>
                      <a:pt x="1239" y="1"/>
                      <a:pt x="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9"/>
              <p:cNvSpPr/>
              <p:nvPr/>
            </p:nvSpPr>
            <p:spPr>
              <a:xfrm>
                <a:off x="549750" y="2253600"/>
                <a:ext cx="521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4" extrusionOk="0">
                    <a:moveTo>
                      <a:pt x="1002" y="0"/>
                    </a:moveTo>
                    <a:cubicBezTo>
                      <a:pt x="493" y="0"/>
                      <a:pt x="1" y="395"/>
                      <a:pt x="1" y="992"/>
                    </a:cubicBezTo>
                    <a:cubicBezTo>
                      <a:pt x="1" y="1589"/>
                      <a:pt x="493" y="1984"/>
                      <a:pt x="1002" y="1984"/>
                    </a:cubicBezTo>
                    <a:cubicBezTo>
                      <a:pt x="1245" y="1984"/>
                      <a:pt x="1492" y="1894"/>
                      <a:pt x="1692" y="1694"/>
                    </a:cubicBezTo>
                    <a:cubicBezTo>
                      <a:pt x="2084" y="1302"/>
                      <a:pt x="2084" y="682"/>
                      <a:pt x="1692" y="289"/>
                    </a:cubicBezTo>
                    <a:cubicBezTo>
                      <a:pt x="1492" y="90"/>
                      <a:pt x="1245" y="0"/>
                      <a:pt x="10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9"/>
              <p:cNvSpPr/>
              <p:nvPr/>
            </p:nvSpPr>
            <p:spPr>
              <a:xfrm>
                <a:off x="623275" y="2327125"/>
                <a:ext cx="521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4" extrusionOk="0">
                    <a:moveTo>
                      <a:pt x="1002" y="0"/>
                    </a:moveTo>
                    <a:cubicBezTo>
                      <a:pt x="493" y="0"/>
                      <a:pt x="1" y="395"/>
                      <a:pt x="1" y="992"/>
                    </a:cubicBezTo>
                    <a:cubicBezTo>
                      <a:pt x="1" y="1589"/>
                      <a:pt x="493" y="1983"/>
                      <a:pt x="1002" y="1983"/>
                    </a:cubicBezTo>
                    <a:cubicBezTo>
                      <a:pt x="1245" y="1983"/>
                      <a:pt x="1492" y="1894"/>
                      <a:pt x="1691" y="1694"/>
                    </a:cubicBezTo>
                    <a:cubicBezTo>
                      <a:pt x="2084" y="1313"/>
                      <a:pt x="2084" y="682"/>
                      <a:pt x="1691" y="289"/>
                    </a:cubicBezTo>
                    <a:cubicBezTo>
                      <a:pt x="1492" y="90"/>
                      <a:pt x="1245" y="0"/>
                      <a:pt x="10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9"/>
              <p:cNvSpPr/>
              <p:nvPr/>
            </p:nvSpPr>
            <p:spPr>
              <a:xfrm>
                <a:off x="696500" y="2400350"/>
                <a:ext cx="518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4" extrusionOk="0">
                    <a:moveTo>
                      <a:pt x="997" y="0"/>
                    </a:moveTo>
                    <a:cubicBezTo>
                      <a:pt x="487" y="0"/>
                      <a:pt x="1" y="395"/>
                      <a:pt x="1" y="992"/>
                    </a:cubicBezTo>
                    <a:cubicBezTo>
                      <a:pt x="1" y="1589"/>
                      <a:pt x="487" y="1983"/>
                      <a:pt x="997" y="1983"/>
                    </a:cubicBezTo>
                    <a:cubicBezTo>
                      <a:pt x="1240" y="1983"/>
                      <a:pt x="1488" y="1894"/>
                      <a:pt x="1691" y="1694"/>
                    </a:cubicBezTo>
                    <a:cubicBezTo>
                      <a:pt x="2072" y="1301"/>
                      <a:pt x="2072" y="682"/>
                      <a:pt x="1691" y="289"/>
                    </a:cubicBezTo>
                    <a:cubicBezTo>
                      <a:pt x="1488" y="90"/>
                      <a:pt x="1240" y="0"/>
                      <a:pt x="9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9"/>
              <p:cNvSpPr/>
              <p:nvPr/>
            </p:nvSpPr>
            <p:spPr>
              <a:xfrm>
                <a:off x="769425" y="2473375"/>
                <a:ext cx="5212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92" extrusionOk="0">
                    <a:moveTo>
                      <a:pt x="1000" y="0"/>
                    </a:moveTo>
                    <a:cubicBezTo>
                      <a:pt x="489" y="0"/>
                      <a:pt x="1" y="397"/>
                      <a:pt x="1" y="1000"/>
                    </a:cubicBezTo>
                    <a:cubicBezTo>
                      <a:pt x="1" y="1597"/>
                      <a:pt x="492" y="1991"/>
                      <a:pt x="1006" y="1991"/>
                    </a:cubicBezTo>
                    <a:cubicBezTo>
                      <a:pt x="1250" y="1991"/>
                      <a:pt x="1500" y="1902"/>
                      <a:pt x="1703" y="1702"/>
                    </a:cubicBezTo>
                    <a:cubicBezTo>
                      <a:pt x="2084" y="1309"/>
                      <a:pt x="2084" y="678"/>
                      <a:pt x="1703" y="297"/>
                    </a:cubicBezTo>
                    <a:cubicBezTo>
                      <a:pt x="1498" y="92"/>
                      <a:pt x="1247" y="0"/>
                      <a:pt x="10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9"/>
              <p:cNvSpPr/>
              <p:nvPr/>
            </p:nvSpPr>
            <p:spPr>
              <a:xfrm>
                <a:off x="842650" y="2546575"/>
                <a:ext cx="521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9" extrusionOk="0">
                    <a:moveTo>
                      <a:pt x="995" y="1"/>
                    </a:moveTo>
                    <a:cubicBezTo>
                      <a:pt x="488" y="1"/>
                      <a:pt x="1" y="395"/>
                      <a:pt x="1" y="989"/>
                    </a:cubicBezTo>
                    <a:cubicBezTo>
                      <a:pt x="1" y="1591"/>
                      <a:pt x="489" y="1988"/>
                      <a:pt x="997" y="1988"/>
                    </a:cubicBezTo>
                    <a:cubicBezTo>
                      <a:pt x="1241" y="1988"/>
                      <a:pt x="1490" y="1896"/>
                      <a:pt x="1691" y="1691"/>
                    </a:cubicBezTo>
                    <a:cubicBezTo>
                      <a:pt x="2084" y="1310"/>
                      <a:pt x="2084" y="679"/>
                      <a:pt x="1691" y="298"/>
                    </a:cubicBezTo>
                    <a:cubicBezTo>
                      <a:pt x="1490" y="93"/>
                      <a:pt x="1240" y="1"/>
                      <a:pt x="9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9"/>
              <p:cNvSpPr/>
              <p:nvPr/>
            </p:nvSpPr>
            <p:spPr>
              <a:xfrm>
                <a:off x="916175" y="2620000"/>
                <a:ext cx="52125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90" extrusionOk="0">
                    <a:moveTo>
                      <a:pt x="1006" y="1"/>
                    </a:moveTo>
                    <a:cubicBezTo>
                      <a:pt x="492" y="1"/>
                      <a:pt x="0" y="396"/>
                      <a:pt x="0" y="993"/>
                    </a:cubicBezTo>
                    <a:cubicBezTo>
                      <a:pt x="0" y="1589"/>
                      <a:pt x="492" y="1989"/>
                      <a:pt x="1005" y="1989"/>
                    </a:cubicBezTo>
                    <a:cubicBezTo>
                      <a:pt x="1250" y="1989"/>
                      <a:pt x="1499" y="1899"/>
                      <a:pt x="1703" y="1695"/>
                    </a:cubicBezTo>
                    <a:cubicBezTo>
                      <a:pt x="2084" y="1314"/>
                      <a:pt x="2084" y="683"/>
                      <a:pt x="1703" y="290"/>
                    </a:cubicBezTo>
                    <a:cubicBezTo>
                      <a:pt x="1500" y="90"/>
                      <a:pt x="1250" y="1"/>
                      <a:pt x="10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9"/>
              <p:cNvSpPr/>
              <p:nvPr/>
            </p:nvSpPr>
            <p:spPr>
              <a:xfrm>
                <a:off x="989400" y="2693225"/>
                <a:ext cx="521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90" extrusionOk="0">
                    <a:moveTo>
                      <a:pt x="1002" y="1"/>
                    </a:moveTo>
                    <a:cubicBezTo>
                      <a:pt x="492" y="1"/>
                      <a:pt x="0" y="396"/>
                      <a:pt x="0" y="992"/>
                    </a:cubicBezTo>
                    <a:cubicBezTo>
                      <a:pt x="0" y="1589"/>
                      <a:pt x="492" y="1989"/>
                      <a:pt x="1002" y="1989"/>
                    </a:cubicBezTo>
                    <a:cubicBezTo>
                      <a:pt x="1244" y="1989"/>
                      <a:pt x="1491" y="1899"/>
                      <a:pt x="1691" y="1695"/>
                    </a:cubicBezTo>
                    <a:cubicBezTo>
                      <a:pt x="2084" y="1314"/>
                      <a:pt x="2084" y="683"/>
                      <a:pt x="1691" y="290"/>
                    </a:cubicBezTo>
                    <a:cubicBezTo>
                      <a:pt x="1491" y="90"/>
                      <a:pt x="1245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9" name="Google Shape;1409;p19"/>
            <p:cNvSpPr/>
            <p:nvPr/>
          </p:nvSpPr>
          <p:spPr>
            <a:xfrm rot="-5400000">
              <a:off x="7701885" y="3280260"/>
              <a:ext cx="402900" cy="281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 rot="-5400000">
              <a:off x="7785501" y="3363875"/>
              <a:ext cx="402900" cy="2813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8613973" y="338888"/>
              <a:ext cx="696059" cy="668953"/>
            </a:xfrm>
            <a:custGeom>
              <a:avLst/>
              <a:gdLst/>
              <a:ahLst/>
              <a:cxnLst/>
              <a:rect l="l" t="t" r="r" b="b"/>
              <a:pathLst>
                <a:path w="21647" h="20804" extrusionOk="0">
                  <a:moveTo>
                    <a:pt x="4732" y="1"/>
                  </a:moveTo>
                  <a:cubicBezTo>
                    <a:pt x="3629" y="1"/>
                    <a:pt x="2525" y="420"/>
                    <a:pt x="1680" y="1260"/>
                  </a:cubicBezTo>
                  <a:cubicBezTo>
                    <a:pt x="1" y="2951"/>
                    <a:pt x="1" y="5677"/>
                    <a:pt x="1680" y="7356"/>
                  </a:cubicBezTo>
                  <a:lnTo>
                    <a:pt x="4728" y="10404"/>
                  </a:lnTo>
                  <a:lnTo>
                    <a:pt x="1680" y="13452"/>
                  </a:lnTo>
                  <a:cubicBezTo>
                    <a:pt x="1" y="15131"/>
                    <a:pt x="1" y="17857"/>
                    <a:pt x="1680" y="19536"/>
                  </a:cubicBezTo>
                  <a:cubicBezTo>
                    <a:pt x="2525" y="20375"/>
                    <a:pt x="3629" y="20795"/>
                    <a:pt x="4732" y="20795"/>
                  </a:cubicBezTo>
                  <a:cubicBezTo>
                    <a:pt x="5835" y="20795"/>
                    <a:pt x="6936" y="20375"/>
                    <a:pt x="7776" y="19536"/>
                  </a:cubicBezTo>
                  <a:lnTo>
                    <a:pt x="10824" y="16500"/>
                  </a:lnTo>
                  <a:lnTo>
                    <a:pt x="13872" y="19536"/>
                  </a:lnTo>
                  <a:cubicBezTo>
                    <a:pt x="14711" y="20381"/>
                    <a:pt x="15812" y="20804"/>
                    <a:pt x="16914" y="20804"/>
                  </a:cubicBezTo>
                  <a:cubicBezTo>
                    <a:pt x="18015" y="20804"/>
                    <a:pt x="19116" y="20381"/>
                    <a:pt x="19956" y="19536"/>
                  </a:cubicBezTo>
                  <a:cubicBezTo>
                    <a:pt x="21647" y="17857"/>
                    <a:pt x="21647" y="15131"/>
                    <a:pt x="19956" y="13452"/>
                  </a:cubicBezTo>
                  <a:lnTo>
                    <a:pt x="16920" y="10404"/>
                  </a:lnTo>
                  <a:lnTo>
                    <a:pt x="19956" y="7356"/>
                  </a:lnTo>
                  <a:cubicBezTo>
                    <a:pt x="21635" y="5677"/>
                    <a:pt x="21635" y="2951"/>
                    <a:pt x="19956" y="1260"/>
                  </a:cubicBezTo>
                  <a:cubicBezTo>
                    <a:pt x="19116" y="420"/>
                    <a:pt x="18015" y="1"/>
                    <a:pt x="16914" y="1"/>
                  </a:cubicBezTo>
                  <a:cubicBezTo>
                    <a:pt x="15812" y="1"/>
                    <a:pt x="14711" y="420"/>
                    <a:pt x="13872" y="1260"/>
                  </a:cubicBezTo>
                  <a:lnTo>
                    <a:pt x="10824" y="4308"/>
                  </a:lnTo>
                  <a:lnTo>
                    <a:pt x="7776" y="1260"/>
                  </a:lnTo>
                  <a:cubicBezTo>
                    <a:pt x="6936" y="420"/>
                    <a:pt x="5835" y="1"/>
                    <a:pt x="4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8613973" y="387013"/>
              <a:ext cx="696059" cy="668953"/>
            </a:xfrm>
            <a:custGeom>
              <a:avLst/>
              <a:gdLst/>
              <a:ahLst/>
              <a:cxnLst/>
              <a:rect l="l" t="t" r="r" b="b"/>
              <a:pathLst>
                <a:path w="21647" h="20804" extrusionOk="0">
                  <a:moveTo>
                    <a:pt x="4732" y="1"/>
                  </a:moveTo>
                  <a:cubicBezTo>
                    <a:pt x="3629" y="1"/>
                    <a:pt x="2525" y="420"/>
                    <a:pt x="1680" y="1260"/>
                  </a:cubicBezTo>
                  <a:cubicBezTo>
                    <a:pt x="1" y="2951"/>
                    <a:pt x="1" y="5677"/>
                    <a:pt x="1680" y="7356"/>
                  </a:cubicBezTo>
                  <a:lnTo>
                    <a:pt x="4728" y="10404"/>
                  </a:lnTo>
                  <a:lnTo>
                    <a:pt x="1680" y="13452"/>
                  </a:lnTo>
                  <a:cubicBezTo>
                    <a:pt x="1" y="15131"/>
                    <a:pt x="1" y="17857"/>
                    <a:pt x="1680" y="19536"/>
                  </a:cubicBezTo>
                  <a:cubicBezTo>
                    <a:pt x="2525" y="20375"/>
                    <a:pt x="3629" y="20795"/>
                    <a:pt x="4732" y="20795"/>
                  </a:cubicBezTo>
                  <a:cubicBezTo>
                    <a:pt x="5835" y="20795"/>
                    <a:pt x="6936" y="20375"/>
                    <a:pt x="7776" y="19536"/>
                  </a:cubicBezTo>
                  <a:lnTo>
                    <a:pt x="10824" y="16500"/>
                  </a:lnTo>
                  <a:lnTo>
                    <a:pt x="13872" y="19536"/>
                  </a:lnTo>
                  <a:cubicBezTo>
                    <a:pt x="14711" y="20381"/>
                    <a:pt x="15812" y="20804"/>
                    <a:pt x="16914" y="20804"/>
                  </a:cubicBezTo>
                  <a:cubicBezTo>
                    <a:pt x="18015" y="20804"/>
                    <a:pt x="19116" y="20381"/>
                    <a:pt x="19956" y="19536"/>
                  </a:cubicBezTo>
                  <a:cubicBezTo>
                    <a:pt x="21647" y="17857"/>
                    <a:pt x="21647" y="15131"/>
                    <a:pt x="19956" y="13452"/>
                  </a:cubicBezTo>
                  <a:lnTo>
                    <a:pt x="16920" y="10404"/>
                  </a:lnTo>
                  <a:lnTo>
                    <a:pt x="19956" y="7356"/>
                  </a:lnTo>
                  <a:cubicBezTo>
                    <a:pt x="21635" y="5677"/>
                    <a:pt x="21635" y="2951"/>
                    <a:pt x="19956" y="1260"/>
                  </a:cubicBezTo>
                  <a:cubicBezTo>
                    <a:pt x="19116" y="420"/>
                    <a:pt x="18015" y="1"/>
                    <a:pt x="16914" y="1"/>
                  </a:cubicBezTo>
                  <a:cubicBezTo>
                    <a:pt x="15812" y="1"/>
                    <a:pt x="14711" y="420"/>
                    <a:pt x="13872" y="1260"/>
                  </a:cubicBezTo>
                  <a:lnTo>
                    <a:pt x="10824" y="4308"/>
                  </a:lnTo>
                  <a:lnTo>
                    <a:pt x="7776" y="1260"/>
                  </a:lnTo>
                  <a:cubicBezTo>
                    <a:pt x="6936" y="420"/>
                    <a:pt x="5835" y="1"/>
                    <a:pt x="47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 rot="-2502279">
              <a:off x="1734061" y="4686855"/>
              <a:ext cx="785498" cy="728429"/>
            </a:xfrm>
            <a:custGeom>
              <a:avLst/>
              <a:gdLst/>
              <a:ahLst/>
              <a:cxnLst/>
              <a:rect l="l" t="t" r="r" b="b"/>
              <a:pathLst>
                <a:path w="29909" h="27736" extrusionOk="0">
                  <a:moveTo>
                    <a:pt x="16169" y="0"/>
                  </a:moveTo>
                  <a:cubicBezTo>
                    <a:pt x="15407" y="0"/>
                    <a:pt x="14645" y="289"/>
                    <a:pt x="14061" y="866"/>
                  </a:cubicBezTo>
                  <a:cubicBezTo>
                    <a:pt x="12895" y="2033"/>
                    <a:pt x="12895" y="3914"/>
                    <a:pt x="14061" y="5081"/>
                  </a:cubicBezTo>
                  <a:lnTo>
                    <a:pt x="19562" y="10582"/>
                  </a:lnTo>
                  <a:lnTo>
                    <a:pt x="2977" y="10582"/>
                  </a:lnTo>
                  <a:cubicBezTo>
                    <a:pt x="1334" y="10582"/>
                    <a:pt x="0" y="11903"/>
                    <a:pt x="0" y="13558"/>
                  </a:cubicBezTo>
                  <a:cubicBezTo>
                    <a:pt x="0" y="15201"/>
                    <a:pt x="1334" y="16535"/>
                    <a:pt x="2977" y="16535"/>
                  </a:cubicBezTo>
                  <a:lnTo>
                    <a:pt x="19657" y="16535"/>
                  </a:lnTo>
                  <a:lnTo>
                    <a:pt x="13538" y="22655"/>
                  </a:lnTo>
                  <a:cubicBezTo>
                    <a:pt x="12371" y="23822"/>
                    <a:pt x="12371" y="25703"/>
                    <a:pt x="13538" y="26870"/>
                  </a:cubicBezTo>
                  <a:cubicBezTo>
                    <a:pt x="14115" y="27447"/>
                    <a:pt x="14877" y="27736"/>
                    <a:pt x="15639" y="27736"/>
                  </a:cubicBezTo>
                  <a:cubicBezTo>
                    <a:pt x="16401" y="27736"/>
                    <a:pt x="17163" y="27447"/>
                    <a:pt x="17741" y="26870"/>
                  </a:cubicBezTo>
                  <a:lnTo>
                    <a:pt x="28373" y="16237"/>
                  </a:lnTo>
                  <a:cubicBezTo>
                    <a:pt x="28456" y="16142"/>
                    <a:pt x="28539" y="16047"/>
                    <a:pt x="28623" y="15952"/>
                  </a:cubicBezTo>
                  <a:cubicBezTo>
                    <a:pt x="28718" y="15880"/>
                    <a:pt x="28813" y="15797"/>
                    <a:pt x="28897" y="15701"/>
                  </a:cubicBezTo>
                  <a:cubicBezTo>
                    <a:pt x="29599" y="14999"/>
                    <a:pt x="29909" y="13987"/>
                    <a:pt x="29718" y="13011"/>
                  </a:cubicBezTo>
                  <a:cubicBezTo>
                    <a:pt x="29575" y="12284"/>
                    <a:pt x="29171" y="11630"/>
                    <a:pt x="28587" y="11177"/>
                  </a:cubicBezTo>
                  <a:lnTo>
                    <a:pt x="18276" y="866"/>
                  </a:lnTo>
                  <a:cubicBezTo>
                    <a:pt x="17693" y="289"/>
                    <a:pt x="16931" y="0"/>
                    <a:pt x="16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 rot="-2502279">
              <a:off x="1717580" y="4654485"/>
              <a:ext cx="785498" cy="728429"/>
            </a:xfrm>
            <a:custGeom>
              <a:avLst/>
              <a:gdLst/>
              <a:ahLst/>
              <a:cxnLst/>
              <a:rect l="l" t="t" r="r" b="b"/>
              <a:pathLst>
                <a:path w="29909" h="27736" extrusionOk="0">
                  <a:moveTo>
                    <a:pt x="16169" y="0"/>
                  </a:moveTo>
                  <a:cubicBezTo>
                    <a:pt x="15407" y="0"/>
                    <a:pt x="14645" y="289"/>
                    <a:pt x="14061" y="866"/>
                  </a:cubicBezTo>
                  <a:cubicBezTo>
                    <a:pt x="12895" y="2033"/>
                    <a:pt x="12895" y="3914"/>
                    <a:pt x="14061" y="5081"/>
                  </a:cubicBezTo>
                  <a:lnTo>
                    <a:pt x="19562" y="10582"/>
                  </a:lnTo>
                  <a:lnTo>
                    <a:pt x="2977" y="10582"/>
                  </a:lnTo>
                  <a:cubicBezTo>
                    <a:pt x="1334" y="10582"/>
                    <a:pt x="0" y="11903"/>
                    <a:pt x="0" y="13558"/>
                  </a:cubicBezTo>
                  <a:cubicBezTo>
                    <a:pt x="0" y="15201"/>
                    <a:pt x="1334" y="16535"/>
                    <a:pt x="2977" y="16535"/>
                  </a:cubicBezTo>
                  <a:lnTo>
                    <a:pt x="19657" y="16535"/>
                  </a:lnTo>
                  <a:lnTo>
                    <a:pt x="13538" y="22655"/>
                  </a:lnTo>
                  <a:cubicBezTo>
                    <a:pt x="12371" y="23822"/>
                    <a:pt x="12371" y="25703"/>
                    <a:pt x="13538" y="26870"/>
                  </a:cubicBezTo>
                  <a:cubicBezTo>
                    <a:pt x="14115" y="27447"/>
                    <a:pt x="14877" y="27736"/>
                    <a:pt x="15639" y="27736"/>
                  </a:cubicBezTo>
                  <a:cubicBezTo>
                    <a:pt x="16401" y="27736"/>
                    <a:pt x="17163" y="27447"/>
                    <a:pt x="17741" y="26870"/>
                  </a:cubicBezTo>
                  <a:lnTo>
                    <a:pt x="28373" y="16237"/>
                  </a:lnTo>
                  <a:cubicBezTo>
                    <a:pt x="28456" y="16142"/>
                    <a:pt x="28539" y="16047"/>
                    <a:pt x="28623" y="15952"/>
                  </a:cubicBezTo>
                  <a:cubicBezTo>
                    <a:pt x="28718" y="15880"/>
                    <a:pt x="28813" y="15797"/>
                    <a:pt x="28897" y="15701"/>
                  </a:cubicBezTo>
                  <a:cubicBezTo>
                    <a:pt x="29599" y="14999"/>
                    <a:pt x="29909" y="13987"/>
                    <a:pt x="29718" y="13011"/>
                  </a:cubicBezTo>
                  <a:cubicBezTo>
                    <a:pt x="29575" y="12284"/>
                    <a:pt x="29171" y="11630"/>
                    <a:pt x="28587" y="11177"/>
                  </a:cubicBezTo>
                  <a:lnTo>
                    <a:pt x="18276" y="866"/>
                  </a:lnTo>
                  <a:cubicBezTo>
                    <a:pt x="17693" y="289"/>
                    <a:pt x="16931" y="0"/>
                    <a:pt x="161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9" name="Google Shape;2359;p27"/>
          <p:cNvGrpSpPr/>
          <p:nvPr/>
        </p:nvGrpSpPr>
        <p:grpSpPr>
          <a:xfrm>
            <a:off x="-1958993" y="-226278"/>
            <a:ext cx="11480074" cy="4951711"/>
            <a:chOff x="-1958993" y="-226278"/>
            <a:chExt cx="11480074" cy="4951711"/>
          </a:xfrm>
        </p:grpSpPr>
        <p:grpSp>
          <p:nvGrpSpPr>
            <p:cNvPr id="2360" name="Google Shape;2360;p27"/>
            <p:cNvGrpSpPr/>
            <p:nvPr/>
          </p:nvGrpSpPr>
          <p:grpSpPr>
            <a:xfrm>
              <a:off x="-1958993" y="4060690"/>
              <a:ext cx="3072186" cy="600091"/>
              <a:chOff x="8177200" y="4623825"/>
              <a:chExt cx="1541875" cy="301175"/>
            </a:xfrm>
          </p:grpSpPr>
          <p:sp>
            <p:nvSpPr>
              <p:cNvPr id="2361" name="Google Shape;2361;p27"/>
              <p:cNvSpPr/>
              <p:nvPr/>
            </p:nvSpPr>
            <p:spPr>
              <a:xfrm>
                <a:off x="8177200" y="4813050"/>
                <a:ext cx="1541875" cy="111950"/>
              </a:xfrm>
              <a:custGeom>
                <a:avLst/>
                <a:gdLst/>
                <a:ahLst/>
                <a:cxnLst/>
                <a:rect l="l" t="t" r="r" b="b"/>
                <a:pathLst>
                  <a:path w="61675" h="4478" fill="none" extrusionOk="0">
                    <a:moveTo>
                      <a:pt x="0" y="1858"/>
                    </a:moveTo>
                    <a:cubicBezTo>
                      <a:pt x="2929" y="12"/>
                      <a:pt x="6727" y="310"/>
                      <a:pt x="9335" y="2608"/>
                    </a:cubicBezTo>
                    <a:cubicBezTo>
                      <a:pt x="11466" y="4477"/>
                      <a:pt x="14657" y="4477"/>
                      <a:pt x="16788" y="2608"/>
                    </a:cubicBezTo>
                    <a:cubicBezTo>
                      <a:pt x="19741" y="0"/>
                      <a:pt x="24158" y="0"/>
                      <a:pt x="27111" y="2608"/>
                    </a:cubicBezTo>
                    <a:cubicBezTo>
                      <a:pt x="29242" y="4477"/>
                      <a:pt x="32433" y="4477"/>
                      <a:pt x="34564" y="2608"/>
                    </a:cubicBezTo>
                    <a:cubicBezTo>
                      <a:pt x="37517" y="0"/>
                      <a:pt x="41934" y="0"/>
                      <a:pt x="44887" y="2608"/>
                    </a:cubicBezTo>
                    <a:cubicBezTo>
                      <a:pt x="47018" y="4477"/>
                      <a:pt x="50209" y="4477"/>
                      <a:pt x="52352" y="2608"/>
                    </a:cubicBezTo>
                    <a:cubicBezTo>
                      <a:pt x="54948" y="310"/>
                      <a:pt x="58746" y="12"/>
                      <a:pt x="61675" y="1858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27"/>
              <p:cNvSpPr/>
              <p:nvPr/>
            </p:nvSpPr>
            <p:spPr>
              <a:xfrm>
                <a:off x="8177200" y="4718438"/>
                <a:ext cx="1541875" cy="111950"/>
              </a:xfrm>
              <a:custGeom>
                <a:avLst/>
                <a:gdLst/>
                <a:ahLst/>
                <a:cxnLst/>
                <a:rect l="l" t="t" r="r" b="b"/>
                <a:pathLst>
                  <a:path w="61675" h="4478" fill="none" extrusionOk="0">
                    <a:moveTo>
                      <a:pt x="0" y="1858"/>
                    </a:moveTo>
                    <a:cubicBezTo>
                      <a:pt x="2929" y="12"/>
                      <a:pt x="6727" y="310"/>
                      <a:pt x="9335" y="2608"/>
                    </a:cubicBezTo>
                    <a:cubicBezTo>
                      <a:pt x="11466" y="4477"/>
                      <a:pt x="14657" y="4477"/>
                      <a:pt x="16788" y="2608"/>
                    </a:cubicBezTo>
                    <a:cubicBezTo>
                      <a:pt x="19741" y="0"/>
                      <a:pt x="24158" y="0"/>
                      <a:pt x="27111" y="2608"/>
                    </a:cubicBezTo>
                    <a:cubicBezTo>
                      <a:pt x="29242" y="4477"/>
                      <a:pt x="32433" y="4477"/>
                      <a:pt x="34564" y="2608"/>
                    </a:cubicBezTo>
                    <a:cubicBezTo>
                      <a:pt x="37517" y="0"/>
                      <a:pt x="41934" y="0"/>
                      <a:pt x="44887" y="2608"/>
                    </a:cubicBezTo>
                    <a:cubicBezTo>
                      <a:pt x="47018" y="4477"/>
                      <a:pt x="50209" y="4477"/>
                      <a:pt x="52352" y="2608"/>
                    </a:cubicBezTo>
                    <a:cubicBezTo>
                      <a:pt x="54948" y="310"/>
                      <a:pt x="58746" y="12"/>
                      <a:pt x="61675" y="1858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27"/>
              <p:cNvSpPr/>
              <p:nvPr/>
            </p:nvSpPr>
            <p:spPr>
              <a:xfrm>
                <a:off x="8177200" y="4623825"/>
                <a:ext cx="1541875" cy="111950"/>
              </a:xfrm>
              <a:custGeom>
                <a:avLst/>
                <a:gdLst/>
                <a:ahLst/>
                <a:cxnLst/>
                <a:rect l="l" t="t" r="r" b="b"/>
                <a:pathLst>
                  <a:path w="61675" h="4478" fill="none" extrusionOk="0">
                    <a:moveTo>
                      <a:pt x="0" y="1858"/>
                    </a:moveTo>
                    <a:cubicBezTo>
                      <a:pt x="2929" y="12"/>
                      <a:pt x="6727" y="310"/>
                      <a:pt x="9335" y="2608"/>
                    </a:cubicBezTo>
                    <a:cubicBezTo>
                      <a:pt x="11466" y="4477"/>
                      <a:pt x="14657" y="4477"/>
                      <a:pt x="16788" y="2608"/>
                    </a:cubicBezTo>
                    <a:cubicBezTo>
                      <a:pt x="19741" y="0"/>
                      <a:pt x="24158" y="0"/>
                      <a:pt x="27111" y="2608"/>
                    </a:cubicBezTo>
                    <a:cubicBezTo>
                      <a:pt x="29242" y="4477"/>
                      <a:pt x="32433" y="4477"/>
                      <a:pt x="34564" y="2608"/>
                    </a:cubicBezTo>
                    <a:cubicBezTo>
                      <a:pt x="37517" y="0"/>
                      <a:pt x="41934" y="0"/>
                      <a:pt x="44887" y="2608"/>
                    </a:cubicBezTo>
                    <a:cubicBezTo>
                      <a:pt x="47018" y="4477"/>
                      <a:pt x="50209" y="4477"/>
                      <a:pt x="52352" y="2608"/>
                    </a:cubicBezTo>
                    <a:cubicBezTo>
                      <a:pt x="54948" y="310"/>
                      <a:pt x="58746" y="12"/>
                      <a:pt x="61675" y="1858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4" name="Google Shape;2364;p27"/>
            <p:cNvGrpSpPr/>
            <p:nvPr/>
          </p:nvGrpSpPr>
          <p:grpSpPr>
            <a:xfrm>
              <a:off x="8439650" y="101138"/>
              <a:ext cx="1081431" cy="1081431"/>
              <a:chOff x="1653302" y="685777"/>
              <a:chExt cx="824828" cy="824828"/>
            </a:xfrm>
          </p:grpSpPr>
          <p:sp>
            <p:nvSpPr>
              <p:cNvPr id="2365" name="Google Shape;2365;p27"/>
              <p:cNvSpPr/>
              <p:nvPr/>
            </p:nvSpPr>
            <p:spPr>
              <a:xfrm>
                <a:off x="1685230" y="717705"/>
                <a:ext cx="792900" cy="792900"/>
              </a:xfrm>
              <a:prstGeom prst="donut">
                <a:avLst>
                  <a:gd name="adj" fmla="val 2209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7"/>
              <p:cNvSpPr/>
              <p:nvPr/>
            </p:nvSpPr>
            <p:spPr>
              <a:xfrm>
                <a:off x="1653302" y="685777"/>
                <a:ext cx="792900" cy="792900"/>
              </a:xfrm>
              <a:prstGeom prst="donut">
                <a:avLst>
                  <a:gd name="adj" fmla="val 22098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7" name="Google Shape;2367;p27"/>
            <p:cNvSpPr/>
            <p:nvPr/>
          </p:nvSpPr>
          <p:spPr>
            <a:xfrm>
              <a:off x="198050" y="-226278"/>
              <a:ext cx="784812" cy="754249"/>
            </a:xfrm>
            <a:custGeom>
              <a:avLst/>
              <a:gdLst/>
              <a:ahLst/>
              <a:cxnLst/>
              <a:rect l="l" t="t" r="r" b="b"/>
              <a:pathLst>
                <a:path w="21647" h="20804" extrusionOk="0">
                  <a:moveTo>
                    <a:pt x="4732" y="1"/>
                  </a:moveTo>
                  <a:cubicBezTo>
                    <a:pt x="3629" y="1"/>
                    <a:pt x="2525" y="420"/>
                    <a:pt x="1680" y="1260"/>
                  </a:cubicBezTo>
                  <a:cubicBezTo>
                    <a:pt x="1" y="2951"/>
                    <a:pt x="1" y="5677"/>
                    <a:pt x="1680" y="7356"/>
                  </a:cubicBezTo>
                  <a:lnTo>
                    <a:pt x="4728" y="10404"/>
                  </a:lnTo>
                  <a:lnTo>
                    <a:pt x="1680" y="13452"/>
                  </a:lnTo>
                  <a:cubicBezTo>
                    <a:pt x="1" y="15131"/>
                    <a:pt x="1" y="17857"/>
                    <a:pt x="1680" y="19536"/>
                  </a:cubicBezTo>
                  <a:cubicBezTo>
                    <a:pt x="2525" y="20375"/>
                    <a:pt x="3629" y="20795"/>
                    <a:pt x="4732" y="20795"/>
                  </a:cubicBezTo>
                  <a:cubicBezTo>
                    <a:pt x="5835" y="20795"/>
                    <a:pt x="6936" y="20375"/>
                    <a:pt x="7776" y="19536"/>
                  </a:cubicBezTo>
                  <a:lnTo>
                    <a:pt x="10824" y="16500"/>
                  </a:lnTo>
                  <a:lnTo>
                    <a:pt x="13872" y="19536"/>
                  </a:lnTo>
                  <a:cubicBezTo>
                    <a:pt x="14711" y="20381"/>
                    <a:pt x="15812" y="20804"/>
                    <a:pt x="16914" y="20804"/>
                  </a:cubicBezTo>
                  <a:cubicBezTo>
                    <a:pt x="18015" y="20804"/>
                    <a:pt x="19116" y="20381"/>
                    <a:pt x="19956" y="19536"/>
                  </a:cubicBezTo>
                  <a:cubicBezTo>
                    <a:pt x="21647" y="17857"/>
                    <a:pt x="21647" y="15131"/>
                    <a:pt x="19956" y="13452"/>
                  </a:cubicBezTo>
                  <a:lnTo>
                    <a:pt x="16920" y="10404"/>
                  </a:lnTo>
                  <a:lnTo>
                    <a:pt x="19956" y="7356"/>
                  </a:lnTo>
                  <a:cubicBezTo>
                    <a:pt x="21635" y="5677"/>
                    <a:pt x="21635" y="2951"/>
                    <a:pt x="19956" y="1260"/>
                  </a:cubicBezTo>
                  <a:cubicBezTo>
                    <a:pt x="19116" y="420"/>
                    <a:pt x="18015" y="1"/>
                    <a:pt x="16914" y="1"/>
                  </a:cubicBezTo>
                  <a:cubicBezTo>
                    <a:pt x="15812" y="1"/>
                    <a:pt x="14711" y="420"/>
                    <a:pt x="13872" y="1260"/>
                  </a:cubicBezTo>
                  <a:lnTo>
                    <a:pt x="10824" y="4308"/>
                  </a:lnTo>
                  <a:lnTo>
                    <a:pt x="7776" y="1260"/>
                  </a:lnTo>
                  <a:cubicBezTo>
                    <a:pt x="6936" y="420"/>
                    <a:pt x="5835" y="1"/>
                    <a:pt x="4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8444500" y="3312524"/>
              <a:ext cx="706701" cy="1412909"/>
            </a:xfrm>
            <a:custGeom>
              <a:avLst/>
              <a:gdLst/>
              <a:ahLst/>
              <a:cxnLst/>
              <a:rect l="l" t="t" r="r" b="b"/>
              <a:pathLst>
                <a:path w="20111" h="40208" extrusionOk="0">
                  <a:moveTo>
                    <a:pt x="20111" y="0"/>
                  </a:moveTo>
                  <a:lnTo>
                    <a:pt x="1" y="20110"/>
                  </a:lnTo>
                  <a:lnTo>
                    <a:pt x="20111" y="40208"/>
                  </a:lnTo>
                  <a:lnTo>
                    <a:pt x="201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8923973" y="4115383"/>
              <a:ext cx="122217" cy="104612"/>
            </a:xfrm>
            <a:custGeom>
              <a:avLst/>
              <a:gdLst/>
              <a:ahLst/>
              <a:cxnLst/>
              <a:rect l="l" t="t" r="r" b="b"/>
              <a:pathLst>
                <a:path w="3478" h="2977" extrusionOk="0">
                  <a:moveTo>
                    <a:pt x="1989" y="584"/>
                  </a:moveTo>
                  <a:cubicBezTo>
                    <a:pt x="2489" y="584"/>
                    <a:pt x="2882" y="989"/>
                    <a:pt x="2882" y="1477"/>
                  </a:cubicBezTo>
                  <a:cubicBezTo>
                    <a:pt x="2882" y="2016"/>
                    <a:pt x="2441" y="2376"/>
                    <a:pt x="1983" y="2376"/>
                  </a:cubicBezTo>
                  <a:cubicBezTo>
                    <a:pt x="1763" y="2376"/>
                    <a:pt x="1539" y="2293"/>
                    <a:pt x="1358" y="2108"/>
                  </a:cubicBezTo>
                  <a:cubicBezTo>
                    <a:pt x="798" y="1548"/>
                    <a:pt x="1191" y="584"/>
                    <a:pt x="1989" y="584"/>
                  </a:cubicBezTo>
                  <a:close/>
                  <a:moveTo>
                    <a:pt x="1984" y="0"/>
                  </a:moveTo>
                  <a:cubicBezTo>
                    <a:pt x="1618" y="0"/>
                    <a:pt x="1245" y="136"/>
                    <a:pt x="941" y="441"/>
                  </a:cubicBezTo>
                  <a:cubicBezTo>
                    <a:pt x="1" y="1370"/>
                    <a:pt x="667" y="2977"/>
                    <a:pt x="1989" y="2977"/>
                  </a:cubicBezTo>
                  <a:cubicBezTo>
                    <a:pt x="2810" y="2977"/>
                    <a:pt x="3477" y="2310"/>
                    <a:pt x="3477" y="1489"/>
                  </a:cubicBezTo>
                  <a:cubicBezTo>
                    <a:pt x="3477" y="595"/>
                    <a:pt x="2747" y="0"/>
                    <a:pt x="1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1" name="Google Shape;2371;p28"/>
          <p:cNvGrpSpPr/>
          <p:nvPr/>
        </p:nvGrpSpPr>
        <p:grpSpPr>
          <a:xfrm>
            <a:off x="-538050" y="-341834"/>
            <a:ext cx="10059131" cy="5352834"/>
            <a:chOff x="-538050" y="-341834"/>
            <a:chExt cx="10059131" cy="5352834"/>
          </a:xfrm>
        </p:grpSpPr>
        <p:grpSp>
          <p:nvGrpSpPr>
            <p:cNvPr id="2372" name="Google Shape;2372;p28"/>
            <p:cNvGrpSpPr/>
            <p:nvPr/>
          </p:nvGrpSpPr>
          <p:grpSpPr>
            <a:xfrm rot="10800000">
              <a:off x="7577086" y="-341834"/>
              <a:ext cx="867421" cy="876284"/>
              <a:chOff x="1574800" y="4485490"/>
              <a:chExt cx="1087539" cy="1098789"/>
            </a:xfrm>
          </p:grpSpPr>
          <p:sp>
            <p:nvSpPr>
              <p:cNvPr id="2373" name="Google Shape;2373;p28"/>
              <p:cNvSpPr/>
              <p:nvPr/>
            </p:nvSpPr>
            <p:spPr>
              <a:xfrm rot="-2502279">
                <a:off x="1734061" y="4686855"/>
                <a:ext cx="785498" cy="728429"/>
              </a:xfrm>
              <a:custGeom>
                <a:avLst/>
                <a:gdLst/>
                <a:ahLst/>
                <a:cxnLst/>
                <a:rect l="l" t="t" r="r" b="b"/>
                <a:pathLst>
                  <a:path w="29909" h="27736" extrusionOk="0">
                    <a:moveTo>
                      <a:pt x="16169" y="0"/>
                    </a:moveTo>
                    <a:cubicBezTo>
                      <a:pt x="15407" y="0"/>
                      <a:pt x="14645" y="289"/>
                      <a:pt x="14061" y="866"/>
                    </a:cubicBezTo>
                    <a:cubicBezTo>
                      <a:pt x="12895" y="2033"/>
                      <a:pt x="12895" y="3914"/>
                      <a:pt x="14061" y="5081"/>
                    </a:cubicBezTo>
                    <a:lnTo>
                      <a:pt x="19562" y="10582"/>
                    </a:lnTo>
                    <a:lnTo>
                      <a:pt x="2977" y="10582"/>
                    </a:lnTo>
                    <a:cubicBezTo>
                      <a:pt x="1334" y="10582"/>
                      <a:pt x="0" y="11903"/>
                      <a:pt x="0" y="13558"/>
                    </a:cubicBezTo>
                    <a:cubicBezTo>
                      <a:pt x="0" y="15201"/>
                      <a:pt x="1334" y="16535"/>
                      <a:pt x="2977" y="16535"/>
                    </a:cubicBezTo>
                    <a:lnTo>
                      <a:pt x="19657" y="16535"/>
                    </a:lnTo>
                    <a:lnTo>
                      <a:pt x="13538" y="22655"/>
                    </a:lnTo>
                    <a:cubicBezTo>
                      <a:pt x="12371" y="23822"/>
                      <a:pt x="12371" y="25703"/>
                      <a:pt x="13538" y="26870"/>
                    </a:cubicBezTo>
                    <a:cubicBezTo>
                      <a:pt x="14115" y="27447"/>
                      <a:pt x="14877" y="27736"/>
                      <a:pt x="15639" y="27736"/>
                    </a:cubicBezTo>
                    <a:cubicBezTo>
                      <a:pt x="16401" y="27736"/>
                      <a:pt x="17163" y="27447"/>
                      <a:pt x="17741" y="26870"/>
                    </a:cubicBezTo>
                    <a:lnTo>
                      <a:pt x="28373" y="16237"/>
                    </a:lnTo>
                    <a:cubicBezTo>
                      <a:pt x="28456" y="16142"/>
                      <a:pt x="28539" y="16047"/>
                      <a:pt x="28623" y="15952"/>
                    </a:cubicBezTo>
                    <a:cubicBezTo>
                      <a:pt x="28718" y="15880"/>
                      <a:pt x="28813" y="15797"/>
                      <a:pt x="28897" y="15701"/>
                    </a:cubicBezTo>
                    <a:cubicBezTo>
                      <a:pt x="29599" y="14999"/>
                      <a:pt x="29909" y="13987"/>
                      <a:pt x="29718" y="13011"/>
                    </a:cubicBezTo>
                    <a:cubicBezTo>
                      <a:pt x="29575" y="12284"/>
                      <a:pt x="29171" y="11630"/>
                      <a:pt x="28587" y="11177"/>
                    </a:cubicBezTo>
                    <a:lnTo>
                      <a:pt x="18276" y="866"/>
                    </a:lnTo>
                    <a:cubicBezTo>
                      <a:pt x="17693" y="289"/>
                      <a:pt x="16931" y="0"/>
                      <a:pt x="161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28"/>
              <p:cNvSpPr/>
              <p:nvPr/>
            </p:nvSpPr>
            <p:spPr>
              <a:xfrm rot="-2502279">
                <a:off x="1717580" y="4654485"/>
                <a:ext cx="785498" cy="728429"/>
              </a:xfrm>
              <a:custGeom>
                <a:avLst/>
                <a:gdLst/>
                <a:ahLst/>
                <a:cxnLst/>
                <a:rect l="l" t="t" r="r" b="b"/>
                <a:pathLst>
                  <a:path w="29909" h="27736" extrusionOk="0">
                    <a:moveTo>
                      <a:pt x="16169" y="0"/>
                    </a:moveTo>
                    <a:cubicBezTo>
                      <a:pt x="15407" y="0"/>
                      <a:pt x="14645" y="289"/>
                      <a:pt x="14061" y="866"/>
                    </a:cubicBezTo>
                    <a:cubicBezTo>
                      <a:pt x="12895" y="2033"/>
                      <a:pt x="12895" y="3914"/>
                      <a:pt x="14061" y="5081"/>
                    </a:cubicBezTo>
                    <a:lnTo>
                      <a:pt x="19562" y="10582"/>
                    </a:lnTo>
                    <a:lnTo>
                      <a:pt x="2977" y="10582"/>
                    </a:lnTo>
                    <a:cubicBezTo>
                      <a:pt x="1334" y="10582"/>
                      <a:pt x="0" y="11903"/>
                      <a:pt x="0" y="13558"/>
                    </a:cubicBezTo>
                    <a:cubicBezTo>
                      <a:pt x="0" y="15201"/>
                      <a:pt x="1334" y="16535"/>
                      <a:pt x="2977" y="16535"/>
                    </a:cubicBezTo>
                    <a:lnTo>
                      <a:pt x="19657" y="16535"/>
                    </a:lnTo>
                    <a:lnTo>
                      <a:pt x="13538" y="22655"/>
                    </a:lnTo>
                    <a:cubicBezTo>
                      <a:pt x="12371" y="23822"/>
                      <a:pt x="12371" y="25703"/>
                      <a:pt x="13538" y="26870"/>
                    </a:cubicBezTo>
                    <a:cubicBezTo>
                      <a:pt x="14115" y="27447"/>
                      <a:pt x="14877" y="27736"/>
                      <a:pt x="15639" y="27736"/>
                    </a:cubicBezTo>
                    <a:cubicBezTo>
                      <a:pt x="16401" y="27736"/>
                      <a:pt x="17163" y="27447"/>
                      <a:pt x="17741" y="26870"/>
                    </a:cubicBezTo>
                    <a:lnTo>
                      <a:pt x="28373" y="16237"/>
                    </a:lnTo>
                    <a:cubicBezTo>
                      <a:pt x="28456" y="16142"/>
                      <a:pt x="28539" y="16047"/>
                      <a:pt x="28623" y="15952"/>
                    </a:cubicBezTo>
                    <a:cubicBezTo>
                      <a:pt x="28718" y="15880"/>
                      <a:pt x="28813" y="15797"/>
                      <a:pt x="28897" y="15701"/>
                    </a:cubicBezTo>
                    <a:cubicBezTo>
                      <a:pt x="29599" y="14999"/>
                      <a:pt x="29909" y="13987"/>
                      <a:pt x="29718" y="13011"/>
                    </a:cubicBezTo>
                    <a:cubicBezTo>
                      <a:pt x="29575" y="12284"/>
                      <a:pt x="29171" y="11630"/>
                      <a:pt x="28587" y="11177"/>
                    </a:cubicBezTo>
                    <a:lnTo>
                      <a:pt x="18276" y="866"/>
                    </a:lnTo>
                    <a:cubicBezTo>
                      <a:pt x="17693" y="289"/>
                      <a:pt x="16931" y="0"/>
                      <a:pt x="1616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5" name="Google Shape;2375;p28"/>
            <p:cNvSpPr/>
            <p:nvPr/>
          </p:nvSpPr>
          <p:spPr>
            <a:xfrm>
              <a:off x="-473425" y="4176425"/>
              <a:ext cx="867375" cy="834575"/>
            </a:xfrm>
            <a:custGeom>
              <a:avLst/>
              <a:gdLst/>
              <a:ahLst/>
              <a:cxnLst/>
              <a:rect l="l" t="t" r="r" b="b"/>
              <a:pathLst>
                <a:path w="34695" h="33383" extrusionOk="0">
                  <a:moveTo>
                    <a:pt x="18002" y="0"/>
                  </a:moveTo>
                  <a:cubicBezTo>
                    <a:pt x="11251" y="0"/>
                    <a:pt x="5167" y="4072"/>
                    <a:pt x="2584" y="10311"/>
                  </a:cubicBezTo>
                  <a:cubicBezTo>
                    <a:pt x="0" y="16538"/>
                    <a:pt x="1429" y="23717"/>
                    <a:pt x="6203" y="28492"/>
                  </a:cubicBezTo>
                  <a:cubicBezTo>
                    <a:pt x="9397" y="31686"/>
                    <a:pt x="13667" y="33382"/>
                    <a:pt x="18008" y="33382"/>
                  </a:cubicBezTo>
                  <a:cubicBezTo>
                    <a:pt x="20157" y="33382"/>
                    <a:pt x="22322" y="32967"/>
                    <a:pt x="24384" y="32111"/>
                  </a:cubicBezTo>
                  <a:cubicBezTo>
                    <a:pt x="30623" y="29528"/>
                    <a:pt x="34695" y="23444"/>
                    <a:pt x="34695" y="16693"/>
                  </a:cubicBezTo>
                  <a:cubicBezTo>
                    <a:pt x="34683" y="7477"/>
                    <a:pt x="27218" y="0"/>
                    <a:pt x="180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6" name="Google Shape;2376;p28"/>
            <p:cNvGrpSpPr/>
            <p:nvPr/>
          </p:nvGrpSpPr>
          <p:grpSpPr>
            <a:xfrm>
              <a:off x="-538050" y="698200"/>
              <a:ext cx="1085575" cy="1075075"/>
              <a:chOff x="468200" y="1667900"/>
              <a:chExt cx="1085575" cy="1075075"/>
            </a:xfrm>
          </p:grpSpPr>
          <p:sp>
            <p:nvSpPr>
              <p:cNvPr id="2377" name="Google Shape;2377;p28"/>
              <p:cNvSpPr/>
              <p:nvPr/>
            </p:nvSpPr>
            <p:spPr>
              <a:xfrm>
                <a:off x="989100" y="1667900"/>
                <a:ext cx="521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9" extrusionOk="0">
                    <a:moveTo>
                      <a:pt x="997" y="1"/>
                    </a:moveTo>
                    <a:cubicBezTo>
                      <a:pt x="489" y="1"/>
                      <a:pt x="0" y="398"/>
                      <a:pt x="0" y="1000"/>
                    </a:cubicBezTo>
                    <a:cubicBezTo>
                      <a:pt x="0" y="1595"/>
                      <a:pt x="488" y="1988"/>
                      <a:pt x="995" y="1988"/>
                    </a:cubicBezTo>
                    <a:cubicBezTo>
                      <a:pt x="1240" y="1988"/>
                      <a:pt x="1490" y="1896"/>
                      <a:pt x="1691" y="1691"/>
                    </a:cubicBezTo>
                    <a:cubicBezTo>
                      <a:pt x="2084" y="1310"/>
                      <a:pt x="2084" y="679"/>
                      <a:pt x="1691" y="298"/>
                    </a:cubicBezTo>
                    <a:cubicBezTo>
                      <a:pt x="1490" y="93"/>
                      <a:pt x="1241" y="1"/>
                      <a:pt x="9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28"/>
              <p:cNvSpPr/>
              <p:nvPr/>
            </p:nvSpPr>
            <p:spPr>
              <a:xfrm>
                <a:off x="1062325" y="1741025"/>
                <a:ext cx="51825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90" extrusionOk="0">
                    <a:moveTo>
                      <a:pt x="997" y="1"/>
                    </a:moveTo>
                    <a:cubicBezTo>
                      <a:pt x="487" y="1"/>
                      <a:pt x="0" y="396"/>
                      <a:pt x="0" y="992"/>
                    </a:cubicBezTo>
                    <a:cubicBezTo>
                      <a:pt x="0" y="1589"/>
                      <a:pt x="487" y="1989"/>
                      <a:pt x="996" y="1989"/>
                    </a:cubicBezTo>
                    <a:cubicBezTo>
                      <a:pt x="1239" y="1989"/>
                      <a:pt x="1487" y="1899"/>
                      <a:pt x="1691" y="1695"/>
                    </a:cubicBezTo>
                    <a:cubicBezTo>
                      <a:pt x="2072" y="1314"/>
                      <a:pt x="2072" y="683"/>
                      <a:pt x="1691" y="290"/>
                    </a:cubicBezTo>
                    <a:cubicBezTo>
                      <a:pt x="1488" y="90"/>
                      <a:pt x="1239" y="1"/>
                      <a:pt x="9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28"/>
              <p:cNvSpPr/>
              <p:nvPr/>
            </p:nvSpPr>
            <p:spPr>
              <a:xfrm>
                <a:off x="907550" y="1741125"/>
                <a:ext cx="6640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986" extrusionOk="0">
                    <a:moveTo>
                      <a:pt x="1334" y="0"/>
                    </a:moveTo>
                    <a:cubicBezTo>
                      <a:pt x="453" y="0"/>
                      <a:pt x="0" y="1072"/>
                      <a:pt x="631" y="1691"/>
                    </a:cubicBezTo>
                    <a:cubicBezTo>
                      <a:pt x="822" y="1887"/>
                      <a:pt x="1075" y="1986"/>
                      <a:pt x="1328" y="1986"/>
                    </a:cubicBezTo>
                    <a:cubicBezTo>
                      <a:pt x="1581" y="1986"/>
                      <a:pt x="1834" y="1887"/>
                      <a:pt x="2024" y="1691"/>
                    </a:cubicBezTo>
                    <a:cubicBezTo>
                      <a:pt x="2655" y="1072"/>
                      <a:pt x="2215" y="0"/>
                      <a:pt x="13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28"/>
              <p:cNvSpPr/>
              <p:nvPr/>
            </p:nvSpPr>
            <p:spPr>
              <a:xfrm>
                <a:off x="1135850" y="1814550"/>
                <a:ext cx="521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84" extrusionOk="0">
                    <a:moveTo>
                      <a:pt x="1002" y="1"/>
                    </a:moveTo>
                    <a:cubicBezTo>
                      <a:pt x="492" y="1"/>
                      <a:pt x="0" y="395"/>
                      <a:pt x="0" y="992"/>
                    </a:cubicBezTo>
                    <a:cubicBezTo>
                      <a:pt x="0" y="1589"/>
                      <a:pt x="492" y="1984"/>
                      <a:pt x="1002" y="1984"/>
                    </a:cubicBezTo>
                    <a:cubicBezTo>
                      <a:pt x="1245" y="1984"/>
                      <a:pt x="1491" y="1894"/>
                      <a:pt x="1691" y="1695"/>
                    </a:cubicBezTo>
                    <a:cubicBezTo>
                      <a:pt x="2084" y="1314"/>
                      <a:pt x="2084" y="683"/>
                      <a:pt x="1691" y="290"/>
                    </a:cubicBezTo>
                    <a:cubicBezTo>
                      <a:pt x="1491" y="90"/>
                      <a:pt x="1245" y="1"/>
                      <a:pt x="10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28"/>
              <p:cNvSpPr/>
              <p:nvPr/>
            </p:nvSpPr>
            <p:spPr>
              <a:xfrm>
                <a:off x="1209075" y="1887775"/>
                <a:ext cx="518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4" extrusionOk="0">
                    <a:moveTo>
                      <a:pt x="996" y="1"/>
                    </a:moveTo>
                    <a:cubicBezTo>
                      <a:pt x="487" y="1"/>
                      <a:pt x="0" y="395"/>
                      <a:pt x="0" y="992"/>
                    </a:cubicBezTo>
                    <a:cubicBezTo>
                      <a:pt x="0" y="1589"/>
                      <a:pt x="487" y="1984"/>
                      <a:pt x="996" y="1984"/>
                    </a:cubicBezTo>
                    <a:cubicBezTo>
                      <a:pt x="1239" y="1984"/>
                      <a:pt x="1487" y="1894"/>
                      <a:pt x="1691" y="1695"/>
                    </a:cubicBezTo>
                    <a:cubicBezTo>
                      <a:pt x="2072" y="1302"/>
                      <a:pt x="2072" y="683"/>
                      <a:pt x="1691" y="290"/>
                    </a:cubicBezTo>
                    <a:cubicBezTo>
                      <a:pt x="1487" y="90"/>
                      <a:pt x="1239" y="1"/>
                      <a:pt x="9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28"/>
              <p:cNvSpPr/>
              <p:nvPr/>
            </p:nvSpPr>
            <p:spPr>
              <a:xfrm>
                <a:off x="1282300" y="1960875"/>
                <a:ext cx="51800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9" extrusionOk="0">
                    <a:moveTo>
                      <a:pt x="1001" y="0"/>
                    </a:moveTo>
                    <a:cubicBezTo>
                      <a:pt x="492" y="0"/>
                      <a:pt x="0" y="400"/>
                      <a:pt x="0" y="997"/>
                    </a:cubicBezTo>
                    <a:cubicBezTo>
                      <a:pt x="0" y="1594"/>
                      <a:pt x="492" y="1989"/>
                      <a:pt x="1002" y="1989"/>
                    </a:cubicBezTo>
                    <a:cubicBezTo>
                      <a:pt x="1244" y="1989"/>
                      <a:pt x="1491" y="1899"/>
                      <a:pt x="1691" y="1700"/>
                    </a:cubicBezTo>
                    <a:cubicBezTo>
                      <a:pt x="2072" y="1307"/>
                      <a:pt x="2072" y="676"/>
                      <a:pt x="1691" y="295"/>
                    </a:cubicBezTo>
                    <a:cubicBezTo>
                      <a:pt x="1491" y="91"/>
                      <a:pt x="1244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8"/>
              <p:cNvSpPr/>
              <p:nvPr/>
            </p:nvSpPr>
            <p:spPr>
              <a:xfrm>
                <a:off x="1355225" y="2034025"/>
                <a:ext cx="52100" cy="497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88" extrusionOk="0">
                    <a:moveTo>
                      <a:pt x="996" y="1"/>
                    </a:moveTo>
                    <a:cubicBezTo>
                      <a:pt x="488" y="1"/>
                      <a:pt x="0" y="397"/>
                      <a:pt x="0" y="1000"/>
                    </a:cubicBezTo>
                    <a:cubicBezTo>
                      <a:pt x="0" y="1594"/>
                      <a:pt x="487" y="1988"/>
                      <a:pt x="995" y="1988"/>
                    </a:cubicBezTo>
                    <a:cubicBezTo>
                      <a:pt x="1240" y="1988"/>
                      <a:pt x="1489" y="1896"/>
                      <a:pt x="1691" y="1691"/>
                    </a:cubicBezTo>
                    <a:cubicBezTo>
                      <a:pt x="2084" y="1310"/>
                      <a:pt x="2084" y="679"/>
                      <a:pt x="1691" y="298"/>
                    </a:cubicBezTo>
                    <a:cubicBezTo>
                      <a:pt x="1490" y="93"/>
                      <a:pt x="1241" y="1"/>
                      <a:pt x="9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8"/>
              <p:cNvSpPr/>
              <p:nvPr/>
            </p:nvSpPr>
            <p:spPr>
              <a:xfrm>
                <a:off x="1428750" y="2107550"/>
                <a:ext cx="5210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92" extrusionOk="0">
                    <a:moveTo>
                      <a:pt x="996" y="0"/>
                    </a:moveTo>
                    <a:cubicBezTo>
                      <a:pt x="488" y="0"/>
                      <a:pt x="0" y="397"/>
                      <a:pt x="0" y="1000"/>
                    </a:cubicBezTo>
                    <a:cubicBezTo>
                      <a:pt x="0" y="1597"/>
                      <a:pt x="492" y="1991"/>
                      <a:pt x="1002" y="1991"/>
                    </a:cubicBezTo>
                    <a:cubicBezTo>
                      <a:pt x="1244" y="1991"/>
                      <a:pt x="1491" y="1902"/>
                      <a:pt x="1691" y="1702"/>
                    </a:cubicBezTo>
                    <a:cubicBezTo>
                      <a:pt x="2084" y="1309"/>
                      <a:pt x="2084" y="678"/>
                      <a:pt x="1691" y="297"/>
                    </a:cubicBezTo>
                    <a:cubicBezTo>
                      <a:pt x="1490" y="92"/>
                      <a:pt x="1241" y="0"/>
                      <a:pt x="9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8"/>
              <p:cNvSpPr/>
              <p:nvPr/>
            </p:nvSpPr>
            <p:spPr>
              <a:xfrm>
                <a:off x="1501950" y="2180750"/>
                <a:ext cx="5182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6" extrusionOk="0">
                    <a:moveTo>
                      <a:pt x="990" y="1"/>
                    </a:moveTo>
                    <a:cubicBezTo>
                      <a:pt x="483" y="1"/>
                      <a:pt x="1" y="395"/>
                      <a:pt x="1" y="989"/>
                    </a:cubicBezTo>
                    <a:cubicBezTo>
                      <a:pt x="1" y="1586"/>
                      <a:pt x="487" y="1986"/>
                      <a:pt x="997" y="1986"/>
                    </a:cubicBezTo>
                    <a:cubicBezTo>
                      <a:pt x="1240" y="1986"/>
                      <a:pt x="1488" y="1895"/>
                      <a:pt x="1692" y="1691"/>
                    </a:cubicBezTo>
                    <a:cubicBezTo>
                      <a:pt x="2073" y="1310"/>
                      <a:pt x="2073" y="679"/>
                      <a:pt x="1692" y="298"/>
                    </a:cubicBezTo>
                    <a:cubicBezTo>
                      <a:pt x="1486" y="93"/>
                      <a:pt x="1235" y="1"/>
                      <a:pt x="9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8"/>
              <p:cNvSpPr/>
              <p:nvPr/>
            </p:nvSpPr>
            <p:spPr>
              <a:xfrm>
                <a:off x="989100" y="1814250"/>
                <a:ext cx="521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4" extrusionOk="0">
                    <a:moveTo>
                      <a:pt x="1002" y="1"/>
                    </a:moveTo>
                    <a:cubicBezTo>
                      <a:pt x="492" y="1"/>
                      <a:pt x="0" y="395"/>
                      <a:pt x="0" y="992"/>
                    </a:cubicBezTo>
                    <a:cubicBezTo>
                      <a:pt x="0" y="1589"/>
                      <a:pt x="492" y="1984"/>
                      <a:pt x="1002" y="1984"/>
                    </a:cubicBezTo>
                    <a:cubicBezTo>
                      <a:pt x="1245" y="1984"/>
                      <a:pt x="1491" y="1895"/>
                      <a:pt x="1691" y="1695"/>
                    </a:cubicBezTo>
                    <a:cubicBezTo>
                      <a:pt x="2084" y="1302"/>
                      <a:pt x="2084" y="683"/>
                      <a:pt x="1691" y="290"/>
                    </a:cubicBezTo>
                    <a:cubicBezTo>
                      <a:pt x="1491" y="90"/>
                      <a:pt x="1245" y="1"/>
                      <a:pt x="10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8"/>
              <p:cNvSpPr/>
              <p:nvPr/>
            </p:nvSpPr>
            <p:spPr>
              <a:xfrm>
                <a:off x="1062925" y="1887775"/>
                <a:ext cx="518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4" extrusionOk="0">
                    <a:moveTo>
                      <a:pt x="997" y="1"/>
                    </a:moveTo>
                    <a:cubicBezTo>
                      <a:pt x="487" y="1"/>
                      <a:pt x="0" y="395"/>
                      <a:pt x="0" y="992"/>
                    </a:cubicBezTo>
                    <a:cubicBezTo>
                      <a:pt x="0" y="1589"/>
                      <a:pt x="487" y="1984"/>
                      <a:pt x="997" y="1984"/>
                    </a:cubicBezTo>
                    <a:cubicBezTo>
                      <a:pt x="1239" y="1984"/>
                      <a:pt x="1487" y="1894"/>
                      <a:pt x="1691" y="1695"/>
                    </a:cubicBezTo>
                    <a:cubicBezTo>
                      <a:pt x="2072" y="1302"/>
                      <a:pt x="2072" y="683"/>
                      <a:pt x="1691" y="290"/>
                    </a:cubicBezTo>
                    <a:cubicBezTo>
                      <a:pt x="1487" y="90"/>
                      <a:pt x="1239" y="1"/>
                      <a:pt x="9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8"/>
              <p:cNvSpPr/>
              <p:nvPr/>
            </p:nvSpPr>
            <p:spPr>
              <a:xfrm>
                <a:off x="1135850" y="1961000"/>
                <a:ext cx="521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84" extrusionOk="0">
                    <a:moveTo>
                      <a:pt x="1002" y="1"/>
                    </a:moveTo>
                    <a:cubicBezTo>
                      <a:pt x="492" y="1"/>
                      <a:pt x="0" y="395"/>
                      <a:pt x="0" y="992"/>
                    </a:cubicBezTo>
                    <a:cubicBezTo>
                      <a:pt x="0" y="1589"/>
                      <a:pt x="492" y="1984"/>
                      <a:pt x="1002" y="1984"/>
                    </a:cubicBezTo>
                    <a:cubicBezTo>
                      <a:pt x="1245" y="1984"/>
                      <a:pt x="1491" y="1894"/>
                      <a:pt x="1691" y="1695"/>
                    </a:cubicBezTo>
                    <a:cubicBezTo>
                      <a:pt x="2084" y="1302"/>
                      <a:pt x="2084" y="671"/>
                      <a:pt x="1691" y="290"/>
                    </a:cubicBezTo>
                    <a:cubicBezTo>
                      <a:pt x="1491" y="90"/>
                      <a:pt x="1245" y="1"/>
                      <a:pt x="10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8"/>
              <p:cNvSpPr/>
              <p:nvPr/>
            </p:nvSpPr>
            <p:spPr>
              <a:xfrm>
                <a:off x="1209075" y="2034025"/>
                <a:ext cx="51800" cy="497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8" extrusionOk="0">
                    <a:moveTo>
                      <a:pt x="991" y="1"/>
                    </a:moveTo>
                    <a:cubicBezTo>
                      <a:pt x="483" y="1"/>
                      <a:pt x="0" y="397"/>
                      <a:pt x="0" y="1000"/>
                    </a:cubicBezTo>
                    <a:cubicBezTo>
                      <a:pt x="0" y="1594"/>
                      <a:pt x="482" y="1988"/>
                      <a:pt x="989" y="1988"/>
                    </a:cubicBezTo>
                    <a:cubicBezTo>
                      <a:pt x="1234" y="1988"/>
                      <a:pt x="1485" y="1896"/>
                      <a:pt x="1691" y="1691"/>
                    </a:cubicBezTo>
                    <a:cubicBezTo>
                      <a:pt x="2072" y="1310"/>
                      <a:pt x="2072" y="679"/>
                      <a:pt x="1691" y="298"/>
                    </a:cubicBezTo>
                    <a:cubicBezTo>
                      <a:pt x="1486" y="93"/>
                      <a:pt x="1236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8"/>
              <p:cNvSpPr/>
              <p:nvPr/>
            </p:nvSpPr>
            <p:spPr>
              <a:xfrm>
                <a:off x="1282300" y="2107250"/>
                <a:ext cx="51800" cy="497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8" extrusionOk="0">
                    <a:moveTo>
                      <a:pt x="995" y="0"/>
                    </a:moveTo>
                    <a:cubicBezTo>
                      <a:pt x="487" y="0"/>
                      <a:pt x="0" y="394"/>
                      <a:pt x="0" y="988"/>
                    </a:cubicBezTo>
                    <a:cubicBezTo>
                      <a:pt x="0" y="1591"/>
                      <a:pt x="488" y="1988"/>
                      <a:pt x="996" y="1988"/>
                    </a:cubicBezTo>
                    <a:cubicBezTo>
                      <a:pt x="1241" y="1988"/>
                      <a:pt x="1490" y="1896"/>
                      <a:pt x="1691" y="1691"/>
                    </a:cubicBezTo>
                    <a:cubicBezTo>
                      <a:pt x="2072" y="1310"/>
                      <a:pt x="2072" y="679"/>
                      <a:pt x="1691" y="298"/>
                    </a:cubicBezTo>
                    <a:cubicBezTo>
                      <a:pt x="1489" y="92"/>
                      <a:pt x="1240" y="0"/>
                      <a:pt x="9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8"/>
              <p:cNvSpPr/>
              <p:nvPr/>
            </p:nvSpPr>
            <p:spPr>
              <a:xfrm>
                <a:off x="1355525" y="2180750"/>
                <a:ext cx="52100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89" extrusionOk="0">
                    <a:moveTo>
                      <a:pt x="998" y="1"/>
                    </a:moveTo>
                    <a:cubicBezTo>
                      <a:pt x="487" y="1"/>
                      <a:pt x="0" y="395"/>
                      <a:pt x="0" y="989"/>
                    </a:cubicBezTo>
                    <a:cubicBezTo>
                      <a:pt x="0" y="1592"/>
                      <a:pt x="488" y="1988"/>
                      <a:pt x="1000" y="1988"/>
                    </a:cubicBezTo>
                    <a:cubicBezTo>
                      <a:pt x="1246" y="1988"/>
                      <a:pt x="1498" y="1896"/>
                      <a:pt x="1703" y="1691"/>
                    </a:cubicBezTo>
                    <a:cubicBezTo>
                      <a:pt x="2084" y="1310"/>
                      <a:pt x="2084" y="679"/>
                      <a:pt x="1703" y="298"/>
                    </a:cubicBezTo>
                    <a:cubicBezTo>
                      <a:pt x="1497" y="93"/>
                      <a:pt x="1245" y="1"/>
                      <a:pt x="9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28"/>
              <p:cNvSpPr/>
              <p:nvPr/>
            </p:nvSpPr>
            <p:spPr>
              <a:xfrm>
                <a:off x="1428750" y="2253900"/>
                <a:ext cx="521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84" extrusionOk="0">
                    <a:moveTo>
                      <a:pt x="1002" y="0"/>
                    </a:moveTo>
                    <a:cubicBezTo>
                      <a:pt x="492" y="0"/>
                      <a:pt x="0" y="395"/>
                      <a:pt x="0" y="992"/>
                    </a:cubicBezTo>
                    <a:cubicBezTo>
                      <a:pt x="0" y="1589"/>
                      <a:pt x="492" y="1983"/>
                      <a:pt x="1002" y="1983"/>
                    </a:cubicBezTo>
                    <a:cubicBezTo>
                      <a:pt x="1244" y="1983"/>
                      <a:pt x="1491" y="1894"/>
                      <a:pt x="1691" y="1694"/>
                    </a:cubicBezTo>
                    <a:cubicBezTo>
                      <a:pt x="2084" y="1301"/>
                      <a:pt x="2084" y="682"/>
                      <a:pt x="1691" y="289"/>
                    </a:cubicBezTo>
                    <a:cubicBezTo>
                      <a:pt x="1491" y="90"/>
                      <a:pt x="1244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28"/>
              <p:cNvSpPr/>
              <p:nvPr/>
            </p:nvSpPr>
            <p:spPr>
              <a:xfrm>
                <a:off x="842650" y="1814550"/>
                <a:ext cx="518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4" extrusionOk="0">
                    <a:moveTo>
                      <a:pt x="997" y="1"/>
                    </a:moveTo>
                    <a:cubicBezTo>
                      <a:pt x="487" y="1"/>
                      <a:pt x="1" y="395"/>
                      <a:pt x="1" y="992"/>
                    </a:cubicBezTo>
                    <a:cubicBezTo>
                      <a:pt x="1" y="1589"/>
                      <a:pt x="487" y="1984"/>
                      <a:pt x="997" y="1984"/>
                    </a:cubicBezTo>
                    <a:cubicBezTo>
                      <a:pt x="1240" y="1984"/>
                      <a:pt x="1488" y="1894"/>
                      <a:pt x="1691" y="1695"/>
                    </a:cubicBezTo>
                    <a:cubicBezTo>
                      <a:pt x="2072" y="1302"/>
                      <a:pt x="2072" y="671"/>
                      <a:pt x="1691" y="290"/>
                    </a:cubicBezTo>
                    <a:cubicBezTo>
                      <a:pt x="1488" y="90"/>
                      <a:pt x="1240" y="1"/>
                      <a:pt x="9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8"/>
              <p:cNvSpPr/>
              <p:nvPr/>
            </p:nvSpPr>
            <p:spPr>
              <a:xfrm>
                <a:off x="915575" y="1887575"/>
                <a:ext cx="497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1989" extrusionOk="0">
                    <a:moveTo>
                      <a:pt x="1001" y="0"/>
                    </a:moveTo>
                    <a:cubicBezTo>
                      <a:pt x="453" y="0"/>
                      <a:pt x="1" y="453"/>
                      <a:pt x="1" y="1000"/>
                    </a:cubicBezTo>
                    <a:cubicBezTo>
                      <a:pt x="1" y="1536"/>
                      <a:pt x="453" y="1988"/>
                      <a:pt x="1001" y="1988"/>
                    </a:cubicBezTo>
                    <a:cubicBezTo>
                      <a:pt x="1548" y="1988"/>
                      <a:pt x="1989" y="1536"/>
                      <a:pt x="1989" y="1000"/>
                    </a:cubicBezTo>
                    <a:cubicBezTo>
                      <a:pt x="1989" y="453"/>
                      <a:pt x="1548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8"/>
              <p:cNvSpPr/>
              <p:nvPr/>
            </p:nvSpPr>
            <p:spPr>
              <a:xfrm>
                <a:off x="761100" y="1887575"/>
                <a:ext cx="66400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986" extrusionOk="0">
                    <a:moveTo>
                      <a:pt x="1322" y="0"/>
                    </a:moveTo>
                    <a:cubicBezTo>
                      <a:pt x="441" y="0"/>
                      <a:pt x="0" y="1072"/>
                      <a:pt x="619" y="1691"/>
                    </a:cubicBezTo>
                    <a:cubicBezTo>
                      <a:pt x="816" y="1887"/>
                      <a:pt x="1072" y="1985"/>
                      <a:pt x="1326" y="1985"/>
                    </a:cubicBezTo>
                    <a:cubicBezTo>
                      <a:pt x="1581" y="1985"/>
                      <a:pt x="1834" y="1887"/>
                      <a:pt x="2024" y="1691"/>
                    </a:cubicBezTo>
                    <a:cubicBezTo>
                      <a:pt x="2655" y="1072"/>
                      <a:pt x="2203" y="0"/>
                      <a:pt x="13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8"/>
              <p:cNvSpPr/>
              <p:nvPr/>
            </p:nvSpPr>
            <p:spPr>
              <a:xfrm>
                <a:off x="989400" y="1961300"/>
                <a:ext cx="518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4" extrusionOk="0">
                    <a:moveTo>
                      <a:pt x="997" y="0"/>
                    </a:moveTo>
                    <a:cubicBezTo>
                      <a:pt x="487" y="0"/>
                      <a:pt x="0" y="395"/>
                      <a:pt x="0" y="992"/>
                    </a:cubicBezTo>
                    <a:cubicBezTo>
                      <a:pt x="0" y="1589"/>
                      <a:pt x="487" y="1984"/>
                      <a:pt x="997" y="1984"/>
                    </a:cubicBezTo>
                    <a:cubicBezTo>
                      <a:pt x="1239" y="1984"/>
                      <a:pt x="1488" y="1894"/>
                      <a:pt x="1691" y="1694"/>
                    </a:cubicBezTo>
                    <a:cubicBezTo>
                      <a:pt x="2072" y="1302"/>
                      <a:pt x="2072" y="671"/>
                      <a:pt x="1691" y="290"/>
                    </a:cubicBezTo>
                    <a:cubicBezTo>
                      <a:pt x="1488" y="90"/>
                      <a:pt x="1239" y="0"/>
                      <a:pt x="9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8"/>
              <p:cNvSpPr/>
              <p:nvPr/>
            </p:nvSpPr>
            <p:spPr>
              <a:xfrm>
                <a:off x="1062625" y="2034325"/>
                <a:ext cx="51800" cy="4962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5" extrusionOk="0">
                    <a:moveTo>
                      <a:pt x="986" y="0"/>
                    </a:moveTo>
                    <a:cubicBezTo>
                      <a:pt x="482" y="0"/>
                      <a:pt x="0" y="394"/>
                      <a:pt x="0" y="988"/>
                    </a:cubicBezTo>
                    <a:cubicBezTo>
                      <a:pt x="0" y="1585"/>
                      <a:pt x="486" y="1985"/>
                      <a:pt x="993" y="1985"/>
                    </a:cubicBezTo>
                    <a:cubicBezTo>
                      <a:pt x="1234" y="1985"/>
                      <a:pt x="1479" y="1894"/>
                      <a:pt x="1679" y="1691"/>
                    </a:cubicBezTo>
                    <a:cubicBezTo>
                      <a:pt x="2072" y="1310"/>
                      <a:pt x="2072" y="678"/>
                      <a:pt x="1679" y="297"/>
                    </a:cubicBezTo>
                    <a:cubicBezTo>
                      <a:pt x="1477" y="92"/>
                      <a:pt x="1229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8"/>
              <p:cNvSpPr/>
              <p:nvPr/>
            </p:nvSpPr>
            <p:spPr>
              <a:xfrm>
                <a:off x="1135550" y="2107450"/>
                <a:ext cx="521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84" extrusionOk="0">
                    <a:moveTo>
                      <a:pt x="1002" y="0"/>
                    </a:moveTo>
                    <a:cubicBezTo>
                      <a:pt x="492" y="0"/>
                      <a:pt x="0" y="395"/>
                      <a:pt x="0" y="992"/>
                    </a:cubicBezTo>
                    <a:cubicBezTo>
                      <a:pt x="0" y="1589"/>
                      <a:pt x="492" y="1984"/>
                      <a:pt x="1002" y="1984"/>
                    </a:cubicBezTo>
                    <a:cubicBezTo>
                      <a:pt x="1245" y="1984"/>
                      <a:pt x="1491" y="1894"/>
                      <a:pt x="1691" y="1694"/>
                    </a:cubicBezTo>
                    <a:cubicBezTo>
                      <a:pt x="2084" y="1313"/>
                      <a:pt x="2084" y="682"/>
                      <a:pt x="1691" y="290"/>
                    </a:cubicBezTo>
                    <a:cubicBezTo>
                      <a:pt x="1491" y="90"/>
                      <a:pt x="1245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8"/>
              <p:cNvSpPr/>
              <p:nvPr/>
            </p:nvSpPr>
            <p:spPr>
              <a:xfrm>
                <a:off x="1208775" y="2180675"/>
                <a:ext cx="518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4" extrusionOk="0">
                    <a:moveTo>
                      <a:pt x="997" y="0"/>
                    </a:moveTo>
                    <a:cubicBezTo>
                      <a:pt x="487" y="0"/>
                      <a:pt x="0" y="395"/>
                      <a:pt x="0" y="992"/>
                    </a:cubicBezTo>
                    <a:cubicBezTo>
                      <a:pt x="0" y="1589"/>
                      <a:pt x="487" y="1984"/>
                      <a:pt x="997" y="1984"/>
                    </a:cubicBezTo>
                    <a:cubicBezTo>
                      <a:pt x="1239" y="1984"/>
                      <a:pt x="1487" y="1894"/>
                      <a:pt x="1691" y="1694"/>
                    </a:cubicBezTo>
                    <a:cubicBezTo>
                      <a:pt x="2072" y="1301"/>
                      <a:pt x="2072" y="682"/>
                      <a:pt x="1691" y="289"/>
                    </a:cubicBezTo>
                    <a:cubicBezTo>
                      <a:pt x="1487" y="90"/>
                      <a:pt x="1239" y="0"/>
                      <a:pt x="9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8"/>
              <p:cNvSpPr/>
              <p:nvPr/>
            </p:nvSpPr>
            <p:spPr>
              <a:xfrm>
                <a:off x="1282300" y="2254200"/>
                <a:ext cx="521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84" extrusionOk="0">
                    <a:moveTo>
                      <a:pt x="1002" y="0"/>
                    </a:moveTo>
                    <a:cubicBezTo>
                      <a:pt x="492" y="0"/>
                      <a:pt x="0" y="395"/>
                      <a:pt x="0" y="992"/>
                    </a:cubicBezTo>
                    <a:cubicBezTo>
                      <a:pt x="0" y="1589"/>
                      <a:pt x="492" y="1983"/>
                      <a:pt x="1002" y="1983"/>
                    </a:cubicBezTo>
                    <a:cubicBezTo>
                      <a:pt x="1244" y="1983"/>
                      <a:pt x="1491" y="1894"/>
                      <a:pt x="1691" y="1694"/>
                    </a:cubicBezTo>
                    <a:cubicBezTo>
                      <a:pt x="2084" y="1301"/>
                      <a:pt x="2084" y="682"/>
                      <a:pt x="1691" y="289"/>
                    </a:cubicBezTo>
                    <a:cubicBezTo>
                      <a:pt x="1491" y="90"/>
                      <a:pt x="1244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8"/>
              <p:cNvSpPr/>
              <p:nvPr/>
            </p:nvSpPr>
            <p:spPr>
              <a:xfrm>
                <a:off x="1355525" y="2327275"/>
                <a:ext cx="518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90" extrusionOk="0">
                    <a:moveTo>
                      <a:pt x="996" y="1"/>
                    </a:moveTo>
                    <a:cubicBezTo>
                      <a:pt x="486" y="1"/>
                      <a:pt x="0" y="401"/>
                      <a:pt x="0" y="998"/>
                    </a:cubicBezTo>
                    <a:cubicBezTo>
                      <a:pt x="0" y="1595"/>
                      <a:pt x="486" y="1989"/>
                      <a:pt x="996" y="1989"/>
                    </a:cubicBezTo>
                    <a:cubicBezTo>
                      <a:pt x="1239" y="1989"/>
                      <a:pt x="1487" y="1900"/>
                      <a:pt x="1691" y="1700"/>
                    </a:cubicBezTo>
                    <a:cubicBezTo>
                      <a:pt x="2072" y="1307"/>
                      <a:pt x="2072" y="676"/>
                      <a:pt x="1691" y="295"/>
                    </a:cubicBezTo>
                    <a:cubicBezTo>
                      <a:pt x="1487" y="92"/>
                      <a:pt x="1239" y="1"/>
                      <a:pt x="9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8"/>
              <p:cNvSpPr/>
              <p:nvPr/>
            </p:nvSpPr>
            <p:spPr>
              <a:xfrm>
                <a:off x="842650" y="1960700"/>
                <a:ext cx="518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4" extrusionOk="0">
                    <a:moveTo>
                      <a:pt x="997" y="1"/>
                    </a:moveTo>
                    <a:cubicBezTo>
                      <a:pt x="487" y="1"/>
                      <a:pt x="1" y="395"/>
                      <a:pt x="1" y="992"/>
                    </a:cubicBezTo>
                    <a:cubicBezTo>
                      <a:pt x="1" y="1589"/>
                      <a:pt x="487" y="1984"/>
                      <a:pt x="997" y="1984"/>
                    </a:cubicBezTo>
                    <a:cubicBezTo>
                      <a:pt x="1240" y="1984"/>
                      <a:pt x="1488" y="1894"/>
                      <a:pt x="1691" y="1695"/>
                    </a:cubicBezTo>
                    <a:cubicBezTo>
                      <a:pt x="2072" y="1314"/>
                      <a:pt x="2072" y="683"/>
                      <a:pt x="1691" y="290"/>
                    </a:cubicBezTo>
                    <a:cubicBezTo>
                      <a:pt x="1488" y="90"/>
                      <a:pt x="1240" y="1"/>
                      <a:pt x="9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28"/>
              <p:cNvSpPr/>
              <p:nvPr/>
            </p:nvSpPr>
            <p:spPr>
              <a:xfrm>
                <a:off x="916175" y="2034325"/>
                <a:ext cx="51825" cy="4962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5" extrusionOk="0">
                    <a:moveTo>
                      <a:pt x="990" y="0"/>
                    </a:moveTo>
                    <a:cubicBezTo>
                      <a:pt x="482" y="0"/>
                      <a:pt x="0" y="394"/>
                      <a:pt x="0" y="988"/>
                    </a:cubicBezTo>
                    <a:cubicBezTo>
                      <a:pt x="0" y="1585"/>
                      <a:pt x="487" y="1985"/>
                      <a:pt x="996" y="1985"/>
                    </a:cubicBezTo>
                    <a:cubicBezTo>
                      <a:pt x="1239" y="1985"/>
                      <a:pt x="1488" y="1894"/>
                      <a:pt x="1691" y="1691"/>
                    </a:cubicBezTo>
                    <a:cubicBezTo>
                      <a:pt x="2072" y="1310"/>
                      <a:pt x="2072" y="678"/>
                      <a:pt x="1691" y="297"/>
                    </a:cubicBezTo>
                    <a:cubicBezTo>
                      <a:pt x="1486" y="92"/>
                      <a:pt x="1235" y="0"/>
                      <a:pt x="9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28"/>
              <p:cNvSpPr/>
              <p:nvPr/>
            </p:nvSpPr>
            <p:spPr>
              <a:xfrm>
                <a:off x="989400" y="2107450"/>
                <a:ext cx="518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4" extrusionOk="0">
                    <a:moveTo>
                      <a:pt x="997" y="0"/>
                    </a:moveTo>
                    <a:cubicBezTo>
                      <a:pt x="487" y="0"/>
                      <a:pt x="0" y="395"/>
                      <a:pt x="0" y="992"/>
                    </a:cubicBezTo>
                    <a:cubicBezTo>
                      <a:pt x="0" y="1589"/>
                      <a:pt x="487" y="1984"/>
                      <a:pt x="997" y="1984"/>
                    </a:cubicBezTo>
                    <a:cubicBezTo>
                      <a:pt x="1239" y="1984"/>
                      <a:pt x="1488" y="1894"/>
                      <a:pt x="1691" y="1694"/>
                    </a:cubicBezTo>
                    <a:cubicBezTo>
                      <a:pt x="2072" y="1313"/>
                      <a:pt x="2072" y="682"/>
                      <a:pt x="1691" y="290"/>
                    </a:cubicBezTo>
                    <a:cubicBezTo>
                      <a:pt x="1488" y="90"/>
                      <a:pt x="1239" y="0"/>
                      <a:pt x="9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28"/>
              <p:cNvSpPr/>
              <p:nvPr/>
            </p:nvSpPr>
            <p:spPr>
              <a:xfrm>
                <a:off x="1062325" y="2180675"/>
                <a:ext cx="521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84" extrusionOk="0">
                    <a:moveTo>
                      <a:pt x="1002" y="0"/>
                    </a:moveTo>
                    <a:cubicBezTo>
                      <a:pt x="492" y="0"/>
                      <a:pt x="0" y="395"/>
                      <a:pt x="0" y="992"/>
                    </a:cubicBezTo>
                    <a:cubicBezTo>
                      <a:pt x="0" y="1589"/>
                      <a:pt x="492" y="1984"/>
                      <a:pt x="1002" y="1984"/>
                    </a:cubicBezTo>
                    <a:cubicBezTo>
                      <a:pt x="1245" y="1984"/>
                      <a:pt x="1491" y="1894"/>
                      <a:pt x="1691" y="1694"/>
                    </a:cubicBezTo>
                    <a:cubicBezTo>
                      <a:pt x="2084" y="1301"/>
                      <a:pt x="2084" y="670"/>
                      <a:pt x="1691" y="289"/>
                    </a:cubicBezTo>
                    <a:cubicBezTo>
                      <a:pt x="1491" y="90"/>
                      <a:pt x="1245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28"/>
              <p:cNvSpPr/>
              <p:nvPr/>
            </p:nvSpPr>
            <p:spPr>
              <a:xfrm>
                <a:off x="1135550" y="2253700"/>
                <a:ext cx="5210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92" extrusionOk="0">
                    <a:moveTo>
                      <a:pt x="996" y="0"/>
                    </a:moveTo>
                    <a:cubicBezTo>
                      <a:pt x="489" y="0"/>
                      <a:pt x="0" y="397"/>
                      <a:pt x="0" y="1000"/>
                    </a:cubicBezTo>
                    <a:cubicBezTo>
                      <a:pt x="0" y="1597"/>
                      <a:pt x="492" y="1991"/>
                      <a:pt x="1002" y="1991"/>
                    </a:cubicBezTo>
                    <a:cubicBezTo>
                      <a:pt x="1245" y="1991"/>
                      <a:pt x="1491" y="1902"/>
                      <a:pt x="1691" y="1702"/>
                    </a:cubicBezTo>
                    <a:cubicBezTo>
                      <a:pt x="2084" y="1309"/>
                      <a:pt x="2084" y="678"/>
                      <a:pt x="1691" y="297"/>
                    </a:cubicBezTo>
                    <a:cubicBezTo>
                      <a:pt x="1490" y="92"/>
                      <a:pt x="1241" y="0"/>
                      <a:pt x="9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28"/>
              <p:cNvSpPr/>
              <p:nvPr/>
            </p:nvSpPr>
            <p:spPr>
              <a:xfrm>
                <a:off x="1209075" y="2327275"/>
                <a:ext cx="521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90" extrusionOk="0">
                    <a:moveTo>
                      <a:pt x="1001" y="1"/>
                    </a:moveTo>
                    <a:cubicBezTo>
                      <a:pt x="492" y="1"/>
                      <a:pt x="0" y="401"/>
                      <a:pt x="0" y="998"/>
                    </a:cubicBezTo>
                    <a:cubicBezTo>
                      <a:pt x="0" y="1595"/>
                      <a:pt x="492" y="1989"/>
                      <a:pt x="1002" y="1989"/>
                    </a:cubicBezTo>
                    <a:cubicBezTo>
                      <a:pt x="1244" y="1989"/>
                      <a:pt x="1491" y="1900"/>
                      <a:pt x="1691" y="1700"/>
                    </a:cubicBezTo>
                    <a:cubicBezTo>
                      <a:pt x="2084" y="1307"/>
                      <a:pt x="2084" y="676"/>
                      <a:pt x="1691" y="295"/>
                    </a:cubicBezTo>
                    <a:cubicBezTo>
                      <a:pt x="1491" y="92"/>
                      <a:pt x="1244" y="1"/>
                      <a:pt x="1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28"/>
              <p:cNvSpPr/>
              <p:nvPr/>
            </p:nvSpPr>
            <p:spPr>
              <a:xfrm>
                <a:off x="1282300" y="2400450"/>
                <a:ext cx="5180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92" extrusionOk="0">
                    <a:moveTo>
                      <a:pt x="996" y="0"/>
                    </a:moveTo>
                    <a:cubicBezTo>
                      <a:pt x="488" y="0"/>
                      <a:pt x="0" y="397"/>
                      <a:pt x="0" y="1000"/>
                    </a:cubicBezTo>
                    <a:cubicBezTo>
                      <a:pt x="0" y="1597"/>
                      <a:pt x="492" y="1991"/>
                      <a:pt x="1002" y="1991"/>
                    </a:cubicBezTo>
                    <a:cubicBezTo>
                      <a:pt x="1244" y="1991"/>
                      <a:pt x="1491" y="1902"/>
                      <a:pt x="1691" y="1702"/>
                    </a:cubicBezTo>
                    <a:cubicBezTo>
                      <a:pt x="2072" y="1309"/>
                      <a:pt x="2072" y="678"/>
                      <a:pt x="1691" y="297"/>
                    </a:cubicBezTo>
                    <a:cubicBezTo>
                      <a:pt x="1490" y="92"/>
                      <a:pt x="1241" y="0"/>
                      <a:pt x="9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28"/>
              <p:cNvSpPr/>
              <p:nvPr/>
            </p:nvSpPr>
            <p:spPr>
              <a:xfrm>
                <a:off x="696200" y="1960700"/>
                <a:ext cx="5212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92" extrusionOk="0">
                    <a:moveTo>
                      <a:pt x="1002" y="1"/>
                    </a:moveTo>
                    <a:cubicBezTo>
                      <a:pt x="493" y="1"/>
                      <a:pt x="1" y="395"/>
                      <a:pt x="1" y="992"/>
                    </a:cubicBezTo>
                    <a:cubicBezTo>
                      <a:pt x="1" y="1595"/>
                      <a:pt x="489" y="1992"/>
                      <a:pt x="997" y="1992"/>
                    </a:cubicBezTo>
                    <a:cubicBezTo>
                      <a:pt x="1241" y="1992"/>
                      <a:pt x="1490" y="1900"/>
                      <a:pt x="1691" y="1695"/>
                    </a:cubicBezTo>
                    <a:cubicBezTo>
                      <a:pt x="2084" y="1314"/>
                      <a:pt x="2084" y="683"/>
                      <a:pt x="1691" y="290"/>
                    </a:cubicBezTo>
                    <a:cubicBezTo>
                      <a:pt x="1492" y="90"/>
                      <a:pt x="1245" y="1"/>
                      <a:pt x="10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28"/>
              <p:cNvSpPr/>
              <p:nvPr/>
            </p:nvSpPr>
            <p:spPr>
              <a:xfrm>
                <a:off x="769425" y="2033925"/>
                <a:ext cx="521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4" extrusionOk="0">
                    <a:moveTo>
                      <a:pt x="1002" y="1"/>
                    </a:moveTo>
                    <a:cubicBezTo>
                      <a:pt x="492" y="1"/>
                      <a:pt x="1" y="395"/>
                      <a:pt x="1" y="992"/>
                    </a:cubicBezTo>
                    <a:cubicBezTo>
                      <a:pt x="1" y="1589"/>
                      <a:pt x="492" y="1984"/>
                      <a:pt x="1002" y="1984"/>
                    </a:cubicBezTo>
                    <a:cubicBezTo>
                      <a:pt x="1245" y="1984"/>
                      <a:pt x="1492" y="1894"/>
                      <a:pt x="1691" y="1695"/>
                    </a:cubicBezTo>
                    <a:cubicBezTo>
                      <a:pt x="2084" y="1302"/>
                      <a:pt x="2084" y="683"/>
                      <a:pt x="1691" y="290"/>
                    </a:cubicBezTo>
                    <a:cubicBezTo>
                      <a:pt x="1492" y="90"/>
                      <a:pt x="1245" y="1"/>
                      <a:pt x="10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28"/>
              <p:cNvSpPr/>
              <p:nvPr/>
            </p:nvSpPr>
            <p:spPr>
              <a:xfrm>
                <a:off x="614650" y="2034000"/>
                <a:ext cx="6640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978" extrusionOk="0">
                    <a:moveTo>
                      <a:pt x="1334" y="1"/>
                    </a:moveTo>
                    <a:cubicBezTo>
                      <a:pt x="453" y="1"/>
                      <a:pt x="0" y="1061"/>
                      <a:pt x="631" y="1692"/>
                    </a:cubicBezTo>
                    <a:cubicBezTo>
                      <a:pt x="822" y="1882"/>
                      <a:pt x="1075" y="1977"/>
                      <a:pt x="1329" y="1977"/>
                    </a:cubicBezTo>
                    <a:cubicBezTo>
                      <a:pt x="1584" y="1977"/>
                      <a:pt x="1840" y="1882"/>
                      <a:pt x="2036" y="1692"/>
                    </a:cubicBezTo>
                    <a:cubicBezTo>
                      <a:pt x="2656" y="1061"/>
                      <a:pt x="2215" y="1"/>
                      <a:pt x="13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28"/>
              <p:cNvSpPr/>
              <p:nvPr/>
            </p:nvSpPr>
            <p:spPr>
              <a:xfrm>
                <a:off x="842950" y="2107450"/>
                <a:ext cx="521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4" extrusionOk="0">
                    <a:moveTo>
                      <a:pt x="1002" y="0"/>
                    </a:moveTo>
                    <a:cubicBezTo>
                      <a:pt x="492" y="0"/>
                      <a:pt x="1" y="395"/>
                      <a:pt x="1" y="992"/>
                    </a:cubicBezTo>
                    <a:cubicBezTo>
                      <a:pt x="1" y="1589"/>
                      <a:pt x="492" y="1984"/>
                      <a:pt x="1002" y="1984"/>
                    </a:cubicBezTo>
                    <a:cubicBezTo>
                      <a:pt x="1245" y="1984"/>
                      <a:pt x="1492" y="1894"/>
                      <a:pt x="1691" y="1694"/>
                    </a:cubicBezTo>
                    <a:cubicBezTo>
                      <a:pt x="2084" y="1302"/>
                      <a:pt x="2084" y="682"/>
                      <a:pt x="1691" y="290"/>
                    </a:cubicBezTo>
                    <a:cubicBezTo>
                      <a:pt x="1492" y="90"/>
                      <a:pt x="1245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28"/>
              <p:cNvSpPr/>
              <p:nvPr/>
            </p:nvSpPr>
            <p:spPr>
              <a:xfrm>
                <a:off x="916175" y="2180675"/>
                <a:ext cx="518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4" extrusionOk="0">
                    <a:moveTo>
                      <a:pt x="997" y="0"/>
                    </a:moveTo>
                    <a:cubicBezTo>
                      <a:pt x="487" y="0"/>
                      <a:pt x="0" y="395"/>
                      <a:pt x="0" y="992"/>
                    </a:cubicBezTo>
                    <a:cubicBezTo>
                      <a:pt x="0" y="1589"/>
                      <a:pt x="487" y="1984"/>
                      <a:pt x="997" y="1984"/>
                    </a:cubicBezTo>
                    <a:cubicBezTo>
                      <a:pt x="1239" y="1984"/>
                      <a:pt x="1488" y="1894"/>
                      <a:pt x="1691" y="1694"/>
                    </a:cubicBezTo>
                    <a:cubicBezTo>
                      <a:pt x="2072" y="1301"/>
                      <a:pt x="2072" y="670"/>
                      <a:pt x="1691" y="289"/>
                    </a:cubicBezTo>
                    <a:cubicBezTo>
                      <a:pt x="1488" y="90"/>
                      <a:pt x="1239" y="0"/>
                      <a:pt x="9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8"/>
              <p:cNvSpPr/>
              <p:nvPr/>
            </p:nvSpPr>
            <p:spPr>
              <a:xfrm>
                <a:off x="989400" y="2253700"/>
                <a:ext cx="5182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92" extrusionOk="0">
                    <a:moveTo>
                      <a:pt x="991" y="0"/>
                    </a:moveTo>
                    <a:cubicBezTo>
                      <a:pt x="483" y="0"/>
                      <a:pt x="0" y="397"/>
                      <a:pt x="0" y="1000"/>
                    </a:cubicBezTo>
                    <a:cubicBezTo>
                      <a:pt x="0" y="1597"/>
                      <a:pt x="487" y="1991"/>
                      <a:pt x="997" y="1991"/>
                    </a:cubicBezTo>
                    <a:cubicBezTo>
                      <a:pt x="1239" y="1991"/>
                      <a:pt x="1488" y="1902"/>
                      <a:pt x="1691" y="1702"/>
                    </a:cubicBezTo>
                    <a:cubicBezTo>
                      <a:pt x="2072" y="1309"/>
                      <a:pt x="2072" y="678"/>
                      <a:pt x="1691" y="297"/>
                    </a:cubicBezTo>
                    <a:cubicBezTo>
                      <a:pt x="1486" y="92"/>
                      <a:pt x="1236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8"/>
              <p:cNvSpPr/>
              <p:nvPr/>
            </p:nvSpPr>
            <p:spPr>
              <a:xfrm>
                <a:off x="1062625" y="2326825"/>
                <a:ext cx="518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4" extrusionOk="0">
                    <a:moveTo>
                      <a:pt x="993" y="0"/>
                    </a:moveTo>
                    <a:cubicBezTo>
                      <a:pt x="487" y="0"/>
                      <a:pt x="0" y="395"/>
                      <a:pt x="0" y="992"/>
                    </a:cubicBezTo>
                    <a:cubicBezTo>
                      <a:pt x="0" y="1589"/>
                      <a:pt x="487" y="1983"/>
                      <a:pt x="993" y="1983"/>
                    </a:cubicBezTo>
                    <a:cubicBezTo>
                      <a:pt x="1234" y="1983"/>
                      <a:pt x="1479" y="1894"/>
                      <a:pt x="1679" y="1694"/>
                    </a:cubicBezTo>
                    <a:cubicBezTo>
                      <a:pt x="2072" y="1313"/>
                      <a:pt x="2072" y="682"/>
                      <a:pt x="1679" y="289"/>
                    </a:cubicBezTo>
                    <a:cubicBezTo>
                      <a:pt x="1479" y="90"/>
                      <a:pt x="1234" y="0"/>
                      <a:pt x="9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8"/>
              <p:cNvSpPr/>
              <p:nvPr/>
            </p:nvSpPr>
            <p:spPr>
              <a:xfrm>
                <a:off x="1135850" y="2400450"/>
                <a:ext cx="5210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92" extrusionOk="0">
                    <a:moveTo>
                      <a:pt x="1000" y="0"/>
                    </a:moveTo>
                    <a:cubicBezTo>
                      <a:pt x="489" y="0"/>
                      <a:pt x="0" y="397"/>
                      <a:pt x="0" y="1000"/>
                    </a:cubicBezTo>
                    <a:cubicBezTo>
                      <a:pt x="0" y="1597"/>
                      <a:pt x="492" y="1991"/>
                      <a:pt x="1006" y="1991"/>
                    </a:cubicBezTo>
                    <a:cubicBezTo>
                      <a:pt x="1250" y="1991"/>
                      <a:pt x="1499" y="1902"/>
                      <a:pt x="1703" y="1702"/>
                    </a:cubicBezTo>
                    <a:cubicBezTo>
                      <a:pt x="2084" y="1309"/>
                      <a:pt x="2084" y="678"/>
                      <a:pt x="1703" y="297"/>
                    </a:cubicBezTo>
                    <a:cubicBezTo>
                      <a:pt x="1498" y="92"/>
                      <a:pt x="1246" y="0"/>
                      <a:pt x="1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8"/>
              <p:cNvSpPr/>
              <p:nvPr/>
            </p:nvSpPr>
            <p:spPr>
              <a:xfrm>
                <a:off x="1209075" y="2473575"/>
                <a:ext cx="521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84" extrusionOk="0">
                    <a:moveTo>
                      <a:pt x="1002" y="0"/>
                    </a:moveTo>
                    <a:cubicBezTo>
                      <a:pt x="492" y="0"/>
                      <a:pt x="0" y="395"/>
                      <a:pt x="0" y="992"/>
                    </a:cubicBezTo>
                    <a:cubicBezTo>
                      <a:pt x="0" y="1589"/>
                      <a:pt x="492" y="1983"/>
                      <a:pt x="1002" y="1983"/>
                    </a:cubicBezTo>
                    <a:cubicBezTo>
                      <a:pt x="1244" y="1983"/>
                      <a:pt x="1491" y="1894"/>
                      <a:pt x="1691" y="1694"/>
                    </a:cubicBezTo>
                    <a:cubicBezTo>
                      <a:pt x="2084" y="1313"/>
                      <a:pt x="2084" y="682"/>
                      <a:pt x="1691" y="289"/>
                    </a:cubicBezTo>
                    <a:cubicBezTo>
                      <a:pt x="1491" y="89"/>
                      <a:pt x="1244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8"/>
              <p:cNvSpPr/>
              <p:nvPr/>
            </p:nvSpPr>
            <p:spPr>
              <a:xfrm>
                <a:off x="696200" y="2107025"/>
                <a:ext cx="521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9" extrusionOk="0">
                    <a:moveTo>
                      <a:pt x="1002" y="0"/>
                    </a:moveTo>
                    <a:cubicBezTo>
                      <a:pt x="492" y="0"/>
                      <a:pt x="1" y="400"/>
                      <a:pt x="1" y="997"/>
                    </a:cubicBezTo>
                    <a:cubicBezTo>
                      <a:pt x="1" y="1594"/>
                      <a:pt x="493" y="1989"/>
                      <a:pt x="1002" y="1989"/>
                    </a:cubicBezTo>
                    <a:cubicBezTo>
                      <a:pt x="1245" y="1989"/>
                      <a:pt x="1492" y="1899"/>
                      <a:pt x="1691" y="1700"/>
                    </a:cubicBezTo>
                    <a:cubicBezTo>
                      <a:pt x="2084" y="1307"/>
                      <a:pt x="2084" y="676"/>
                      <a:pt x="1691" y="295"/>
                    </a:cubicBezTo>
                    <a:cubicBezTo>
                      <a:pt x="1492" y="91"/>
                      <a:pt x="1245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8"/>
              <p:cNvSpPr/>
              <p:nvPr/>
            </p:nvSpPr>
            <p:spPr>
              <a:xfrm>
                <a:off x="769725" y="2180675"/>
                <a:ext cx="521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4" extrusionOk="0">
                    <a:moveTo>
                      <a:pt x="1006" y="0"/>
                    </a:moveTo>
                    <a:cubicBezTo>
                      <a:pt x="492" y="0"/>
                      <a:pt x="1" y="395"/>
                      <a:pt x="1" y="992"/>
                    </a:cubicBezTo>
                    <a:cubicBezTo>
                      <a:pt x="1" y="1589"/>
                      <a:pt x="492" y="1984"/>
                      <a:pt x="1006" y="1984"/>
                    </a:cubicBezTo>
                    <a:cubicBezTo>
                      <a:pt x="1250" y="1984"/>
                      <a:pt x="1500" y="1894"/>
                      <a:pt x="1703" y="1694"/>
                    </a:cubicBezTo>
                    <a:cubicBezTo>
                      <a:pt x="2084" y="1301"/>
                      <a:pt x="2084" y="682"/>
                      <a:pt x="1703" y="289"/>
                    </a:cubicBezTo>
                    <a:cubicBezTo>
                      <a:pt x="1500" y="90"/>
                      <a:pt x="1250" y="0"/>
                      <a:pt x="10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8"/>
              <p:cNvSpPr/>
              <p:nvPr/>
            </p:nvSpPr>
            <p:spPr>
              <a:xfrm>
                <a:off x="842950" y="2253700"/>
                <a:ext cx="5212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92" extrusionOk="0">
                    <a:moveTo>
                      <a:pt x="997" y="0"/>
                    </a:moveTo>
                    <a:cubicBezTo>
                      <a:pt x="489" y="0"/>
                      <a:pt x="1" y="397"/>
                      <a:pt x="1" y="1000"/>
                    </a:cubicBezTo>
                    <a:cubicBezTo>
                      <a:pt x="1" y="1597"/>
                      <a:pt x="492" y="1991"/>
                      <a:pt x="1002" y="1991"/>
                    </a:cubicBezTo>
                    <a:cubicBezTo>
                      <a:pt x="1245" y="1991"/>
                      <a:pt x="1492" y="1902"/>
                      <a:pt x="1691" y="1702"/>
                    </a:cubicBezTo>
                    <a:cubicBezTo>
                      <a:pt x="2084" y="1309"/>
                      <a:pt x="2084" y="678"/>
                      <a:pt x="1691" y="297"/>
                    </a:cubicBezTo>
                    <a:cubicBezTo>
                      <a:pt x="1490" y="92"/>
                      <a:pt x="1241" y="0"/>
                      <a:pt x="9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8"/>
              <p:cNvSpPr/>
              <p:nvPr/>
            </p:nvSpPr>
            <p:spPr>
              <a:xfrm>
                <a:off x="916175" y="2326825"/>
                <a:ext cx="518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4" extrusionOk="0">
                    <a:moveTo>
                      <a:pt x="997" y="0"/>
                    </a:moveTo>
                    <a:cubicBezTo>
                      <a:pt x="487" y="0"/>
                      <a:pt x="0" y="395"/>
                      <a:pt x="0" y="992"/>
                    </a:cubicBezTo>
                    <a:cubicBezTo>
                      <a:pt x="0" y="1589"/>
                      <a:pt x="487" y="1983"/>
                      <a:pt x="997" y="1983"/>
                    </a:cubicBezTo>
                    <a:cubicBezTo>
                      <a:pt x="1239" y="1983"/>
                      <a:pt x="1488" y="1894"/>
                      <a:pt x="1691" y="1694"/>
                    </a:cubicBezTo>
                    <a:cubicBezTo>
                      <a:pt x="2072" y="1313"/>
                      <a:pt x="2072" y="682"/>
                      <a:pt x="1691" y="289"/>
                    </a:cubicBezTo>
                    <a:cubicBezTo>
                      <a:pt x="1488" y="90"/>
                      <a:pt x="1239" y="0"/>
                      <a:pt x="9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8"/>
              <p:cNvSpPr/>
              <p:nvPr/>
            </p:nvSpPr>
            <p:spPr>
              <a:xfrm>
                <a:off x="989400" y="2400050"/>
                <a:ext cx="518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4" extrusionOk="0">
                    <a:moveTo>
                      <a:pt x="997" y="0"/>
                    </a:moveTo>
                    <a:cubicBezTo>
                      <a:pt x="487" y="0"/>
                      <a:pt x="0" y="395"/>
                      <a:pt x="0" y="992"/>
                    </a:cubicBezTo>
                    <a:cubicBezTo>
                      <a:pt x="0" y="1589"/>
                      <a:pt x="487" y="1983"/>
                      <a:pt x="997" y="1983"/>
                    </a:cubicBezTo>
                    <a:cubicBezTo>
                      <a:pt x="1239" y="1983"/>
                      <a:pt x="1488" y="1894"/>
                      <a:pt x="1691" y="1694"/>
                    </a:cubicBezTo>
                    <a:cubicBezTo>
                      <a:pt x="2072" y="1301"/>
                      <a:pt x="2072" y="682"/>
                      <a:pt x="1691" y="289"/>
                    </a:cubicBezTo>
                    <a:cubicBezTo>
                      <a:pt x="1488" y="90"/>
                      <a:pt x="1239" y="0"/>
                      <a:pt x="9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28"/>
              <p:cNvSpPr/>
              <p:nvPr/>
            </p:nvSpPr>
            <p:spPr>
              <a:xfrm>
                <a:off x="1062925" y="2473575"/>
                <a:ext cx="518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4" extrusionOk="0">
                    <a:moveTo>
                      <a:pt x="997" y="0"/>
                    </a:moveTo>
                    <a:cubicBezTo>
                      <a:pt x="487" y="0"/>
                      <a:pt x="0" y="395"/>
                      <a:pt x="0" y="992"/>
                    </a:cubicBezTo>
                    <a:cubicBezTo>
                      <a:pt x="0" y="1589"/>
                      <a:pt x="487" y="1983"/>
                      <a:pt x="997" y="1983"/>
                    </a:cubicBezTo>
                    <a:cubicBezTo>
                      <a:pt x="1239" y="1983"/>
                      <a:pt x="1487" y="1894"/>
                      <a:pt x="1691" y="1694"/>
                    </a:cubicBezTo>
                    <a:cubicBezTo>
                      <a:pt x="2072" y="1313"/>
                      <a:pt x="2072" y="682"/>
                      <a:pt x="1691" y="289"/>
                    </a:cubicBezTo>
                    <a:cubicBezTo>
                      <a:pt x="1487" y="89"/>
                      <a:pt x="1239" y="0"/>
                      <a:pt x="9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28"/>
              <p:cNvSpPr/>
              <p:nvPr/>
            </p:nvSpPr>
            <p:spPr>
              <a:xfrm>
                <a:off x="1136150" y="2546775"/>
                <a:ext cx="51800" cy="4962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5" extrusionOk="0">
                    <a:moveTo>
                      <a:pt x="996" y="1"/>
                    </a:moveTo>
                    <a:cubicBezTo>
                      <a:pt x="487" y="1"/>
                      <a:pt x="0" y="396"/>
                      <a:pt x="0" y="993"/>
                    </a:cubicBezTo>
                    <a:cubicBezTo>
                      <a:pt x="0" y="1589"/>
                      <a:pt x="487" y="1984"/>
                      <a:pt x="996" y="1984"/>
                    </a:cubicBezTo>
                    <a:cubicBezTo>
                      <a:pt x="1239" y="1984"/>
                      <a:pt x="1487" y="1895"/>
                      <a:pt x="1691" y="1695"/>
                    </a:cubicBezTo>
                    <a:cubicBezTo>
                      <a:pt x="2072" y="1302"/>
                      <a:pt x="2072" y="683"/>
                      <a:pt x="1691" y="290"/>
                    </a:cubicBezTo>
                    <a:cubicBezTo>
                      <a:pt x="1487" y="90"/>
                      <a:pt x="1239" y="1"/>
                      <a:pt x="9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8"/>
              <p:cNvSpPr/>
              <p:nvPr/>
            </p:nvSpPr>
            <p:spPr>
              <a:xfrm>
                <a:off x="549750" y="2107250"/>
                <a:ext cx="5212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92" extrusionOk="0">
                    <a:moveTo>
                      <a:pt x="997" y="1"/>
                    </a:moveTo>
                    <a:cubicBezTo>
                      <a:pt x="489" y="1"/>
                      <a:pt x="1" y="397"/>
                      <a:pt x="1" y="1000"/>
                    </a:cubicBezTo>
                    <a:cubicBezTo>
                      <a:pt x="1" y="1597"/>
                      <a:pt x="493" y="1992"/>
                      <a:pt x="1002" y="1992"/>
                    </a:cubicBezTo>
                    <a:cubicBezTo>
                      <a:pt x="1245" y="1992"/>
                      <a:pt x="1492" y="1902"/>
                      <a:pt x="1692" y="1702"/>
                    </a:cubicBezTo>
                    <a:cubicBezTo>
                      <a:pt x="2084" y="1310"/>
                      <a:pt x="2084" y="679"/>
                      <a:pt x="1692" y="298"/>
                    </a:cubicBezTo>
                    <a:cubicBezTo>
                      <a:pt x="1490" y="92"/>
                      <a:pt x="1241" y="1"/>
                      <a:pt x="9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8"/>
              <p:cNvSpPr/>
              <p:nvPr/>
            </p:nvSpPr>
            <p:spPr>
              <a:xfrm>
                <a:off x="622975" y="2180475"/>
                <a:ext cx="51825" cy="497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8" extrusionOk="0">
                    <a:moveTo>
                      <a:pt x="990" y="0"/>
                    </a:moveTo>
                    <a:cubicBezTo>
                      <a:pt x="483" y="0"/>
                      <a:pt x="1" y="394"/>
                      <a:pt x="1" y="988"/>
                    </a:cubicBezTo>
                    <a:cubicBezTo>
                      <a:pt x="1" y="1591"/>
                      <a:pt x="484" y="1987"/>
                      <a:pt x="992" y="1987"/>
                    </a:cubicBezTo>
                    <a:cubicBezTo>
                      <a:pt x="1236" y="1987"/>
                      <a:pt x="1486" y="1896"/>
                      <a:pt x="1691" y="1690"/>
                    </a:cubicBezTo>
                    <a:cubicBezTo>
                      <a:pt x="2072" y="1309"/>
                      <a:pt x="2072" y="678"/>
                      <a:pt x="1691" y="297"/>
                    </a:cubicBezTo>
                    <a:cubicBezTo>
                      <a:pt x="1486" y="92"/>
                      <a:pt x="1235" y="0"/>
                      <a:pt x="9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8"/>
              <p:cNvSpPr/>
              <p:nvPr/>
            </p:nvSpPr>
            <p:spPr>
              <a:xfrm>
                <a:off x="468200" y="2180450"/>
                <a:ext cx="66400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987" extrusionOk="0">
                    <a:moveTo>
                      <a:pt x="1322" y="1"/>
                    </a:moveTo>
                    <a:cubicBezTo>
                      <a:pt x="441" y="1"/>
                      <a:pt x="1" y="1072"/>
                      <a:pt x="632" y="1691"/>
                    </a:cubicBezTo>
                    <a:cubicBezTo>
                      <a:pt x="822" y="1888"/>
                      <a:pt x="1075" y="1986"/>
                      <a:pt x="1328" y="1986"/>
                    </a:cubicBezTo>
                    <a:cubicBezTo>
                      <a:pt x="1581" y="1986"/>
                      <a:pt x="1834" y="1888"/>
                      <a:pt x="2025" y="1691"/>
                    </a:cubicBezTo>
                    <a:cubicBezTo>
                      <a:pt x="2656" y="1072"/>
                      <a:pt x="2203" y="1"/>
                      <a:pt x="13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8"/>
              <p:cNvSpPr/>
              <p:nvPr/>
            </p:nvSpPr>
            <p:spPr>
              <a:xfrm>
                <a:off x="696500" y="2253975"/>
                <a:ext cx="518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9" extrusionOk="0">
                    <a:moveTo>
                      <a:pt x="990" y="1"/>
                    </a:moveTo>
                    <a:cubicBezTo>
                      <a:pt x="482" y="1"/>
                      <a:pt x="1" y="395"/>
                      <a:pt x="1" y="989"/>
                    </a:cubicBezTo>
                    <a:cubicBezTo>
                      <a:pt x="1" y="1592"/>
                      <a:pt x="484" y="1988"/>
                      <a:pt x="991" y="1988"/>
                    </a:cubicBezTo>
                    <a:cubicBezTo>
                      <a:pt x="1236" y="1988"/>
                      <a:pt x="1486" y="1896"/>
                      <a:pt x="1691" y="1691"/>
                    </a:cubicBezTo>
                    <a:cubicBezTo>
                      <a:pt x="2072" y="1310"/>
                      <a:pt x="2072" y="679"/>
                      <a:pt x="1691" y="298"/>
                    </a:cubicBezTo>
                    <a:cubicBezTo>
                      <a:pt x="1486" y="93"/>
                      <a:pt x="1235" y="1"/>
                      <a:pt x="9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8"/>
              <p:cNvSpPr/>
              <p:nvPr/>
            </p:nvSpPr>
            <p:spPr>
              <a:xfrm>
                <a:off x="769425" y="2327125"/>
                <a:ext cx="521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9" extrusionOk="0">
                    <a:moveTo>
                      <a:pt x="1006" y="0"/>
                    </a:moveTo>
                    <a:cubicBezTo>
                      <a:pt x="492" y="0"/>
                      <a:pt x="1" y="395"/>
                      <a:pt x="1" y="992"/>
                    </a:cubicBezTo>
                    <a:cubicBezTo>
                      <a:pt x="1" y="1589"/>
                      <a:pt x="492" y="1989"/>
                      <a:pt x="1006" y="1989"/>
                    </a:cubicBezTo>
                    <a:cubicBezTo>
                      <a:pt x="1250" y="1989"/>
                      <a:pt x="1500" y="1898"/>
                      <a:pt x="1703" y="1694"/>
                    </a:cubicBezTo>
                    <a:cubicBezTo>
                      <a:pt x="2084" y="1313"/>
                      <a:pt x="2084" y="682"/>
                      <a:pt x="1703" y="289"/>
                    </a:cubicBezTo>
                    <a:cubicBezTo>
                      <a:pt x="1500" y="90"/>
                      <a:pt x="1250" y="0"/>
                      <a:pt x="10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8"/>
              <p:cNvSpPr/>
              <p:nvPr/>
            </p:nvSpPr>
            <p:spPr>
              <a:xfrm>
                <a:off x="842650" y="2400350"/>
                <a:ext cx="521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4" extrusionOk="0">
                    <a:moveTo>
                      <a:pt x="1002" y="0"/>
                    </a:moveTo>
                    <a:cubicBezTo>
                      <a:pt x="492" y="0"/>
                      <a:pt x="1" y="395"/>
                      <a:pt x="1" y="992"/>
                    </a:cubicBezTo>
                    <a:cubicBezTo>
                      <a:pt x="1" y="1589"/>
                      <a:pt x="492" y="1983"/>
                      <a:pt x="1002" y="1983"/>
                    </a:cubicBezTo>
                    <a:cubicBezTo>
                      <a:pt x="1245" y="1983"/>
                      <a:pt x="1492" y="1894"/>
                      <a:pt x="1691" y="1694"/>
                    </a:cubicBezTo>
                    <a:cubicBezTo>
                      <a:pt x="2084" y="1301"/>
                      <a:pt x="2084" y="682"/>
                      <a:pt x="1691" y="289"/>
                    </a:cubicBezTo>
                    <a:cubicBezTo>
                      <a:pt x="1492" y="90"/>
                      <a:pt x="1245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8"/>
              <p:cNvSpPr/>
              <p:nvPr/>
            </p:nvSpPr>
            <p:spPr>
              <a:xfrm>
                <a:off x="915875" y="2473575"/>
                <a:ext cx="521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4" extrusionOk="0">
                    <a:moveTo>
                      <a:pt x="1002" y="0"/>
                    </a:moveTo>
                    <a:cubicBezTo>
                      <a:pt x="492" y="0"/>
                      <a:pt x="1" y="395"/>
                      <a:pt x="1" y="992"/>
                    </a:cubicBezTo>
                    <a:cubicBezTo>
                      <a:pt x="1" y="1589"/>
                      <a:pt x="492" y="1983"/>
                      <a:pt x="1002" y="1983"/>
                    </a:cubicBezTo>
                    <a:cubicBezTo>
                      <a:pt x="1245" y="1983"/>
                      <a:pt x="1492" y="1894"/>
                      <a:pt x="1691" y="1694"/>
                    </a:cubicBezTo>
                    <a:cubicBezTo>
                      <a:pt x="2084" y="1301"/>
                      <a:pt x="2084" y="670"/>
                      <a:pt x="1691" y="289"/>
                    </a:cubicBezTo>
                    <a:cubicBezTo>
                      <a:pt x="1492" y="89"/>
                      <a:pt x="1245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8"/>
              <p:cNvSpPr/>
              <p:nvPr/>
            </p:nvSpPr>
            <p:spPr>
              <a:xfrm>
                <a:off x="989400" y="2546950"/>
                <a:ext cx="521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90" extrusionOk="0">
                    <a:moveTo>
                      <a:pt x="1002" y="1"/>
                    </a:moveTo>
                    <a:cubicBezTo>
                      <a:pt x="492" y="1"/>
                      <a:pt x="0" y="401"/>
                      <a:pt x="0" y="997"/>
                    </a:cubicBezTo>
                    <a:cubicBezTo>
                      <a:pt x="0" y="1594"/>
                      <a:pt x="492" y="1989"/>
                      <a:pt x="1002" y="1989"/>
                    </a:cubicBezTo>
                    <a:cubicBezTo>
                      <a:pt x="1245" y="1989"/>
                      <a:pt x="1491" y="1900"/>
                      <a:pt x="1691" y="1700"/>
                    </a:cubicBezTo>
                    <a:cubicBezTo>
                      <a:pt x="2084" y="1307"/>
                      <a:pt x="2084" y="676"/>
                      <a:pt x="1691" y="295"/>
                    </a:cubicBezTo>
                    <a:cubicBezTo>
                      <a:pt x="1491" y="91"/>
                      <a:pt x="1244" y="1"/>
                      <a:pt x="10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8"/>
              <p:cNvSpPr/>
              <p:nvPr/>
            </p:nvSpPr>
            <p:spPr>
              <a:xfrm>
                <a:off x="1062925" y="2620000"/>
                <a:ext cx="51800" cy="4962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985" extrusionOk="0">
                    <a:moveTo>
                      <a:pt x="997" y="1"/>
                    </a:moveTo>
                    <a:cubicBezTo>
                      <a:pt x="487" y="1"/>
                      <a:pt x="0" y="396"/>
                      <a:pt x="0" y="993"/>
                    </a:cubicBezTo>
                    <a:cubicBezTo>
                      <a:pt x="0" y="1589"/>
                      <a:pt x="487" y="1984"/>
                      <a:pt x="997" y="1984"/>
                    </a:cubicBezTo>
                    <a:cubicBezTo>
                      <a:pt x="1239" y="1984"/>
                      <a:pt x="1487" y="1895"/>
                      <a:pt x="1691" y="1695"/>
                    </a:cubicBezTo>
                    <a:cubicBezTo>
                      <a:pt x="2072" y="1314"/>
                      <a:pt x="2072" y="683"/>
                      <a:pt x="1691" y="290"/>
                    </a:cubicBezTo>
                    <a:cubicBezTo>
                      <a:pt x="1487" y="90"/>
                      <a:pt x="1239" y="1"/>
                      <a:pt x="9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28"/>
              <p:cNvSpPr/>
              <p:nvPr/>
            </p:nvSpPr>
            <p:spPr>
              <a:xfrm>
                <a:off x="549750" y="2253600"/>
                <a:ext cx="521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4" extrusionOk="0">
                    <a:moveTo>
                      <a:pt x="1002" y="0"/>
                    </a:moveTo>
                    <a:cubicBezTo>
                      <a:pt x="493" y="0"/>
                      <a:pt x="1" y="395"/>
                      <a:pt x="1" y="992"/>
                    </a:cubicBezTo>
                    <a:cubicBezTo>
                      <a:pt x="1" y="1589"/>
                      <a:pt x="493" y="1984"/>
                      <a:pt x="1002" y="1984"/>
                    </a:cubicBezTo>
                    <a:cubicBezTo>
                      <a:pt x="1245" y="1984"/>
                      <a:pt x="1492" y="1894"/>
                      <a:pt x="1692" y="1694"/>
                    </a:cubicBezTo>
                    <a:cubicBezTo>
                      <a:pt x="2084" y="1302"/>
                      <a:pt x="2084" y="682"/>
                      <a:pt x="1692" y="289"/>
                    </a:cubicBezTo>
                    <a:cubicBezTo>
                      <a:pt x="1492" y="90"/>
                      <a:pt x="1245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28"/>
              <p:cNvSpPr/>
              <p:nvPr/>
            </p:nvSpPr>
            <p:spPr>
              <a:xfrm>
                <a:off x="623275" y="2327125"/>
                <a:ext cx="521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4" extrusionOk="0">
                    <a:moveTo>
                      <a:pt x="1002" y="0"/>
                    </a:moveTo>
                    <a:cubicBezTo>
                      <a:pt x="493" y="0"/>
                      <a:pt x="1" y="395"/>
                      <a:pt x="1" y="992"/>
                    </a:cubicBezTo>
                    <a:cubicBezTo>
                      <a:pt x="1" y="1589"/>
                      <a:pt x="493" y="1983"/>
                      <a:pt x="1002" y="1983"/>
                    </a:cubicBezTo>
                    <a:cubicBezTo>
                      <a:pt x="1245" y="1983"/>
                      <a:pt x="1492" y="1894"/>
                      <a:pt x="1691" y="1694"/>
                    </a:cubicBezTo>
                    <a:cubicBezTo>
                      <a:pt x="2084" y="1313"/>
                      <a:pt x="2084" y="682"/>
                      <a:pt x="1691" y="289"/>
                    </a:cubicBezTo>
                    <a:cubicBezTo>
                      <a:pt x="1492" y="90"/>
                      <a:pt x="1245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28"/>
              <p:cNvSpPr/>
              <p:nvPr/>
            </p:nvSpPr>
            <p:spPr>
              <a:xfrm>
                <a:off x="696500" y="2400350"/>
                <a:ext cx="518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984" extrusionOk="0">
                    <a:moveTo>
                      <a:pt x="997" y="0"/>
                    </a:moveTo>
                    <a:cubicBezTo>
                      <a:pt x="487" y="0"/>
                      <a:pt x="1" y="395"/>
                      <a:pt x="1" y="992"/>
                    </a:cubicBezTo>
                    <a:cubicBezTo>
                      <a:pt x="1" y="1589"/>
                      <a:pt x="487" y="1983"/>
                      <a:pt x="997" y="1983"/>
                    </a:cubicBezTo>
                    <a:cubicBezTo>
                      <a:pt x="1240" y="1983"/>
                      <a:pt x="1488" y="1894"/>
                      <a:pt x="1691" y="1694"/>
                    </a:cubicBezTo>
                    <a:cubicBezTo>
                      <a:pt x="2072" y="1301"/>
                      <a:pt x="2072" y="682"/>
                      <a:pt x="1691" y="289"/>
                    </a:cubicBezTo>
                    <a:cubicBezTo>
                      <a:pt x="1488" y="90"/>
                      <a:pt x="1240" y="0"/>
                      <a:pt x="9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28"/>
              <p:cNvSpPr/>
              <p:nvPr/>
            </p:nvSpPr>
            <p:spPr>
              <a:xfrm>
                <a:off x="769425" y="2473375"/>
                <a:ext cx="5212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92" extrusionOk="0">
                    <a:moveTo>
                      <a:pt x="1000" y="0"/>
                    </a:moveTo>
                    <a:cubicBezTo>
                      <a:pt x="489" y="0"/>
                      <a:pt x="1" y="397"/>
                      <a:pt x="1" y="1000"/>
                    </a:cubicBezTo>
                    <a:cubicBezTo>
                      <a:pt x="1" y="1597"/>
                      <a:pt x="492" y="1991"/>
                      <a:pt x="1006" y="1991"/>
                    </a:cubicBezTo>
                    <a:cubicBezTo>
                      <a:pt x="1250" y="1991"/>
                      <a:pt x="1500" y="1902"/>
                      <a:pt x="1703" y="1702"/>
                    </a:cubicBezTo>
                    <a:cubicBezTo>
                      <a:pt x="2084" y="1309"/>
                      <a:pt x="2084" y="678"/>
                      <a:pt x="1703" y="297"/>
                    </a:cubicBezTo>
                    <a:cubicBezTo>
                      <a:pt x="1498" y="92"/>
                      <a:pt x="1247" y="0"/>
                      <a:pt x="1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28"/>
              <p:cNvSpPr/>
              <p:nvPr/>
            </p:nvSpPr>
            <p:spPr>
              <a:xfrm>
                <a:off x="842650" y="2546575"/>
                <a:ext cx="521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89" extrusionOk="0">
                    <a:moveTo>
                      <a:pt x="995" y="1"/>
                    </a:moveTo>
                    <a:cubicBezTo>
                      <a:pt x="488" y="1"/>
                      <a:pt x="1" y="395"/>
                      <a:pt x="1" y="989"/>
                    </a:cubicBezTo>
                    <a:cubicBezTo>
                      <a:pt x="1" y="1591"/>
                      <a:pt x="489" y="1988"/>
                      <a:pt x="997" y="1988"/>
                    </a:cubicBezTo>
                    <a:cubicBezTo>
                      <a:pt x="1241" y="1988"/>
                      <a:pt x="1490" y="1896"/>
                      <a:pt x="1691" y="1691"/>
                    </a:cubicBezTo>
                    <a:cubicBezTo>
                      <a:pt x="2084" y="1310"/>
                      <a:pt x="2084" y="679"/>
                      <a:pt x="1691" y="298"/>
                    </a:cubicBezTo>
                    <a:cubicBezTo>
                      <a:pt x="1490" y="93"/>
                      <a:pt x="1240" y="1"/>
                      <a:pt x="9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28"/>
              <p:cNvSpPr/>
              <p:nvPr/>
            </p:nvSpPr>
            <p:spPr>
              <a:xfrm>
                <a:off x="916175" y="2620000"/>
                <a:ext cx="52125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990" extrusionOk="0">
                    <a:moveTo>
                      <a:pt x="1006" y="1"/>
                    </a:moveTo>
                    <a:cubicBezTo>
                      <a:pt x="492" y="1"/>
                      <a:pt x="0" y="396"/>
                      <a:pt x="0" y="993"/>
                    </a:cubicBezTo>
                    <a:cubicBezTo>
                      <a:pt x="0" y="1589"/>
                      <a:pt x="492" y="1989"/>
                      <a:pt x="1005" y="1989"/>
                    </a:cubicBezTo>
                    <a:cubicBezTo>
                      <a:pt x="1250" y="1989"/>
                      <a:pt x="1499" y="1899"/>
                      <a:pt x="1703" y="1695"/>
                    </a:cubicBezTo>
                    <a:cubicBezTo>
                      <a:pt x="2084" y="1314"/>
                      <a:pt x="2084" y="683"/>
                      <a:pt x="1703" y="290"/>
                    </a:cubicBezTo>
                    <a:cubicBezTo>
                      <a:pt x="1500" y="90"/>
                      <a:pt x="1250" y="1"/>
                      <a:pt x="10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28"/>
              <p:cNvSpPr/>
              <p:nvPr/>
            </p:nvSpPr>
            <p:spPr>
              <a:xfrm>
                <a:off x="989400" y="2693225"/>
                <a:ext cx="521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90" extrusionOk="0">
                    <a:moveTo>
                      <a:pt x="1002" y="1"/>
                    </a:moveTo>
                    <a:cubicBezTo>
                      <a:pt x="492" y="1"/>
                      <a:pt x="0" y="396"/>
                      <a:pt x="0" y="992"/>
                    </a:cubicBezTo>
                    <a:cubicBezTo>
                      <a:pt x="0" y="1589"/>
                      <a:pt x="492" y="1989"/>
                      <a:pt x="1002" y="1989"/>
                    </a:cubicBezTo>
                    <a:cubicBezTo>
                      <a:pt x="1244" y="1989"/>
                      <a:pt x="1491" y="1899"/>
                      <a:pt x="1691" y="1695"/>
                    </a:cubicBezTo>
                    <a:cubicBezTo>
                      <a:pt x="2084" y="1314"/>
                      <a:pt x="2084" y="683"/>
                      <a:pt x="1691" y="290"/>
                    </a:cubicBezTo>
                    <a:cubicBezTo>
                      <a:pt x="1491" y="90"/>
                      <a:pt x="1245" y="1"/>
                      <a:pt x="10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1" name="Google Shape;2441;p28"/>
            <p:cNvGrpSpPr/>
            <p:nvPr/>
          </p:nvGrpSpPr>
          <p:grpSpPr>
            <a:xfrm>
              <a:off x="8439650" y="101138"/>
              <a:ext cx="1081431" cy="1081431"/>
              <a:chOff x="1653302" y="685777"/>
              <a:chExt cx="824828" cy="824828"/>
            </a:xfrm>
          </p:grpSpPr>
          <p:sp>
            <p:nvSpPr>
              <p:cNvPr id="2442" name="Google Shape;2442;p28"/>
              <p:cNvSpPr/>
              <p:nvPr/>
            </p:nvSpPr>
            <p:spPr>
              <a:xfrm>
                <a:off x="1685230" y="717705"/>
                <a:ext cx="792900" cy="792900"/>
              </a:xfrm>
              <a:prstGeom prst="donut">
                <a:avLst>
                  <a:gd name="adj" fmla="val 2209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28"/>
              <p:cNvSpPr/>
              <p:nvPr/>
            </p:nvSpPr>
            <p:spPr>
              <a:xfrm>
                <a:off x="1653302" y="685777"/>
                <a:ext cx="792900" cy="792900"/>
              </a:xfrm>
              <a:prstGeom prst="donut">
                <a:avLst>
                  <a:gd name="adj" fmla="val 22098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4" name="Google Shape;2444;p28"/>
            <p:cNvSpPr/>
            <p:nvPr/>
          </p:nvSpPr>
          <p:spPr>
            <a:xfrm>
              <a:off x="8444500" y="3312524"/>
              <a:ext cx="706701" cy="1412909"/>
            </a:xfrm>
            <a:custGeom>
              <a:avLst/>
              <a:gdLst/>
              <a:ahLst/>
              <a:cxnLst/>
              <a:rect l="l" t="t" r="r" b="b"/>
              <a:pathLst>
                <a:path w="20111" h="40208" extrusionOk="0">
                  <a:moveTo>
                    <a:pt x="20111" y="0"/>
                  </a:moveTo>
                  <a:lnTo>
                    <a:pt x="1" y="20110"/>
                  </a:lnTo>
                  <a:lnTo>
                    <a:pt x="20111" y="40208"/>
                  </a:lnTo>
                  <a:lnTo>
                    <a:pt x="201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8"/>
            <p:cNvSpPr/>
            <p:nvPr/>
          </p:nvSpPr>
          <p:spPr>
            <a:xfrm>
              <a:off x="8923973" y="4115383"/>
              <a:ext cx="122217" cy="104612"/>
            </a:xfrm>
            <a:custGeom>
              <a:avLst/>
              <a:gdLst/>
              <a:ahLst/>
              <a:cxnLst/>
              <a:rect l="l" t="t" r="r" b="b"/>
              <a:pathLst>
                <a:path w="3478" h="2977" extrusionOk="0">
                  <a:moveTo>
                    <a:pt x="1989" y="584"/>
                  </a:moveTo>
                  <a:cubicBezTo>
                    <a:pt x="2489" y="584"/>
                    <a:pt x="2882" y="989"/>
                    <a:pt x="2882" y="1477"/>
                  </a:cubicBezTo>
                  <a:cubicBezTo>
                    <a:pt x="2882" y="2016"/>
                    <a:pt x="2441" y="2376"/>
                    <a:pt x="1983" y="2376"/>
                  </a:cubicBezTo>
                  <a:cubicBezTo>
                    <a:pt x="1763" y="2376"/>
                    <a:pt x="1539" y="2293"/>
                    <a:pt x="1358" y="2108"/>
                  </a:cubicBezTo>
                  <a:cubicBezTo>
                    <a:pt x="798" y="1548"/>
                    <a:pt x="1191" y="584"/>
                    <a:pt x="1989" y="584"/>
                  </a:cubicBezTo>
                  <a:close/>
                  <a:moveTo>
                    <a:pt x="1984" y="0"/>
                  </a:moveTo>
                  <a:cubicBezTo>
                    <a:pt x="1618" y="0"/>
                    <a:pt x="1245" y="136"/>
                    <a:pt x="941" y="441"/>
                  </a:cubicBezTo>
                  <a:cubicBezTo>
                    <a:pt x="1" y="1370"/>
                    <a:pt x="667" y="2977"/>
                    <a:pt x="1989" y="2977"/>
                  </a:cubicBezTo>
                  <a:cubicBezTo>
                    <a:pt x="2810" y="2977"/>
                    <a:pt x="3477" y="2310"/>
                    <a:pt x="3477" y="1489"/>
                  </a:cubicBezTo>
                  <a:cubicBezTo>
                    <a:pt x="3477" y="595"/>
                    <a:pt x="2747" y="0"/>
                    <a:pt x="1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13"/>
          <p:cNvGrpSpPr/>
          <p:nvPr/>
        </p:nvGrpSpPr>
        <p:grpSpPr>
          <a:xfrm>
            <a:off x="-646900" y="101138"/>
            <a:ext cx="1081431" cy="1081431"/>
            <a:chOff x="1653302" y="685777"/>
            <a:chExt cx="824828" cy="824828"/>
          </a:xfrm>
        </p:grpSpPr>
        <p:sp>
          <p:nvSpPr>
            <p:cNvPr id="831" name="Google Shape;831;p13"/>
            <p:cNvSpPr/>
            <p:nvPr/>
          </p:nvSpPr>
          <p:spPr>
            <a:xfrm>
              <a:off x="1685230" y="717705"/>
              <a:ext cx="792900" cy="792900"/>
            </a:xfrm>
            <a:prstGeom prst="donut">
              <a:avLst>
                <a:gd name="adj" fmla="val 2209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1653302" y="685777"/>
              <a:ext cx="792900" cy="792900"/>
            </a:xfrm>
            <a:prstGeom prst="donut">
              <a:avLst>
                <a:gd name="adj" fmla="val 2209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3" name="Google Shape;833;p13"/>
          <p:cNvSpPr/>
          <p:nvPr/>
        </p:nvSpPr>
        <p:spPr>
          <a:xfrm flipH="1">
            <a:off x="-21558" y="3845925"/>
            <a:ext cx="706701" cy="1412909"/>
          </a:xfrm>
          <a:custGeom>
            <a:avLst/>
            <a:gdLst/>
            <a:ahLst/>
            <a:cxnLst/>
            <a:rect l="l" t="t" r="r" b="b"/>
            <a:pathLst>
              <a:path w="20111" h="40208" extrusionOk="0">
                <a:moveTo>
                  <a:pt x="20111" y="0"/>
                </a:moveTo>
                <a:lnTo>
                  <a:pt x="1" y="20110"/>
                </a:lnTo>
                <a:lnTo>
                  <a:pt x="20111" y="40208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3"/>
          <p:cNvSpPr txBox="1">
            <a:spLocks noGrp="1"/>
          </p:cNvSpPr>
          <p:nvPr>
            <p:ph type="title"/>
          </p:nvPr>
        </p:nvSpPr>
        <p:spPr>
          <a:xfrm>
            <a:off x="1445425" y="476172"/>
            <a:ext cx="62532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35" name="Google Shape;835;p13"/>
          <p:cNvGrpSpPr/>
          <p:nvPr/>
        </p:nvGrpSpPr>
        <p:grpSpPr>
          <a:xfrm>
            <a:off x="8418200" y="4210600"/>
            <a:ext cx="3122143" cy="680071"/>
            <a:chOff x="6589400" y="4210600"/>
            <a:chExt cx="3122143" cy="680071"/>
          </a:xfrm>
        </p:grpSpPr>
        <p:sp>
          <p:nvSpPr>
            <p:cNvPr id="836" name="Google Shape;836;p13"/>
            <p:cNvSpPr/>
            <p:nvPr/>
          </p:nvSpPr>
          <p:spPr>
            <a:xfrm>
              <a:off x="6589400" y="4210600"/>
              <a:ext cx="3122143" cy="226688"/>
            </a:xfrm>
            <a:custGeom>
              <a:avLst/>
              <a:gdLst/>
              <a:ahLst/>
              <a:cxnLst/>
              <a:rect l="l" t="t" r="r" b="b"/>
              <a:pathLst>
                <a:path w="61675" h="4478" fill="none" extrusionOk="0">
                  <a:moveTo>
                    <a:pt x="0" y="1858"/>
                  </a:moveTo>
                  <a:cubicBezTo>
                    <a:pt x="2929" y="12"/>
                    <a:pt x="6727" y="310"/>
                    <a:pt x="9335" y="2608"/>
                  </a:cubicBezTo>
                  <a:cubicBezTo>
                    <a:pt x="11466" y="4477"/>
                    <a:pt x="14657" y="4477"/>
                    <a:pt x="16788" y="2608"/>
                  </a:cubicBezTo>
                  <a:cubicBezTo>
                    <a:pt x="19741" y="0"/>
                    <a:pt x="24158" y="0"/>
                    <a:pt x="27111" y="2608"/>
                  </a:cubicBezTo>
                  <a:cubicBezTo>
                    <a:pt x="29242" y="4477"/>
                    <a:pt x="32433" y="4477"/>
                    <a:pt x="34564" y="2608"/>
                  </a:cubicBezTo>
                  <a:cubicBezTo>
                    <a:pt x="37517" y="0"/>
                    <a:pt x="41934" y="0"/>
                    <a:pt x="44887" y="2608"/>
                  </a:cubicBezTo>
                  <a:cubicBezTo>
                    <a:pt x="47018" y="4477"/>
                    <a:pt x="50209" y="4477"/>
                    <a:pt x="52352" y="2608"/>
                  </a:cubicBezTo>
                  <a:cubicBezTo>
                    <a:pt x="54948" y="310"/>
                    <a:pt x="58746" y="12"/>
                    <a:pt x="61675" y="1858"/>
                  </a:cubicBez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6589400" y="4437291"/>
              <a:ext cx="3122143" cy="226688"/>
            </a:xfrm>
            <a:custGeom>
              <a:avLst/>
              <a:gdLst/>
              <a:ahLst/>
              <a:cxnLst/>
              <a:rect l="l" t="t" r="r" b="b"/>
              <a:pathLst>
                <a:path w="61675" h="4478" fill="none" extrusionOk="0">
                  <a:moveTo>
                    <a:pt x="0" y="1858"/>
                  </a:moveTo>
                  <a:cubicBezTo>
                    <a:pt x="2929" y="12"/>
                    <a:pt x="6727" y="310"/>
                    <a:pt x="9335" y="2608"/>
                  </a:cubicBezTo>
                  <a:cubicBezTo>
                    <a:pt x="11466" y="4477"/>
                    <a:pt x="14657" y="4477"/>
                    <a:pt x="16788" y="2608"/>
                  </a:cubicBezTo>
                  <a:cubicBezTo>
                    <a:pt x="19741" y="0"/>
                    <a:pt x="24158" y="0"/>
                    <a:pt x="27111" y="2608"/>
                  </a:cubicBezTo>
                  <a:cubicBezTo>
                    <a:pt x="29242" y="4477"/>
                    <a:pt x="32433" y="4477"/>
                    <a:pt x="34564" y="2608"/>
                  </a:cubicBezTo>
                  <a:cubicBezTo>
                    <a:pt x="37517" y="0"/>
                    <a:pt x="41934" y="0"/>
                    <a:pt x="44887" y="2608"/>
                  </a:cubicBezTo>
                  <a:cubicBezTo>
                    <a:pt x="47018" y="4477"/>
                    <a:pt x="50209" y="4477"/>
                    <a:pt x="52352" y="2608"/>
                  </a:cubicBezTo>
                  <a:cubicBezTo>
                    <a:pt x="54948" y="310"/>
                    <a:pt x="58746" y="12"/>
                    <a:pt x="61675" y="1858"/>
                  </a:cubicBez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589400" y="4663983"/>
              <a:ext cx="3122143" cy="226688"/>
            </a:xfrm>
            <a:custGeom>
              <a:avLst/>
              <a:gdLst/>
              <a:ahLst/>
              <a:cxnLst/>
              <a:rect l="l" t="t" r="r" b="b"/>
              <a:pathLst>
                <a:path w="61675" h="4478" fill="none" extrusionOk="0">
                  <a:moveTo>
                    <a:pt x="0" y="1858"/>
                  </a:moveTo>
                  <a:cubicBezTo>
                    <a:pt x="2929" y="12"/>
                    <a:pt x="6727" y="310"/>
                    <a:pt x="9335" y="2608"/>
                  </a:cubicBezTo>
                  <a:cubicBezTo>
                    <a:pt x="11466" y="4477"/>
                    <a:pt x="14657" y="4477"/>
                    <a:pt x="16788" y="2608"/>
                  </a:cubicBezTo>
                  <a:cubicBezTo>
                    <a:pt x="19741" y="0"/>
                    <a:pt x="24158" y="0"/>
                    <a:pt x="27111" y="2608"/>
                  </a:cubicBezTo>
                  <a:cubicBezTo>
                    <a:pt x="29242" y="4477"/>
                    <a:pt x="32433" y="4477"/>
                    <a:pt x="34564" y="2608"/>
                  </a:cubicBezTo>
                  <a:cubicBezTo>
                    <a:pt x="37517" y="0"/>
                    <a:pt x="41934" y="0"/>
                    <a:pt x="44887" y="2608"/>
                  </a:cubicBezTo>
                  <a:cubicBezTo>
                    <a:pt x="47018" y="4477"/>
                    <a:pt x="50209" y="4477"/>
                    <a:pt x="52352" y="2608"/>
                  </a:cubicBezTo>
                  <a:cubicBezTo>
                    <a:pt x="54948" y="310"/>
                    <a:pt x="58746" y="12"/>
                    <a:pt x="61675" y="1858"/>
                  </a:cubicBezTo>
                </a:path>
              </a:pathLst>
            </a:custGeom>
            <a:noFill/>
            <a:ln w="2857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9" name="Google Shape;839;p13"/>
          <p:cNvSpPr/>
          <p:nvPr/>
        </p:nvSpPr>
        <p:spPr>
          <a:xfrm>
            <a:off x="8680264" y="1182584"/>
            <a:ext cx="1060054" cy="1018824"/>
          </a:xfrm>
          <a:custGeom>
            <a:avLst/>
            <a:gdLst/>
            <a:ahLst/>
            <a:cxnLst/>
            <a:rect l="l" t="t" r="r" b="b"/>
            <a:pathLst>
              <a:path w="21647" h="20804" extrusionOk="0">
                <a:moveTo>
                  <a:pt x="4732" y="1"/>
                </a:moveTo>
                <a:cubicBezTo>
                  <a:pt x="3629" y="1"/>
                  <a:pt x="2525" y="420"/>
                  <a:pt x="1680" y="1260"/>
                </a:cubicBezTo>
                <a:cubicBezTo>
                  <a:pt x="1" y="2951"/>
                  <a:pt x="1" y="5677"/>
                  <a:pt x="1680" y="7356"/>
                </a:cubicBezTo>
                <a:lnTo>
                  <a:pt x="4728" y="10404"/>
                </a:lnTo>
                <a:lnTo>
                  <a:pt x="1680" y="13452"/>
                </a:lnTo>
                <a:cubicBezTo>
                  <a:pt x="1" y="15131"/>
                  <a:pt x="1" y="17857"/>
                  <a:pt x="1680" y="19536"/>
                </a:cubicBezTo>
                <a:cubicBezTo>
                  <a:pt x="2525" y="20375"/>
                  <a:pt x="3629" y="20795"/>
                  <a:pt x="4732" y="20795"/>
                </a:cubicBezTo>
                <a:cubicBezTo>
                  <a:pt x="5835" y="20795"/>
                  <a:pt x="6936" y="20375"/>
                  <a:pt x="7776" y="19536"/>
                </a:cubicBezTo>
                <a:lnTo>
                  <a:pt x="10824" y="16500"/>
                </a:lnTo>
                <a:lnTo>
                  <a:pt x="13872" y="19536"/>
                </a:lnTo>
                <a:cubicBezTo>
                  <a:pt x="14711" y="20381"/>
                  <a:pt x="15812" y="20804"/>
                  <a:pt x="16914" y="20804"/>
                </a:cubicBezTo>
                <a:cubicBezTo>
                  <a:pt x="18015" y="20804"/>
                  <a:pt x="19116" y="20381"/>
                  <a:pt x="19956" y="19536"/>
                </a:cubicBezTo>
                <a:cubicBezTo>
                  <a:pt x="21647" y="17857"/>
                  <a:pt x="21647" y="15131"/>
                  <a:pt x="19956" y="13452"/>
                </a:cubicBezTo>
                <a:lnTo>
                  <a:pt x="16920" y="10404"/>
                </a:lnTo>
                <a:lnTo>
                  <a:pt x="19956" y="7356"/>
                </a:lnTo>
                <a:cubicBezTo>
                  <a:pt x="21635" y="5677"/>
                  <a:pt x="21635" y="2951"/>
                  <a:pt x="19956" y="1260"/>
                </a:cubicBezTo>
                <a:cubicBezTo>
                  <a:pt x="19116" y="420"/>
                  <a:pt x="18015" y="1"/>
                  <a:pt x="16914" y="1"/>
                </a:cubicBezTo>
                <a:cubicBezTo>
                  <a:pt x="15812" y="1"/>
                  <a:pt x="14711" y="420"/>
                  <a:pt x="13872" y="1260"/>
                </a:cubicBezTo>
                <a:lnTo>
                  <a:pt x="10824" y="4308"/>
                </a:lnTo>
                <a:lnTo>
                  <a:pt x="7776" y="1260"/>
                </a:lnTo>
                <a:cubicBezTo>
                  <a:pt x="6936" y="420"/>
                  <a:pt x="5835" y="1"/>
                  <a:pt x="47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13"/>
          <p:cNvSpPr/>
          <p:nvPr/>
        </p:nvSpPr>
        <p:spPr>
          <a:xfrm>
            <a:off x="8658899" y="1239043"/>
            <a:ext cx="1060054" cy="1018824"/>
          </a:xfrm>
          <a:custGeom>
            <a:avLst/>
            <a:gdLst/>
            <a:ahLst/>
            <a:cxnLst/>
            <a:rect l="l" t="t" r="r" b="b"/>
            <a:pathLst>
              <a:path w="21647" h="20804" extrusionOk="0">
                <a:moveTo>
                  <a:pt x="4732" y="1"/>
                </a:moveTo>
                <a:cubicBezTo>
                  <a:pt x="3629" y="1"/>
                  <a:pt x="2525" y="420"/>
                  <a:pt x="1680" y="1260"/>
                </a:cubicBezTo>
                <a:cubicBezTo>
                  <a:pt x="1" y="2951"/>
                  <a:pt x="1" y="5677"/>
                  <a:pt x="1680" y="7356"/>
                </a:cubicBezTo>
                <a:lnTo>
                  <a:pt x="4728" y="10404"/>
                </a:lnTo>
                <a:lnTo>
                  <a:pt x="1680" y="13452"/>
                </a:lnTo>
                <a:cubicBezTo>
                  <a:pt x="1" y="15131"/>
                  <a:pt x="1" y="17857"/>
                  <a:pt x="1680" y="19536"/>
                </a:cubicBezTo>
                <a:cubicBezTo>
                  <a:pt x="2525" y="20375"/>
                  <a:pt x="3629" y="20795"/>
                  <a:pt x="4732" y="20795"/>
                </a:cubicBezTo>
                <a:cubicBezTo>
                  <a:pt x="5835" y="20795"/>
                  <a:pt x="6936" y="20375"/>
                  <a:pt x="7776" y="19536"/>
                </a:cubicBezTo>
                <a:lnTo>
                  <a:pt x="10824" y="16500"/>
                </a:lnTo>
                <a:lnTo>
                  <a:pt x="13872" y="19536"/>
                </a:lnTo>
                <a:cubicBezTo>
                  <a:pt x="14711" y="20381"/>
                  <a:pt x="15812" y="20804"/>
                  <a:pt x="16914" y="20804"/>
                </a:cubicBezTo>
                <a:cubicBezTo>
                  <a:pt x="18015" y="20804"/>
                  <a:pt x="19116" y="20381"/>
                  <a:pt x="19956" y="19536"/>
                </a:cubicBezTo>
                <a:cubicBezTo>
                  <a:pt x="21647" y="17857"/>
                  <a:pt x="21647" y="15131"/>
                  <a:pt x="19956" y="13452"/>
                </a:cubicBezTo>
                <a:lnTo>
                  <a:pt x="16920" y="10404"/>
                </a:lnTo>
                <a:lnTo>
                  <a:pt x="19956" y="7356"/>
                </a:lnTo>
                <a:cubicBezTo>
                  <a:pt x="21635" y="5677"/>
                  <a:pt x="21635" y="2951"/>
                  <a:pt x="19956" y="1260"/>
                </a:cubicBezTo>
                <a:cubicBezTo>
                  <a:pt x="19116" y="420"/>
                  <a:pt x="18015" y="1"/>
                  <a:pt x="16914" y="1"/>
                </a:cubicBezTo>
                <a:cubicBezTo>
                  <a:pt x="15812" y="1"/>
                  <a:pt x="14711" y="420"/>
                  <a:pt x="13872" y="1260"/>
                </a:cubicBezTo>
                <a:lnTo>
                  <a:pt x="10824" y="4308"/>
                </a:lnTo>
                <a:lnTo>
                  <a:pt x="7776" y="1260"/>
                </a:lnTo>
                <a:cubicBezTo>
                  <a:pt x="6936" y="420"/>
                  <a:pt x="5835" y="1"/>
                  <a:pt x="4732" y="1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38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2700" y="445025"/>
            <a:ext cx="711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"/>
              <a:buNone/>
              <a:defRPr sz="26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"/>
              <a:buNone/>
              <a:defRPr sz="26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"/>
              <a:buNone/>
              <a:defRPr sz="26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"/>
              <a:buNone/>
              <a:defRPr sz="26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"/>
              <a:buNone/>
              <a:defRPr sz="26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"/>
              <a:buNone/>
              <a:defRPr sz="26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"/>
              <a:buNone/>
              <a:defRPr sz="26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"/>
              <a:buNone/>
              <a:defRPr sz="26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"/>
              <a:buNone/>
              <a:defRPr sz="26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2700" y="1762075"/>
            <a:ext cx="7118700" cy="23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65" r:id="rId5"/>
    <p:sldLayoutId id="2147483673" r:id="rId6"/>
    <p:sldLayoutId id="2147483674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31"/>
          <p:cNvSpPr txBox="1">
            <a:spLocks noGrp="1"/>
          </p:cNvSpPr>
          <p:nvPr>
            <p:ph type="ctrTitle"/>
          </p:nvPr>
        </p:nvSpPr>
        <p:spPr>
          <a:xfrm>
            <a:off x="998025" y="1608650"/>
            <a:ext cx="7147800" cy="19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HỆ CHUYÊN GIA</a:t>
            </a:r>
            <a:br>
              <a:rPr lang="en" dirty="0"/>
            </a:br>
            <a:r>
              <a:rPr lang="en" dirty="0"/>
              <a:t>điều chế chất hóa học</a:t>
            </a:r>
            <a:endParaRPr dirty="0"/>
          </a:p>
        </p:txBody>
      </p:sp>
      <p:sp>
        <p:nvSpPr>
          <p:cNvPr id="2455" name="Google Shape;2455;p31"/>
          <p:cNvSpPr txBox="1">
            <a:spLocks noGrp="1"/>
          </p:cNvSpPr>
          <p:nvPr>
            <p:ph type="subTitle" idx="1"/>
          </p:nvPr>
        </p:nvSpPr>
        <p:spPr>
          <a:xfrm>
            <a:off x="3212750" y="3620725"/>
            <a:ext cx="4586100" cy="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Nhóm 28</a:t>
            </a:r>
            <a:endParaRPr dirty="0"/>
          </a:p>
        </p:txBody>
      </p:sp>
      <p:sp>
        <p:nvSpPr>
          <p:cNvPr id="2456" name="Google Shape;2456;p31"/>
          <p:cNvSpPr/>
          <p:nvPr/>
        </p:nvSpPr>
        <p:spPr>
          <a:xfrm>
            <a:off x="7798849" y="3727500"/>
            <a:ext cx="347084" cy="257802"/>
          </a:xfrm>
          <a:custGeom>
            <a:avLst/>
            <a:gdLst/>
            <a:ahLst/>
            <a:cxnLst/>
            <a:rect l="l" t="t" r="r" b="b"/>
            <a:pathLst>
              <a:path w="37351" h="27743" extrusionOk="0">
                <a:moveTo>
                  <a:pt x="23611" y="1"/>
                </a:moveTo>
                <a:cubicBezTo>
                  <a:pt x="22849" y="1"/>
                  <a:pt x="22087" y="293"/>
                  <a:pt x="21503" y="876"/>
                </a:cubicBezTo>
                <a:cubicBezTo>
                  <a:pt x="20337" y="2043"/>
                  <a:pt x="20337" y="3924"/>
                  <a:pt x="21503" y="5091"/>
                </a:cubicBezTo>
                <a:lnTo>
                  <a:pt x="27004" y="10580"/>
                </a:lnTo>
                <a:lnTo>
                  <a:pt x="2977" y="10580"/>
                </a:lnTo>
                <a:cubicBezTo>
                  <a:pt x="1334" y="10580"/>
                  <a:pt x="1" y="11913"/>
                  <a:pt x="1" y="13556"/>
                </a:cubicBezTo>
                <a:cubicBezTo>
                  <a:pt x="1" y="15199"/>
                  <a:pt x="1334" y="16533"/>
                  <a:pt x="2977" y="16533"/>
                </a:cubicBezTo>
                <a:lnTo>
                  <a:pt x="27099" y="16533"/>
                </a:lnTo>
                <a:lnTo>
                  <a:pt x="20980" y="22664"/>
                </a:lnTo>
                <a:cubicBezTo>
                  <a:pt x="19813" y="23819"/>
                  <a:pt x="19813" y="25701"/>
                  <a:pt x="20980" y="26867"/>
                </a:cubicBezTo>
                <a:cubicBezTo>
                  <a:pt x="21557" y="27451"/>
                  <a:pt x="22319" y="27742"/>
                  <a:pt x="23081" y="27742"/>
                </a:cubicBezTo>
                <a:cubicBezTo>
                  <a:pt x="23843" y="27742"/>
                  <a:pt x="24605" y="27451"/>
                  <a:pt x="25183" y="26867"/>
                </a:cubicBezTo>
                <a:lnTo>
                  <a:pt x="35815" y="16247"/>
                </a:lnTo>
                <a:cubicBezTo>
                  <a:pt x="35970" y="16045"/>
                  <a:pt x="36148" y="15866"/>
                  <a:pt x="36339" y="15723"/>
                </a:cubicBezTo>
                <a:cubicBezTo>
                  <a:pt x="37053" y="15009"/>
                  <a:pt x="37351" y="13997"/>
                  <a:pt x="37160" y="13020"/>
                </a:cubicBezTo>
                <a:cubicBezTo>
                  <a:pt x="37017" y="12294"/>
                  <a:pt x="36613" y="11639"/>
                  <a:pt x="36029" y="11187"/>
                </a:cubicBezTo>
                <a:lnTo>
                  <a:pt x="25718" y="876"/>
                </a:lnTo>
                <a:cubicBezTo>
                  <a:pt x="25135" y="293"/>
                  <a:pt x="24373" y="1"/>
                  <a:pt x="236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E435A8-54E6-466C-8812-ABC6119E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45" y="766827"/>
            <a:ext cx="6879476" cy="4270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4CB5AD-A537-4A99-9893-BC166A295401}"/>
              </a:ext>
            </a:extLst>
          </p:cNvPr>
          <p:cNvSpPr txBox="1"/>
          <p:nvPr/>
        </p:nvSpPr>
        <p:spPr>
          <a:xfrm>
            <a:off x="478972" y="435892"/>
            <a:ext cx="8186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dirty="0" err="1">
                <a:latin typeface="Nunito" panose="020B0604020202020204" charset="0"/>
              </a:rPr>
              <a:t>Tiến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hành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điều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chế</a:t>
            </a:r>
            <a:r>
              <a:rPr lang="en-US" sz="2000" b="1" dirty="0">
                <a:latin typeface="Nunito" panose="020B0604020202020204" charset="0"/>
              </a:rPr>
              <a:t>, </a:t>
            </a:r>
            <a:r>
              <a:rPr lang="en-US" sz="2000" b="1" dirty="0" err="1">
                <a:latin typeface="Nunito" panose="020B0604020202020204" charset="0"/>
              </a:rPr>
              <a:t>có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thể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tìm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kiếm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tức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thì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unito" panose="020B060402020202020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6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2FB7B2-9828-4E6C-B479-AD6F3FCB4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03" y="1023786"/>
            <a:ext cx="5404171" cy="3914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24487F-237B-4606-9111-9AA105B78C8F}"/>
              </a:ext>
            </a:extLst>
          </p:cNvPr>
          <p:cNvSpPr txBox="1"/>
          <p:nvPr/>
        </p:nvSpPr>
        <p:spPr>
          <a:xfrm>
            <a:off x="478972" y="315900"/>
            <a:ext cx="8186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dirty="0" err="1">
                <a:latin typeface="Nunito" panose="020B0604020202020204" charset="0"/>
              </a:rPr>
              <a:t>Kết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quả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hiển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thị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là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danh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sách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các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phản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ứng</a:t>
            </a:r>
            <a:r>
              <a:rPr lang="en-US" sz="2000" b="1" dirty="0">
                <a:latin typeface="Nunito" panose="020B060402020202020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dirty="0" err="1">
                <a:latin typeface="Nunito" panose="020B0604020202020204" charset="0"/>
              </a:rPr>
              <a:t>hoặc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thông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báo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không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điều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chế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được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unito" panose="020B060402020202020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42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2F62C2-BF74-42E1-83E1-6D9ACCD7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61" y="895739"/>
            <a:ext cx="6195078" cy="3918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E8389A-CD90-400E-BDB1-DC80712D3D58}"/>
              </a:ext>
            </a:extLst>
          </p:cNvPr>
          <p:cNvSpPr txBox="1"/>
          <p:nvPr/>
        </p:nvSpPr>
        <p:spPr>
          <a:xfrm>
            <a:off x="478972" y="435892"/>
            <a:ext cx="8186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 panose="020B0604020202020204" charset="0"/>
                <a:cs typeface="Arial"/>
                <a:sym typeface="Arial"/>
              </a:rPr>
              <a:t>Xem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 panose="020B0604020202020204" charset="0"/>
                <a:cs typeface="Arial"/>
                <a:sym typeface="Arial"/>
              </a:rPr>
              <a:t>/Th</a:t>
            </a:r>
            <a:r>
              <a:rPr lang="en-US" sz="2000" b="1" dirty="0" err="1">
                <a:latin typeface="Nunito" panose="020B0604020202020204" charset="0"/>
              </a:rPr>
              <a:t>êm</a:t>
            </a:r>
            <a:r>
              <a:rPr lang="en-US" sz="2000" b="1" dirty="0">
                <a:latin typeface="Nunito" panose="020B0604020202020204" charset="0"/>
              </a:rPr>
              <a:t>/</a:t>
            </a:r>
            <a:r>
              <a:rPr lang="en-US" sz="2000" b="1" dirty="0" err="1">
                <a:latin typeface="Nunito" panose="020B0604020202020204" charset="0"/>
              </a:rPr>
              <a:t>Xóa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các</a:t>
            </a:r>
            <a:r>
              <a:rPr lang="en-US" sz="2000" b="1" dirty="0">
                <a:latin typeface="Nunito" panose="020B0604020202020204" charset="0"/>
              </a:rPr>
              <a:t> tri </a:t>
            </a:r>
            <a:r>
              <a:rPr lang="en-US" sz="2000" b="1" dirty="0" err="1">
                <a:latin typeface="Nunito" panose="020B0604020202020204" charset="0"/>
              </a:rPr>
              <a:t>thức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hiện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có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một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cách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dễ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dàng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unito" panose="020B060402020202020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19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FE0ACB-6F39-4DAD-B197-3C331C0F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1" y="242207"/>
            <a:ext cx="8282818" cy="465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5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ED13D-620A-473B-97C5-F64A6D61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80" y="687861"/>
            <a:ext cx="5550639" cy="4374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45CB15-1B21-44CD-A0A3-C984AD4C2F98}"/>
              </a:ext>
            </a:extLst>
          </p:cNvPr>
          <p:cNvSpPr txBox="1"/>
          <p:nvPr/>
        </p:nvSpPr>
        <p:spPr>
          <a:xfrm>
            <a:off x="478971" y="287751"/>
            <a:ext cx="8186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 panose="020B0604020202020204" charset="0"/>
                <a:cs typeface="Arial"/>
                <a:sym typeface="Arial"/>
              </a:rPr>
              <a:t>Hướng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 panose="020B0604020202020204" charset="0"/>
                <a:cs typeface="Arial"/>
                <a:sym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 panose="020B0604020202020204" charset="0"/>
                <a:cs typeface="Arial"/>
                <a:sym typeface="Arial"/>
              </a:rPr>
              <a:t>dẫn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 panose="020B0604020202020204" charset="0"/>
                <a:cs typeface="Arial"/>
                <a:sym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 panose="020B0604020202020204" charset="0"/>
                <a:cs typeface="Arial"/>
                <a:sym typeface="Arial"/>
              </a:rPr>
              <a:t>sử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 panose="020B0604020202020204" charset="0"/>
                <a:cs typeface="Arial"/>
                <a:sym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 panose="020B0604020202020204" charset="0"/>
                <a:cs typeface="Arial"/>
                <a:sym typeface="Arial"/>
              </a:rPr>
              <a:t>dụng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 panose="020B0604020202020204" charset="0"/>
                <a:cs typeface="Arial"/>
                <a:sym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 panose="020B0604020202020204" charset="0"/>
                <a:cs typeface="Arial"/>
                <a:sym typeface="Arial"/>
              </a:rPr>
              <a:t>cho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 panose="020B0604020202020204" charset="0"/>
                <a:cs typeface="Arial"/>
                <a:sym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 panose="020B0604020202020204" charset="0"/>
                <a:cs typeface="Arial"/>
                <a:sym typeface="Arial"/>
              </a:rPr>
              <a:t>phần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 panose="020B0604020202020204" charset="0"/>
                <a:cs typeface="Arial"/>
                <a:sym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unito" panose="020B0604020202020204" charset="0"/>
                <a:cs typeface="Arial"/>
                <a:sym typeface="Arial"/>
              </a:rPr>
              <a:t>mềm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unito" panose="020B060402020202020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67;p33">
            <a:extLst>
              <a:ext uri="{FF2B5EF4-FFF2-40B4-BE49-F238E27FC236}">
                <a16:creationId xmlns:a16="http://schemas.microsoft.com/office/drawing/2014/main" id="{8FEB3B8E-2A9C-4310-8949-19D6EB6881ED}"/>
              </a:ext>
            </a:extLst>
          </p:cNvPr>
          <p:cNvSpPr txBox="1">
            <a:spLocks/>
          </p:cNvSpPr>
          <p:nvPr/>
        </p:nvSpPr>
        <p:spPr>
          <a:xfrm>
            <a:off x="1383221" y="2248989"/>
            <a:ext cx="62532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500" b="1" dirty="0" err="1">
                <a:latin typeface="Nunito" panose="020B0604020202020204" charset="0"/>
              </a:rPr>
              <a:t>Thắc</a:t>
            </a:r>
            <a:r>
              <a:rPr lang="en-US" sz="3500" b="1" dirty="0">
                <a:latin typeface="Nunito" panose="020B0604020202020204" charset="0"/>
              </a:rPr>
              <a:t> </a:t>
            </a:r>
            <a:r>
              <a:rPr lang="en-US" sz="3500" b="1" dirty="0" err="1">
                <a:latin typeface="Nunito" panose="020B0604020202020204" charset="0"/>
              </a:rPr>
              <a:t>mắc</a:t>
            </a:r>
            <a:r>
              <a:rPr lang="en-US" sz="3500" b="1" dirty="0">
                <a:latin typeface="Nunito" panose="020B0604020202020204" charset="0"/>
              </a:rPr>
              <a:t> </a:t>
            </a:r>
            <a:r>
              <a:rPr lang="en-US" sz="3500" b="1" dirty="0" err="1">
                <a:latin typeface="Nunito" panose="020B0604020202020204" charset="0"/>
              </a:rPr>
              <a:t>và</a:t>
            </a:r>
            <a:r>
              <a:rPr lang="en-US" sz="3500" b="1" dirty="0">
                <a:latin typeface="Nunito" panose="020B0604020202020204" charset="0"/>
              </a:rPr>
              <a:t> </a:t>
            </a:r>
            <a:r>
              <a:rPr lang="en-US" sz="3500" b="1" dirty="0" err="1">
                <a:latin typeface="Nunito" panose="020B0604020202020204" charset="0"/>
              </a:rPr>
              <a:t>giải</a:t>
            </a:r>
            <a:r>
              <a:rPr lang="en-US" sz="3500" b="1" dirty="0">
                <a:latin typeface="Nunito" panose="020B0604020202020204" charset="0"/>
              </a:rPr>
              <a:t> </a:t>
            </a:r>
            <a:r>
              <a:rPr lang="en-US" sz="3500" b="1" dirty="0" err="1">
                <a:latin typeface="Nunito" panose="020B0604020202020204" charset="0"/>
              </a:rPr>
              <a:t>đáp</a:t>
            </a:r>
            <a:endParaRPr lang="en-US" sz="3500" b="1" dirty="0">
              <a:latin typeface="Nuni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0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67;p33">
            <a:extLst>
              <a:ext uri="{FF2B5EF4-FFF2-40B4-BE49-F238E27FC236}">
                <a16:creationId xmlns:a16="http://schemas.microsoft.com/office/drawing/2014/main" id="{AAA22989-AB7A-4CD1-8085-A9DF74018D2F}"/>
              </a:ext>
            </a:extLst>
          </p:cNvPr>
          <p:cNvSpPr txBox="1">
            <a:spLocks/>
          </p:cNvSpPr>
          <p:nvPr/>
        </p:nvSpPr>
        <p:spPr>
          <a:xfrm>
            <a:off x="1383221" y="2248989"/>
            <a:ext cx="62532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500" b="1" dirty="0" err="1">
                <a:latin typeface="Nunito" panose="020B0604020202020204" charset="0"/>
              </a:rPr>
              <a:t>Cảm</a:t>
            </a:r>
            <a:r>
              <a:rPr lang="en-US" sz="3500" b="1" dirty="0">
                <a:latin typeface="Nunito" panose="020B0604020202020204" charset="0"/>
              </a:rPr>
              <a:t> </a:t>
            </a:r>
            <a:r>
              <a:rPr lang="en-US" sz="3500" b="1" dirty="0" err="1">
                <a:latin typeface="Nunito" panose="020B0604020202020204" charset="0"/>
              </a:rPr>
              <a:t>ơn</a:t>
            </a:r>
            <a:r>
              <a:rPr lang="en-US" sz="3500" b="1" dirty="0">
                <a:latin typeface="Nunito" panose="020B0604020202020204" charset="0"/>
              </a:rPr>
              <a:t> </a:t>
            </a:r>
            <a:r>
              <a:rPr lang="en-US" sz="3500" b="1" dirty="0" err="1">
                <a:latin typeface="Nunito" panose="020B0604020202020204" charset="0"/>
              </a:rPr>
              <a:t>mọi</a:t>
            </a:r>
            <a:r>
              <a:rPr lang="en-US" sz="3500" b="1" dirty="0">
                <a:latin typeface="Nunito" panose="020B0604020202020204" charset="0"/>
              </a:rPr>
              <a:t> </a:t>
            </a:r>
            <a:r>
              <a:rPr lang="en-US" sz="3500" b="1" dirty="0" err="1">
                <a:latin typeface="Nunito" panose="020B0604020202020204" charset="0"/>
              </a:rPr>
              <a:t>người</a:t>
            </a:r>
            <a:r>
              <a:rPr lang="en-US" sz="3500" b="1" dirty="0">
                <a:latin typeface="Nunito" panose="020B0604020202020204" charset="0"/>
              </a:rPr>
              <a:t> </a:t>
            </a:r>
            <a:r>
              <a:rPr lang="en-US" sz="3500" b="1" dirty="0" err="1">
                <a:latin typeface="Nunito" panose="020B0604020202020204" charset="0"/>
              </a:rPr>
              <a:t>đã</a:t>
            </a:r>
            <a:r>
              <a:rPr lang="en-US" sz="3500" b="1" dirty="0">
                <a:latin typeface="Nunito" panose="020B0604020202020204" charset="0"/>
              </a:rPr>
              <a:t> </a:t>
            </a:r>
            <a:r>
              <a:rPr lang="en-US" sz="3500" b="1" dirty="0" err="1">
                <a:latin typeface="Nunito" panose="020B0604020202020204" charset="0"/>
              </a:rPr>
              <a:t>chú</a:t>
            </a:r>
            <a:r>
              <a:rPr lang="en-US" sz="3500" b="1" dirty="0">
                <a:latin typeface="Nunito" panose="020B0604020202020204" charset="0"/>
              </a:rPr>
              <a:t> ý </a:t>
            </a:r>
            <a:r>
              <a:rPr lang="en-US" sz="3500" b="1" dirty="0" err="1">
                <a:latin typeface="Nunito" panose="020B0604020202020204" charset="0"/>
              </a:rPr>
              <a:t>lắng</a:t>
            </a:r>
            <a:r>
              <a:rPr lang="en-US" sz="3500" b="1" dirty="0">
                <a:latin typeface="Nunito" panose="020B0604020202020204" charset="0"/>
              </a:rPr>
              <a:t> </a:t>
            </a:r>
            <a:r>
              <a:rPr lang="en-US" sz="3500" b="1" dirty="0" err="1">
                <a:latin typeface="Nunito" panose="020B0604020202020204" charset="0"/>
              </a:rPr>
              <a:t>nghe</a:t>
            </a:r>
            <a:r>
              <a:rPr lang="en-US" sz="3500" b="1" dirty="0">
                <a:latin typeface="Nunito" panose="020B060402020202020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017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33"/>
          <p:cNvSpPr txBox="1">
            <a:spLocks noGrp="1"/>
          </p:cNvSpPr>
          <p:nvPr>
            <p:ph type="title"/>
          </p:nvPr>
        </p:nvSpPr>
        <p:spPr>
          <a:xfrm>
            <a:off x="1445425" y="476172"/>
            <a:ext cx="62532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quan</a:t>
            </a:r>
            <a:endParaRPr dirty="0"/>
          </a:p>
        </p:txBody>
      </p:sp>
      <p:sp>
        <p:nvSpPr>
          <p:cNvPr id="2468" name="Google Shape;2468;p33"/>
          <p:cNvSpPr txBox="1">
            <a:spLocks noGrp="1"/>
          </p:cNvSpPr>
          <p:nvPr>
            <p:ph type="subTitle" idx="1"/>
          </p:nvPr>
        </p:nvSpPr>
        <p:spPr>
          <a:xfrm>
            <a:off x="1154663" y="1468866"/>
            <a:ext cx="1961100" cy="3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Mở đầu</a:t>
            </a:r>
            <a:endParaRPr dirty="0"/>
          </a:p>
        </p:txBody>
      </p:sp>
      <p:sp>
        <p:nvSpPr>
          <p:cNvPr id="2469" name="Google Shape;2469;p33"/>
          <p:cNvSpPr txBox="1">
            <a:spLocks noGrp="1"/>
          </p:cNvSpPr>
          <p:nvPr>
            <p:ph type="subTitle" idx="2"/>
          </p:nvPr>
        </p:nvSpPr>
        <p:spPr>
          <a:xfrm>
            <a:off x="1081013" y="1707116"/>
            <a:ext cx="21084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Vì sao cần xây dựng hệ chuyên gia điều chế chất hóa học?</a:t>
            </a:r>
            <a:endParaRPr dirty="0"/>
          </a:p>
        </p:txBody>
      </p:sp>
      <p:sp>
        <p:nvSpPr>
          <p:cNvPr id="2470" name="Google Shape;2470;p33"/>
          <p:cNvSpPr txBox="1">
            <a:spLocks noGrp="1"/>
          </p:cNvSpPr>
          <p:nvPr>
            <p:ph type="subTitle" idx="3"/>
          </p:nvPr>
        </p:nvSpPr>
        <p:spPr>
          <a:xfrm>
            <a:off x="3591475" y="1468866"/>
            <a:ext cx="1961100" cy="3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dirty="0"/>
          </a:p>
        </p:txBody>
      </p:sp>
      <p:sp>
        <p:nvSpPr>
          <p:cNvPr id="2471" name="Google Shape;2471;p33"/>
          <p:cNvSpPr txBox="1">
            <a:spLocks noGrp="1"/>
          </p:cNvSpPr>
          <p:nvPr>
            <p:ph type="subTitle" idx="4"/>
          </p:nvPr>
        </p:nvSpPr>
        <p:spPr>
          <a:xfrm>
            <a:off x="3517825" y="1707116"/>
            <a:ext cx="21084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Tìm hiểu và xuất bản tập luật</a:t>
            </a:r>
            <a:endParaRPr dirty="0"/>
          </a:p>
        </p:txBody>
      </p:sp>
      <p:sp>
        <p:nvSpPr>
          <p:cNvPr id="2472" name="Google Shape;2472;p33"/>
          <p:cNvSpPr txBox="1">
            <a:spLocks noGrp="1"/>
          </p:cNvSpPr>
          <p:nvPr>
            <p:ph type="subTitle" idx="5"/>
          </p:nvPr>
        </p:nvSpPr>
        <p:spPr>
          <a:xfrm>
            <a:off x="6028263" y="1468866"/>
            <a:ext cx="1961100" cy="3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dirty="0"/>
          </a:p>
        </p:txBody>
      </p:sp>
      <p:sp>
        <p:nvSpPr>
          <p:cNvPr id="2473" name="Google Shape;2473;p33"/>
          <p:cNvSpPr txBox="1">
            <a:spLocks noGrp="1"/>
          </p:cNvSpPr>
          <p:nvPr>
            <p:ph type="subTitle" idx="6"/>
          </p:nvPr>
        </p:nvSpPr>
        <p:spPr>
          <a:xfrm>
            <a:off x="5954700" y="1707116"/>
            <a:ext cx="21084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lớp sử dụng trong chương trình</a:t>
            </a:r>
            <a:endParaRPr dirty="0"/>
          </a:p>
        </p:txBody>
      </p:sp>
      <p:sp>
        <p:nvSpPr>
          <p:cNvPr id="2474" name="Google Shape;2474;p33"/>
          <p:cNvSpPr txBox="1">
            <a:spLocks noGrp="1"/>
          </p:cNvSpPr>
          <p:nvPr>
            <p:ph type="subTitle" idx="7"/>
          </p:nvPr>
        </p:nvSpPr>
        <p:spPr>
          <a:xfrm>
            <a:off x="1154663" y="3004266"/>
            <a:ext cx="2034750" cy="3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Thiết kế giải thuật</a:t>
            </a:r>
            <a:endParaRPr dirty="0"/>
          </a:p>
        </p:txBody>
      </p:sp>
      <p:sp>
        <p:nvSpPr>
          <p:cNvPr id="2475" name="Google Shape;2475;p33"/>
          <p:cNvSpPr txBox="1">
            <a:spLocks noGrp="1"/>
          </p:cNvSpPr>
          <p:nvPr>
            <p:ph type="subTitle" idx="8"/>
          </p:nvPr>
        </p:nvSpPr>
        <p:spPr>
          <a:xfrm>
            <a:off x="1081013" y="3242516"/>
            <a:ext cx="21084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Suy diễn tiến dùng đồ thị FPG để xử lí cạnh tranh</a:t>
            </a:r>
            <a:endParaRPr dirty="0"/>
          </a:p>
        </p:txBody>
      </p:sp>
      <p:sp>
        <p:nvSpPr>
          <p:cNvPr id="2476" name="Google Shape;2476;p33"/>
          <p:cNvSpPr txBox="1">
            <a:spLocks noGrp="1"/>
          </p:cNvSpPr>
          <p:nvPr>
            <p:ph type="subTitle" idx="9"/>
          </p:nvPr>
        </p:nvSpPr>
        <p:spPr>
          <a:xfrm>
            <a:off x="3591480" y="3004266"/>
            <a:ext cx="1961100" cy="3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2477" name="Google Shape;2477;p33"/>
          <p:cNvSpPr txBox="1">
            <a:spLocks noGrp="1"/>
          </p:cNvSpPr>
          <p:nvPr>
            <p:ph type="subTitle" idx="13"/>
          </p:nvPr>
        </p:nvSpPr>
        <p:spPr>
          <a:xfrm>
            <a:off x="3517825" y="3242516"/>
            <a:ext cx="21084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dirty="0"/>
          </a:p>
        </p:txBody>
      </p:sp>
      <p:sp>
        <p:nvSpPr>
          <p:cNvPr id="2478" name="Google Shape;2478;p33"/>
          <p:cNvSpPr txBox="1">
            <a:spLocks noGrp="1"/>
          </p:cNvSpPr>
          <p:nvPr>
            <p:ph type="subTitle" idx="14"/>
          </p:nvPr>
        </p:nvSpPr>
        <p:spPr>
          <a:xfrm>
            <a:off x="6028263" y="3004266"/>
            <a:ext cx="1961100" cy="3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Q&amp;A</a:t>
            </a:r>
            <a:endParaRPr dirty="0"/>
          </a:p>
        </p:txBody>
      </p:sp>
      <p:sp>
        <p:nvSpPr>
          <p:cNvPr id="2479" name="Google Shape;2479;p33"/>
          <p:cNvSpPr txBox="1">
            <a:spLocks noGrp="1"/>
          </p:cNvSpPr>
          <p:nvPr>
            <p:ph type="subTitle" idx="15"/>
          </p:nvPr>
        </p:nvSpPr>
        <p:spPr>
          <a:xfrm>
            <a:off x="5954612" y="3242516"/>
            <a:ext cx="21084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Thắc mắc và giải đáp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67;p33">
            <a:extLst>
              <a:ext uri="{FF2B5EF4-FFF2-40B4-BE49-F238E27FC236}">
                <a16:creationId xmlns:a16="http://schemas.microsoft.com/office/drawing/2014/main" id="{C6C65041-089B-4A14-8CA1-172904FDB687}"/>
              </a:ext>
            </a:extLst>
          </p:cNvPr>
          <p:cNvSpPr txBox="1">
            <a:spLocks/>
          </p:cNvSpPr>
          <p:nvPr/>
        </p:nvSpPr>
        <p:spPr>
          <a:xfrm>
            <a:off x="1445425" y="476172"/>
            <a:ext cx="62532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 err="1">
                <a:latin typeface="Nunito" panose="020B0604020202020204" charset="0"/>
              </a:rPr>
              <a:t>Mở</a:t>
            </a:r>
            <a:r>
              <a:rPr lang="en-US" sz="2600" b="1" dirty="0">
                <a:latin typeface="Nunito" panose="020B0604020202020204" charset="0"/>
              </a:rPr>
              <a:t> </a:t>
            </a:r>
            <a:r>
              <a:rPr lang="en-US" sz="2600" b="1" dirty="0" err="1">
                <a:latin typeface="Nunito" panose="020B0604020202020204" charset="0"/>
              </a:rPr>
              <a:t>đầu</a:t>
            </a:r>
            <a:endParaRPr lang="en-US" sz="2600" b="1" dirty="0">
              <a:latin typeface="Nunito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70200-4CB8-4617-8573-9345B7A01F52}"/>
              </a:ext>
            </a:extLst>
          </p:cNvPr>
          <p:cNvSpPr txBox="1"/>
          <p:nvPr/>
        </p:nvSpPr>
        <p:spPr>
          <a:xfrm>
            <a:off x="777552" y="1043541"/>
            <a:ext cx="79434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tx1"/>
                </a:solidFill>
                <a:latin typeface="Nunito"/>
                <a:sym typeface="Nunito"/>
              </a:rPr>
              <a:t>Điều chế hóa học trở nên phức tạp khi số chất tham gia thí nghiệm nhiều.</a:t>
            </a:r>
          </a:p>
          <a:p>
            <a:endParaRPr lang="en" dirty="0">
              <a:solidFill>
                <a:schemeClr val="tx1"/>
              </a:solidFill>
              <a:latin typeface="Nunito"/>
              <a:sym typeface="Nunito"/>
            </a:endParaRPr>
          </a:p>
          <a:p>
            <a:r>
              <a:rPr lang="en" dirty="0">
                <a:solidFill>
                  <a:schemeClr val="tx1"/>
                </a:solidFill>
                <a:latin typeface="Nunito"/>
                <a:sym typeface="Nunito"/>
              </a:rPr>
              <a:t>Hệ chuyên gia điều chế chất hóa học có thể sử dụng để hỗ trợ cho các phòng lab hoặc phục vụ cho việc học môn hóa học.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11 cuốn sách hay về hóa học vô cùng sống động và gần gũi - Readvii">
            <a:extLst>
              <a:ext uri="{FF2B5EF4-FFF2-40B4-BE49-F238E27FC236}">
                <a16:creationId xmlns:a16="http://schemas.microsoft.com/office/drawing/2014/main" id="{36A84724-7D0A-4EC3-9774-E0A54B528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282" y="2135684"/>
            <a:ext cx="4448758" cy="268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8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67;p33">
            <a:extLst>
              <a:ext uri="{FF2B5EF4-FFF2-40B4-BE49-F238E27FC236}">
                <a16:creationId xmlns:a16="http://schemas.microsoft.com/office/drawing/2014/main" id="{C6C65041-089B-4A14-8CA1-172904FDB687}"/>
              </a:ext>
            </a:extLst>
          </p:cNvPr>
          <p:cNvSpPr txBox="1">
            <a:spLocks/>
          </p:cNvSpPr>
          <p:nvPr/>
        </p:nvSpPr>
        <p:spPr>
          <a:xfrm>
            <a:off x="1445425" y="476172"/>
            <a:ext cx="62532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latin typeface="Nunito" panose="020B0604020202020204" charset="0"/>
              </a:rPr>
              <a:t>Tri </a:t>
            </a:r>
            <a:r>
              <a:rPr lang="en-US" sz="2600" b="1" dirty="0" err="1">
                <a:latin typeface="Nunito" panose="020B0604020202020204" charset="0"/>
              </a:rPr>
              <a:t>thức</a:t>
            </a:r>
            <a:r>
              <a:rPr lang="en-US" sz="2600" b="1" dirty="0">
                <a:latin typeface="Nunito" panose="020B0604020202020204" charset="0"/>
              </a:rPr>
              <a:t> </a:t>
            </a:r>
            <a:r>
              <a:rPr lang="en-US" sz="2600" b="1" dirty="0" err="1">
                <a:latin typeface="Nunito" panose="020B0604020202020204" charset="0"/>
              </a:rPr>
              <a:t>cần</a:t>
            </a:r>
            <a:r>
              <a:rPr lang="en-US" sz="2600" b="1" dirty="0">
                <a:latin typeface="Nunito" panose="020B0604020202020204" charset="0"/>
              </a:rPr>
              <a:t> </a:t>
            </a:r>
            <a:r>
              <a:rPr lang="en-US" sz="2600" b="1" dirty="0" err="1">
                <a:latin typeface="Nunito" panose="020B0604020202020204" charset="0"/>
              </a:rPr>
              <a:t>thiết</a:t>
            </a:r>
            <a:endParaRPr lang="en-US" sz="2600" b="1" dirty="0">
              <a:latin typeface="Nunit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111428-D076-405D-9AAF-EB7A1EEB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3" y="1063063"/>
            <a:ext cx="3912598" cy="3770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35E780-CC12-498D-98E0-2A0B4FCE18AF}"/>
              </a:ext>
            </a:extLst>
          </p:cNvPr>
          <p:cNvSpPr txBox="1"/>
          <p:nvPr/>
        </p:nvSpPr>
        <p:spPr>
          <a:xfrm>
            <a:off x="771331" y="1232922"/>
            <a:ext cx="33714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tx1"/>
                </a:solidFill>
                <a:latin typeface="Nunito"/>
                <a:sym typeface="Nunito"/>
              </a:rPr>
              <a:t>Tri thức của hệ chuyên gia do chuyên gia cung cấp để đảm bảo hệ có kết quả chính xác nhất.</a:t>
            </a:r>
          </a:p>
          <a:p>
            <a:endParaRPr lang="en" dirty="0">
              <a:solidFill>
                <a:schemeClr val="tx1"/>
              </a:solidFill>
              <a:latin typeface="Nunito"/>
              <a:sym typeface="Nunito"/>
            </a:endParaRPr>
          </a:p>
          <a:p>
            <a:r>
              <a:rPr lang="en" dirty="0">
                <a:solidFill>
                  <a:schemeClr val="tx1"/>
                </a:solidFill>
                <a:latin typeface="Nunito"/>
                <a:sym typeface="Nunito"/>
              </a:rPr>
              <a:t>Ở đây em sử dụng các phản ứng vô cơ liên quan đến sắt mà em đã tìm hiểu được như hình bên.</a:t>
            </a:r>
          </a:p>
          <a:p>
            <a:endParaRPr lang="en" dirty="0">
              <a:solidFill>
                <a:schemeClr val="tx1"/>
              </a:solidFill>
              <a:latin typeface="Nunito"/>
              <a:sym typeface="Nunito"/>
            </a:endParaRPr>
          </a:p>
          <a:p>
            <a:r>
              <a:rPr lang="en" dirty="0">
                <a:solidFill>
                  <a:schemeClr val="tx1"/>
                </a:solidFill>
                <a:latin typeface="Nunito"/>
                <a:sym typeface="Nunito"/>
              </a:rPr>
              <a:t>Cấu trúc của một phản ứng hóa học:</a:t>
            </a:r>
          </a:p>
          <a:p>
            <a:pPr marL="285750" indent="-285750">
              <a:buFontTx/>
              <a:buChar char="-"/>
            </a:pPr>
            <a:r>
              <a:rPr lang="en" dirty="0">
                <a:solidFill>
                  <a:schemeClr val="tx1"/>
                </a:solidFill>
                <a:latin typeface="Nunito"/>
                <a:sym typeface="Nunito"/>
              </a:rPr>
              <a:t>Vế trái: Các chất tham gia phản ứng</a:t>
            </a:r>
          </a:p>
          <a:p>
            <a:pPr marL="285750" indent="-285750">
              <a:buFontTx/>
              <a:buChar char="-"/>
            </a:pPr>
            <a:r>
              <a:rPr lang="en" dirty="0">
                <a:solidFill>
                  <a:schemeClr val="tx1"/>
                </a:solidFill>
                <a:latin typeface="Nunito"/>
                <a:sym typeface="Nunito"/>
              </a:rPr>
              <a:t>Vế phải: Sản phẩm của phản ứng</a:t>
            </a:r>
          </a:p>
          <a:p>
            <a:pPr marL="285750" indent="-285750">
              <a:buFontTx/>
              <a:buChar char="-"/>
            </a:pPr>
            <a:r>
              <a:rPr lang="en" dirty="0">
                <a:solidFill>
                  <a:schemeClr val="tx1"/>
                </a:solidFill>
                <a:latin typeface="Nunito"/>
                <a:sym typeface="Nunito"/>
              </a:rPr>
              <a:t>Ở giữa: Điều kiện xảy ra phản ứng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2" name="Google Shape;3242;p55"/>
          <p:cNvSpPr txBox="1">
            <a:spLocks noGrp="1"/>
          </p:cNvSpPr>
          <p:nvPr>
            <p:ph type="title"/>
          </p:nvPr>
        </p:nvSpPr>
        <p:spPr>
          <a:xfrm>
            <a:off x="1445425" y="422380"/>
            <a:ext cx="62532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T</a:t>
            </a:r>
            <a:r>
              <a:rPr lang="en-US" sz="2600" b="1" dirty="0" err="1">
                <a:latin typeface="Nunito" panose="020B0604020202020204" charset="0"/>
              </a:rPr>
              <a:t>hiết</a:t>
            </a:r>
            <a:r>
              <a:rPr lang="en-US" sz="2600" b="1" dirty="0">
                <a:latin typeface="Nunito" panose="020B0604020202020204" charset="0"/>
              </a:rPr>
              <a:t> </a:t>
            </a:r>
            <a:r>
              <a:rPr lang="en-US" sz="2600" b="1" dirty="0" err="1">
                <a:latin typeface="Nunito" panose="020B0604020202020204" charset="0"/>
              </a:rPr>
              <a:t>kế</a:t>
            </a:r>
            <a:r>
              <a:rPr lang="en-US" sz="2600" b="1" dirty="0">
                <a:latin typeface="Nunito" panose="020B0604020202020204" charset="0"/>
              </a:rPr>
              <a:t> </a:t>
            </a:r>
            <a:r>
              <a:rPr lang="en-US" sz="2600" b="1" dirty="0" err="1">
                <a:latin typeface="Nunito" panose="020B0604020202020204" charset="0"/>
              </a:rPr>
              <a:t>lớp</a:t>
            </a:r>
            <a:endParaRPr dirty="0"/>
          </a:p>
        </p:txBody>
      </p:sp>
      <p:graphicFrame>
        <p:nvGraphicFramePr>
          <p:cNvPr id="3243" name="Google Shape;3243;p55"/>
          <p:cNvGraphicFramePr/>
          <p:nvPr>
            <p:extLst>
              <p:ext uri="{D42A27DB-BD31-4B8C-83A1-F6EECF244321}">
                <p14:modId xmlns:p14="http://schemas.microsoft.com/office/powerpoint/2010/main" val="759464739"/>
              </p:ext>
            </p:extLst>
          </p:nvPr>
        </p:nvGraphicFramePr>
        <p:xfrm>
          <a:off x="1175657" y="1051021"/>
          <a:ext cx="6904653" cy="2800515"/>
        </p:xfrm>
        <a:graphic>
          <a:graphicData uri="http://schemas.openxmlformats.org/drawingml/2006/table">
            <a:tbl>
              <a:tblPr>
                <a:noFill/>
                <a:tableStyleId>{C2C13C34-DAAC-4F3A-A8C1-4DA7DD6F3C3D}</a:tableStyleId>
              </a:tblPr>
              <a:tblGrid>
                <a:gridCol w="199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Lớp</a:t>
                      </a:r>
                      <a:endParaRPr sz="1600" b="1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Ý nghĩa</a:t>
                      </a:r>
                      <a:endParaRPr sz="1600" b="1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ChatHoaHoc.cs</a:t>
                      </a:r>
                      <a:endParaRPr dirty="0">
                        <a:solidFill>
                          <a:schemeClr val="tx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Đại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diện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cho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các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chất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hóa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học</a:t>
                      </a:r>
                      <a:endParaRPr i="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PhanUng.cs</a:t>
                      </a:r>
                      <a:endParaRPr dirty="0">
                        <a:solidFill>
                          <a:schemeClr val="tx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Đại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diện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cho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các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phản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ứng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hóa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học</a:t>
                      </a:r>
                      <a:endParaRPr i="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DataTriThuc.cs</a:t>
                      </a:r>
                      <a:endParaRPr dirty="0">
                        <a:solidFill>
                          <a:schemeClr val="tx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Đọc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và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quản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lí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các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tri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thức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hiện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có</a:t>
                      </a:r>
                      <a:endParaRPr i="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MoToSuyDien.cs</a:t>
                      </a:r>
                      <a:endParaRPr dirty="0">
                        <a:solidFill>
                          <a:schemeClr val="tx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Mô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tơ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suy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diễn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của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hệ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chuyên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gia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thực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hiện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xử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lí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dữ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liệu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để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giải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quyết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bài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toán</a:t>
                      </a:r>
                      <a:endParaRPr i="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6985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PhanUngComparer.cs</a:t>
                      </a:r>
                      <a:endParaRPr dirty="0">
                        <a:solidFill>
                          <a:schemeClr val="tx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Lớp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so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sánh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các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phản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ứng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hỗ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trợ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xử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lí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cạnh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tranh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bằng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FPG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để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chọn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ra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phản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ứng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có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hàm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Heuristic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nhỏ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nhất</a:t>
                      </a:r>
                      <a:endParaRPr i="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Program.cs</a:t>
                      </a:r>
                      <a:endParaRPr dirty="0">
                        <a:solidFill>
                          <a:schemeClr val="tx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Lớp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chính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chứa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chương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trình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chạy</a:t>
                      </a:r>
                      <a:endParaRPr lang="en-US" i="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67;p33">
            <a:extLst>
              <a:ext uri="{FF2B5EF4-FFF2-40B4-BE49-F238E27FC236}">
                <a16:creationId xmlns:a16="http://schemas.microsoft.com/office/drawing/2014/main" id="{C6C65041-089B-4A14-8CA1-172904FDB687}"/>
              </a:ext>
            </a:extLst>
          </p:cNvPr>
          <p:cNvSpPr txBox="1">
            <a:spLocks/>
          </p:cNvSpPr>
          <p:nvPr/>
        </p:nvSpPr>
        <p:spPr>
          <a:xfrm>
            <a:off x="1445425" y="476172"/>
            <a:ext cx="62532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 err="1">
                <a:latin typeface="Nunito" panose="020B0604020202020204" charset="0"/>
              </a:rPr>
              <a:t>Thiết</a:t>
            </a:r>
            <a:r>
              <a:rPr lang="en-US" sz="2600" b="1" dirty="0">
                <a:latin typeface="Nunito" panose="020B0604020202020204" charset="0"/>
              </a:rPr>
              <a:t> </a:t>
            </a:r>
            <a:r>
              <a:rPr lang="en-US" sz="2600" b="1" dirty="0" err="1">
                <a:latin typeface="Nunito" panose="020B0604020202020204" charset="0"/>
              </a:rPr>
              <a:t>kế</a:t>
            </a:r>
            <a:r>
              <a:rPr lang="en-US" sz="2600" b="1" dirty="0">
                <a:latin typeface="Nunito" panose="020B0604020202020204" charset="0"/>
              </a:rPr>
              <a:t> </a:t>
            </a:r>
            <a:r>
              <a:rPr lang="en-US" sz="2600" b="1" dirty="0" err="1">
                <a:latin typeface="Nunito" panose="020B0604020202020204" charset="0"/>
              </a:rPr>
              <a:t>giải</a:t>
            </a:r>
            <a:r>
              <a:rPr lang="en-US" sz="2600" b="1" dirty="0">
                <a:latin typeface="Nunito" panose="020B0604020202020204" charset="0"/>
              </a:rPr>
              <a:t> </a:t>
            </a:r>
            <a:r>
              <a:rPr lang="en-US" sz="2600" b="1" dirty="0" err="1">
                <a:latin typeface="Nunito" panose="020B0604020202020204" charset="0"/>
              </a:rPr>
              <a:t>thuật</a:t>
            </a:r>
            <a:endParaRPr lang="en-US" sz="2600" b="1" dirty="0">
              <a:latin typeface="Nunito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481B-F8D0-4D4C-A678-9018F7D3574F}"/>
              </a:ext>
            </a:extLst>
          </p:cNvPr>
          <p:cNvSpPr txBox="1"/>
          <p:nvPr/>
        </p:nvSpPr>
        <p:spPr>
          <a:xfrm>
            <a:off x="771330" y="1232922"/>
            <a:ext cx="73338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tx1"/>
                </a:solidFill>
                <a:latin typeface="Nunito"/>
                <a:sym typeface="Nunito"/>
              </a:rPr>
              <a:t>Xây dựng cây FPG:</a:t>
            </a:r>
          </a:p>
          <a:p>
            <a:pPr marL="285750" indent="-285750">
              <a:buFontTx/>
              <a:buChar char="-"/>
            </a:pPr>
            <a:r>
              <a:rPr lang="en" dirty="0">
                <a:solidFill>
                  <a:schemeClr val="tx1"/>
                </a:solidFill>
                <a:latin typeface="Nunito"/>
                <a:sym typeface="Nunito"/>
              </a:rPr>
              <a:t>Sử dụng cách lưu đồ thị bằng danh sách kề</a:t>
            </a:r>
          </a:p>
          <a:p>
            <a:endParaRPr lang="en" dirty="0">
              <a:solidFill>
                <a:schemeClr val="tx1"/>
              </a:solidFill>
              <a:latin typeface="Nunito"/>
              <a:sym typeface="Nunito"/>
            </a:endParaRPr>
          </a:p>
          <a:p>
            <a:r>
              <a:rPr lang="en" b="1" dirty="0">
                <a:solidFill>
                  <a:schemeClr val="tx1"/>
                </a:solidFill>
                <a:latin typeface="Nunito"/>
                <a:sym typeface="Nunito"/>
              </a:rPr>
              <a:t>Xây dựng hàm Heuristic:</a:t>
            </a:r>
          </a:p>
          <a:p>
            <a:pPr marL="285750" indent="-285750">
              <a:buFontTx/>
              <a:buChar char="-"/>
            </a:pPr>
            <a:r>
              <a:rPr lang="en" dirty="0">
                <a:solidFill>
                  <a:schemeClr val="tx1"/>
                </a:solidFill>
                <a:latin typeface="Nunito"/>
                <a:sym typeface="Nunito"/>
              </a:rPr>
              <a:t>Sử dụng BFS để tính giá trị Heuristic cho các phải ứng</a:t>
            </a:r>
          </a:p>
          <a:p>
            <a:endParaRPr lang="en" dirty="0">
              <a:solidFill>
                <a:schemeClr val="tx1"/>
              </a:solidFill>
              <a:latin typeface="Nunito"/>
              <a:sym typeface="Nunito"/>
            </a:endParaRPr>
          </a:p>
          <a:p>
            <a:r>
              <a:rPr lang="en" b="1" dirty="0">
                <a:solidFill>
                  <a:schemeClr val="tx1"/>
                </a:solidFill>
                <a:latin typeface="Nunito"/>
                <a:sym typeface="Nunito"/>
              </a:rPr>
              <a:t>Xử lí cạnh tranh bằng FPG:</a:t>
            </a:r>
          </a:p>
          <a:p>
            <a:pPr marL="285750" indent="-285750">
              <a:buFontTx/>
              <a:buChar char="-"/>
            </a:pPr>
            <a:r>
              <a:rPr lang="en" dirty="0">
                <a:solidFill>
                  <a:schemeClr val="tx1"/>
                </a:solidFill>
                <a:latin typeface="Nunito"/>
                <a:sym typeface="Nunito"/>
              </a:rPr>
              <a:t>Sử dụng cấu trúc hàng đợi ưu tiên cho tập luật SAT</a:t>
            </a:r>
            <a:endParaRPr lang="en-US" dirty="0">
              <a:solidFill>
                <a:schemeClr val="tx1"/>
              </a:solidFill>
              <a:latin typeface="Nunito"/>
              <a:sym typeface="Nunito"/>
            </a:endParaRPr>
          </a:p>
          <a:p>
            <a:endParaRPr lang="en-US" dirty="0">
              <a:solidFill>
                <a:schemeClr val="tx1"/>
              </a:solidFill>
              <a:latin typeface="Nunito"/>
              <a:sym typeface="Nunito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Nunito"/>
                <a:sym typeface="Nunito"/>
              </a:rPr>
              <a:t>Xây</a:t>
            </a:r>
            <a:r>
              <a:rPr lang="en-US" b="1" dirty="0">
                <a:solidFill>
                  <a:schemeClr val="tx1"/>
                </a:solidFill>
                <a:latin typeface="Nunito"/>
                <a:sym typeface="Nunito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Nunito"/>
                <a:sym typeface="Nunito"/>
              </a:rPr>
              <a:t>dựng</a:t>
            </a:r>
            <a:r>
              <a:rPr lang="en-US" b="1" dirty="0">
                <a:solidFill>
                  <a:schemeClr val="tx1"/>
                </a:solidFill>
                <a:latin typeface="Nunito"/>
                <a:sym typeface="Nunito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Nunito"/>
                <a:sym typeface="Nunito"/>
              </a:rPr>
              <a:t>hàm</a:t>
            </a:r>
            <a:r>
              <a:rPr lang="en-US" b="1" dirty="0">
                <a:solidFill>
                  <a:schemeClr val="tx1"/>
                </a:solidFill>
                <a:latin typeface="Nunito"/>
                <a:sym typeface="Nunito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Nunito"/>
                <a:sym typeface="Nunito"/>
              </a:rPr>
              <a:t>suy</a:t>
            </a:r>
            <a:r>
              <a:rPr lang="en-US" b="1" dirty="0">
                <a:solidFill>
                  <a:schemeClr val="tx1"/>
                </a:solidFill>
                <a:latin typeface="Nunito"/>
                <a:sym typeface="Nunito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Nunito"/>
                <a:sym typeface="Nunito"/>
              </a:rPr>
              <a:t>diễn</a:t>
            </a:r>
            <a:r>
              <a:rPr lang="en-US" b="1" dirty="0">
                <a:solidFill>
                  <a:schemeClr val="tx1"/>
                </a:solidFill>
                <a:latin typeface="Nunito"/>
                <a:sym typeface="Nunito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Nunito"/>
                <a:sym typeface="Nunito"/>
              </a:rPr>
              <a:t>tiến</a:t>
            </a:r>
            <a:r>
              <a:rPr lang="en-US" b="1" dirty="0">
                <a:solidFill>
                  <a:schemeClr val="tx1"/>
                </a:solidFill>
                <a:latin typeface="Nunito"/>
                <a:sym typeface="Nunito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Nunito"/>
                <a:sym typeface="Nunito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Nunito"/>
                <a:sym typeface="Nuni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/>
                <a:sym typeface="Nunito"/>
              </a:rPr>
              <a:t>thi</a:t>
            </a:r>
            <a:r>
              <a:rPr lang="en-US" dirty="0">
                <a:solidFill>
                  <a:schemeClr val="tx1"/>
                </a:solidFill>
                <a:latin typeface="Nunito"/>
                <a:sym typeface="Nuni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/>
                <a:sym typeface="Nunito"/>
              </a:rPr>
              <a:t>suy</a:t>
            </a:r>
            <a:r>
              <a:rPr lang="en-US" dirty="0">
                <a:solidFill>
                  <a:schemeClr val="tx1"/>
                </a:solidFill>
                <a:latin typeface="Nunito"/>
                <a:sym typeface="Nuni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/>
                <a:sym typeface="Nunito"/>
              </a:rPr>
              <a:t>diễn</a:t>
            </a:r>
            <a:r>
              <a:rPr lang="en-US" dirty="0">
                <a:solidFill>
                  <a:schemeClr val="tx1"/>
                </a:solidFill>
                <a:latin typeface="Nunito"/>
                <a:sym typeface="Nuni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/>
                <a:sym typeface="Nunito"/>
              </a:rPr>
              <a:t>tiến</a:t>
            </a:r>
            <a:r>
              <a:rPr lang="en-US" dirty="0">
                <a:solidFill>
                  <a:schemeClr val="tx1"/>
                </a:solidFill>
                <a:latin typeface="Nunito"/>
                <a:sym typeface="Nuni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/>
                <a:sym typeface="Nunito"/>
              </a:rPr>
              <a:t>sử</a:t>
            </a:r>
            <a:r>
              <a:rPr lang="en-US" dirty="0">
                <a:solidFill>
                  <a:schemeClr val="tx1"/>
                </a:solidFill>
                <a:latin typeface="Nunito"/>
                <a:sym typeface="Nuni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/>
                <a:sym typeface="Nunito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Nunito"/>
                <a:sym typeface="Nuni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/>
                <a:sym typeface="Nunito"/>
              </a:rPr>
              <a:t>xử</a:t>
            </a:r>
            <a:r>
              <a:rPr lang="en-US" dirty="0">
                <a:solidFill>
                  <a:schemeClr val="tx1"/>
                </a:solidFill>
                <a:latin typeface="Nunito"/>
                <a:sym typeface="Nuni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/>
                <a:sym typeface="Nunito"/>
              </a:rPr>
              <a:t>lí</a:t>
            </a:r>
            <a:r>
              <a:rPr lang="en-US" dirty="0">
                <a:solidFill>
                  <a:schemeClr val="tx1"/>
                </a:solidFill>
                <a:latin typeface="Nunito"/>
                <a:sym typeface="Nuni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/>
                <a:sym typeface="Nunito"/>
              </a:rPr>
              <a:t>cạnh</a:t>
            </a:r>
            <a:r>
              <a:rPr lang="en-US" dirty="0">
                <a:solidFill>
                  <a:schemeClr val="tx1"/>
                </a:solidFill>
                <a:latin typeface="Nunito"/>
                <a:sym typeface="Nuni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/>
                <a:sym typeface="Nunito"/>
              </a:rPr>
              <a:t>tranh</a:t>
            </a:r>
            <a:r>
              <a:rPr lang="en-US" dirty="0">
                <a:solidFill>
                  <a:schemeClr val="tx1"/>
                </a:solidFill>
                <a:latin typeface="Nunito"/>
                <a:sym typeface="Nuni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/>
                <a:sym typeface="Nunito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Nunito"/>
                <a:sym typeface="Nunito"/>
              </a:rPr>
              <a:t> FPG </a:t>
            </a:r>
            <a:r>
              <a:rPr lang="en-US" dirty="0" err="1">
                <a:solidFill>
                  <a:schemeClr val="tx1"/>
                </a:solidFill>
                <a:latin typeface="Nunito"/>
                <a:sym typeface="Nunito"/>
              </a:rPr>
              <a:t>đã</a:t>
            </a:r>
            <a:r>
              <a:rPr lang="en-US" dirty="0">
                <a:solidFill>
                  <a:schemeClr val="tx1"/>
                </a:solidFill>
                <a:latin typeface="Nunito"/>
                <a:sym typeface="Nuni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/>
                <a:sym typeface="Nunito"/>
              </a:rPr>
              <a:t>xây</a:t>
            </a:r>
            <a:r>
              <a:rPr lang="en-US" dirty="0">
                <a:solidFill>
                  <a:schemeClr val="tx1"/>
                </a:solidFill>
                <a:latin typeface="Nunito"/>
                <a:sym typeface="Nuni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"/>
                <a:sym typeface="Nunito"/>
              </a:rPr>
              <a:t>dựng</a:t>
            </a:r>
            <a:endParaRPr lang="en-US" dirty="0">
              <a:solidFill>
                <a:schemeClr val="tx1"/>
              </a:solidFill>
              <a:latin typeface="Nunito"/>
              <a:sym typeface="Nunito"/>
            </a:endParaRPr>
          </a:p>
          <a:p>
            <a:pPr marL="285750" indent="-285750">
              <a:buFontTx/>
              <a:buChar char="-"/>
            </a:pPr>
            <a:endParaRPr lang="en" dirty="0">
              <a:solidFill>
                <a:schemeClr val="tx1"/>
              </a:solidFill>
              <a:latin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3861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2" name="Google Shape;3242;p55"/>
          <p:cNvSpPr txBox="1">
            <a:spLocks noGrp="1"/>
          </p:cNvSpPr>
          <p:nvPr>
            <p:ph type="title"/>
          </p:nvPr>
        </p:nvSpPr>
        <p:spPr>
          <a:xfrm>
            <a:off x="1445425" y="422380"/>
            <a:ext cx="62532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T</a:t>
            </a:r>
            <a:r>
              <a:rPr lang="en-US" sz="2600" b="1" dirty="0" err="1">
                <a:latin typeface="Nunito" panose="020B0604020202020204" charset="0"/>
              </a:rPr>
              <a:t>hiết</a:t>
            </a:r>
            <a:r>
              <a:rPr lang="en-US" sz="2600" b="1" dirty="0">
                <a:latin typeface="Nunito" panose="020B0604020202020204" charset="0"/>
              </a:rPr>
              <a:t> </a:t>
            </a:r>
            <a:r>
              <a:rPr lang="en-US" sz="2600" b="1" dirty="0" err="1">
                <a:latin typeface="Nunito" panose="020B0604020202020204" charset="0"/>
              </a:rPr>
              <a:t>kế</a:t>
            </a:r>
            <a:r>
              <a:rPr lang="en-US" sz="2600" b="1" dirty="0">
                <a:latin typeface="Nunito" panose="020B0604020202020204" charset="0"/>
              </a:rPr>
              <a:t> </a:t>
            </a:r>
            <a:r>
              <a:rPr lang="en-US" sz="2600" b="1" dirty="0" err="1">
                <a:latin typeface="Nunito" panose="020B0604020202020204" charset="0"/>
              </a:rPr>
              <a:t>giao</a:t>
            </a:r>
            <a:r>
              <a:rPr lang="en-US" sz="2600" b="1" dirty="0">
                <a:latin typeface="Nunito" panose="020B0604020202020204" charset="0"/>
              </a:rPr>
              <a:t> </a:t>
            </a:r>
            <a:r>
              <a:rPr lang="en-US" sz="2600" b="1" dirty="0" err="1">
                <a:latin typeface="Nunito" panose="020B0604020202020204" charset="0"/>
              </a:rPr>
              <a:t>diện</a:t>
            </a:r>
            <a:endParaRPr dirty="0"/>
          </a:p>
        </p:txBody>
      </p:sp>
      <p:graphicFrame>
        <p:nvGraphicFramePr>
          <p:cNvPr id="3243" name="Google Shape;3243;p55"/>
          <p:cNvGraphicFramePr/>
          <p:nvPr>
            <p:extLst>
              <p:ext uri="{D42A27DB-BD31-4B8C-83A1-F6EECF244321}">
                <p14:modId xmlns:p14="http://schemas.microsoft.com/office/powerpoint/2010/main" val="2010092775"/>
              </p:ext>
            </p:extLst>
          </p:nvPr>
        </p:nvGraphicFramePr>
        <p:xfrm>
          <a:off x="1169436" y="1362042"/>
          <a:ext cx="6904653" cy="2256075"/>
        </p:xfrm>
        <a:graphic>
          <a:graphicData uri="http://schemas.openxmlformats.org/drawingml/2006/table">
            <a:tbl>
              <a:tblPr>
                <a:noFill/>
                <a:tableStyleId>{C2C13C34-DAAC-4F3A-A8C1-4DA7DD6F3C3D}</a:tableStyleId>
              </a:tblPr>
              <a:tblGrid>
                <a:gridCol w="199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Form</a:t>
                      </a:r>
                      <a:endParaRPr sz="1600" b="1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Ý nghĩa</a:t>
                      </a:r>
                      <a:endParaRPr sz="1600" b="1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Main</a:t>
                      </a:r>
                      <a:endParaRPr dirty="0">
                        <a:solidFill>
                          <a:schemeClr val="tx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Trang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màn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hình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chính</a:t>
                      </a:r>
                      <a:endParaRPr lang="en-US" i="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DieuChe</a:t>
                      </a:r>
                      <a:endParaRPr dirty="0">
                        <a:solidFill>
                          <a:schemeClr val="tx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Trang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cho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phép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tiến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hành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điều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chế</a:t>
                      </a:r>
                      <a:endParaRPr i="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KetQua</a:t>
                      </a:r>
                      <a:endParaRPr dirty="0">
                        <a:solidFill>
                          <a:schemeClr val="tx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Trang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hiển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thị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kết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quả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điều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chế</a:t>
                      </a:r>
                      <a:endParaRPr i="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Them</a:t>
                      </a: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Trang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cho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phép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thêm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hoặc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xóa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tri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thức</a:t>
                      </a:r>
                      <a:endParaRPr i="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6985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TroGiup</a:t>
                      </a:r>
                      <a:endParaRPr lang="en-US" dirty="0">
                        <a:solidFill>
                          <a:schemeClr val="tx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Trang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hướng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dẫn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sử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dụng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và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thông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tin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người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lập</a:t>
                      </a:r>
                      <a:r>
                        <a:rPr lang="en-US" i="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en-US" i="0" dirty="0" err="1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trình</a:t>
                      </a:r>
                      <a:endParaRPr lang="en-US" i="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18000" marB="1800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71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54D45-B3B7-498C-AA4A-88F506CF6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68" y="980715"/>
            <a:ext cx="4444893" cy="38582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FDEAD2-A4B6-40A3-90B0-8D861A3AE8DD}"/>
              </a:ext>
            </a:extLst>
          </p:cNvPr>
          <p:cNvSpPr txBox="1"/>
          <p:nvPr/>
        </p:nvSpPr>
        <p:spPr>
          <a:xfrm>
            <a:off x="478972" y="435892"/>
            <a:ext cx="8186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dirty="0">
                <a:latin typeface="Nunito" panose="020B0604020202020204" charset="0"/>
              </a:rPr>
              <a:t>Trang </a:t>
            </a:r>
            <a:r>
              <a:rPr lang="en-US" sz="2000" b="1" dirty="0" err="1">
                <a:latin typeface="Nunito" panose="020B0604020202020204" charset="0"/>
              </a:rPr>
              <a:t>chủ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cho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phép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lựa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chọn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các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chức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năng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hoặc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chọn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tệp</a:t>
            </a:r>
            <a:r>
              <a:rPr lang="en-US" sz="2000" b="1" dirty="0">
                <a:latin typeface="Nunito" panose="020B0604020202020204" charset="0"/>
              </a:rPr>
              <a:t> tri </a:t>
            </a:r>
            <a:r>
              <a:rPr lang="en-US" sz="2000" b="1" dirty="0" err="1">
                <a:latin typeface="Nunito" panose="020B0604020202020204" charset="0"/>
              </a:rPr>
              <a:t>thức</a:t>
            </a:r>
            <a:endParaRPr lang="en-US" sz="2000" b="1" dirty="0">
              <a:latin typeface="Nunito" panose="020B06040202020202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unito" panose="020B060402020202020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45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C1EF0-F7B9-4C23-9420-F72734667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81" y="1084833"/>
            <a:ext cx="6223790" cy="3872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59392B-DD90-40A4-AFC2-2357BE68519E}"/>
              </a:ext>
            </a:extLst>
          </p:cNvPr>
          <p:cNvSpPr txBox="1"/>
          <p:nvPr/>
        </p:nvSpPr>
        <p:spPr>
          <a:xfrm>
            <a:off x="478972" y="435892"/>
            <a:ext cx="8186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dirty="0">
                <a:latin typeface="Nunito" panose="020B0604020202020204" charset="0"/>
              </a:rPr>
              <a:t>Trang </a:t>
            </a:r>
            <a:r>
              <a:rPr lang="en-US" sz="2000" b="1" dirty="0" err="1">
                <a:latin typeface="Nunito" panose="020B0604020202020204" charset="0"/>
              </a:rPr>
              <a:t>điều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chế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chất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hóa</a:t>
            </a:r>
            <a:r>
              <a:rPr lang="en-US" sz="2000" b="1" dirty="0">
                <a:latin typeface="Nunito" panose="020B0604020202020204" charset="0"/>
              </a:rPr>
              <a:t> </a:t>
            </a:r>
            <a:r>
              <a:rPr lang="en-US" sz="2000" b="1" dirty="0" err="1">
                <a:latin typeface="Nunito" panose="020B0604020202020204" charset="0"/>
              </a:rPr>
              <a:t>học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unito" panose="020B060402020202020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1942290"/>
      </p:ext>
    </p:extLst>
  </p:cSld>
  <p:clrMapOvr>
    <a:masterClrMapping/>
  </p:clrMapOvr>
</p:sld>
</file>

<file path=ppt/theme/theme1.xml><?xml version="1.0" encoding="utf-8"?>
<a:theme xmlns:a="http://schemas.openxmlformats.org/drawingml/2006/main" name="Writing Book Report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DD9DB"/>
      </a:accent1>
      <a:accent2>
        <a:srgbClr val="F4AED2"/>
      </a:accent2>
      <a:accent3>
        <a:srgbClr val="A475EF"/>
      </a:accent3>
      <a:accent4>
        <a:srgbClr val="8C89FA"/>
      </a:accent4>
      <a:accent5>
        <a:srgbClr val="FBD66A"/>
      </a:accent5>
      <a:accent6>
        <a:srgbClr val="E5A14E"/>
      </a:accent6>
      <a:hlink>
        <a:srgbClr val="F4AE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riting-Book-Reports-by-Slidesgo.pptx" id="{2D83E2B2-BCC1-47D4-A415-DB7902F82F64}" vid="{29531F82-1C39-48B9-9B05-A23E0769815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Writing-Book-Reports-by-Slidesgo</Template>
  <TotalTime>50</TotalTime>
  <Words>526</Words>
  <Application>Microsoft Office PowerPoint</Application>
  <PresentationFormat>On-screen Show (16:9)</PresentationFormat>
  <Paragraphs>77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Nunito</vt:lpstr>
      <vt:lpstr>Writing Book Reports by Slidesgo</vt:lpstr>
      <vt:lpstr>HỆ CHUYÊN GIA điều chế chất hóa học</vt:lpstr>
      <vt:lpstr>Tổng quan</vt:lpstr>
      <vt:lpstr>PowerPoint Presentation</vt:lpstr>
      <vt:lpstr>PowerPoint Presentation</vt:lpstr>
      <vt:lpstr>Thiết kế lớp</vt:lpstr>
      <vt:lpstr>PowerPoint Presentation</vt:lpstr>
      <vt:lpstr>Thiết kế giao diện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HCG điều chế chất hóa học</dc:title>
  <dc:creator>Nam Chu</dc:creator>
  <cp:lastModifiedBy>Nam Chu</cp:lastModifiedBy>
  <cp:revision>7</cp:revision>
  <dcterms:created xsi:type="dcterms:W3CDTF">2021-04-09T10:47:37Z</dcterms:created>
  <dcterms:modified xsi:type="dcterms:W3CDTF">2021-04-09T11:38:17Z</dcterms:modified>
</cp:coreProperties>
</file>