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DAF7C-BE18-4727-A003-CDB0D6BAEF99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4AF9-57EA-471C-840A-EAA21CCE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Tủ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, camera,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update driver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4AF9-57EA-471C-840A-EAA21CCE11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2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6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59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0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174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4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8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7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8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6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E2AE-A8B1-4695-8AF6-8A149BCA8DAC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C9833D-3774-491F-B522-EE1DAC3E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107487" cy="2262781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SAP ITC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P. KT-AT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9/6/2014</a:t>
            </a:r>
          </a:p>
        </p:txBody>
      </p:sp>
    </p:spTree>
    <p:extLst>
      <p:ext uri="{BB962C8B-B14F-4D97-AF65-F5344CB8AC3E}">
        <p14:creationId xmlns:p14="http://schemas.microsoft.com/office/powerpoint/2010/main" val="37887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025" y="2216690"/>
            <a:ext cx="5471575" cy="128089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Cám</a:t>
            </a:r>
            <a:r>
              <a:rPr lang="en-US" sz="9600" b="1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endParaRPr lang="en-US" sz="9600" b="1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221" y="2133600"/>
            <a:ext cx="10031103" cy="3777622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SAP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SCADA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SAP SCADA –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41452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qua internet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iám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tủ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tủ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PLC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sz="2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COP (component oriented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programming)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Remoting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technique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8433" y="611409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SAP SCADA –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4440" y="2362200"/>
            <a:ext cx="2179320" cy="9906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SAP SCADA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1508" y="2362200"/>
            <a:ext cx="3459212" cy="990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Driver Management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3648" y="4069080"/>
            <a:ext cx="1927860" cy="99060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PLC Driver Adapter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8688" y="4069080"/>
            <a:ext cx="1912352" cy="99060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MCU Driver Adapter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03516" y="4069080"/>
            <a:ext cx="2277844" cy="99060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Camera Driver Adapter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83648" y="5516880"/>
            <a:ext cx="1287512" cy="99060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8021" y="5516880"/>
            <a:ext cx="1287512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9463" y="5516880"/>
            <a:ext cx="1622792" cy="990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Camera Server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163836" y="4069080"/>
            <a:ext cx="814804" cy="99060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097210" y="5516880"/>
            <a:ext cx="814804" cy="990600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12" idx="2"/>
            <a:endCxn id="15" idx="0"/>
          </p:cNvCxnSpPr>
          <p:nvPr/>
        </p:nvCxnSpPr>
        <p:spPr>
          <a:xfrm rot="5400000">
            <a:off x="4758891" y="5128193"/>
            <a:ext cx="457200" cy="320174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16" idx="0"/>
          </p:cNvCxnSpPr>
          <p:nvPr/>
        </p:nvCxnSpPr>
        <p:spPr>
          <a:xfrm rot="5400000">
            <a:off x="7049721" y="5201737"/>
            <a:ext cx="457200" cy="17308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2"/>
            <a:endCxn id="17" idx="0"/>
          </p:cNvCxnSpPr>
          <p:nvPr/>
        </p:nvCxnSpPr>
        <p:spPr>
          <a:xfrm rot="5400000">
            <a:off x="9448049" y="5222491"/>
            <a:ext cx="457200" cy="131579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2"/>
            <a:endCxn id="19" idx="0"/>
          </p:cNvCxnSpPr>
          <p:nvPr/>
        </p:nvCxnSpPr>
        <p:spPr>
          <a:xfrm rot="5400000">
            <a:off x="11309325" y="5254967"/>
            <a:ext cx="457200" cy="66626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13" idx="0"/>
          </p:cNvCxnSpPr>
          <p:nvPr/>
        </p:nvCxnSpPr>
        <p:spPr>
          <a:xfrm rot="5400000">
            <a:off x="7244849" y="3472815"/>
            <a:ext cx="716280" cy="476250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2"/>
            <a:endCxn id="12" idx="0"/>
          </p:cNvCxnSpPr>
          <p:nvPr/>
        </p:nvCxnSpPr>
        <p:spPr>
          <a:xfrm rot="5400000">
            <a:off x="6136206" y="2364172"/>
            <a:ext cx="716280" cy="269353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1" idx="2"/>
            <a:endCxn id="14" idx="0"/>
          </p:cNvCxnSpPr>
          <p:nvPr/>
        </p:nvCxnSpPr>
        <p:spPr>
          <a:xfrm rot="16200000" flipH="1">
            <a:off x="8433636" y="2760278"/>
            <a:ext cx="716280" cy="1901324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18" idx="0"/>
          </p:cNvCxnSpPr>
          <p:nvPr/>
        </p:nvCxnSpPr>
        <p:spPr>
          <a:xfrm rot="16200000" flipH="1">
            <a:off x="9348036" y="1845878"/>
            <a:ext cx="716280" cy="3730124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Left-Right Arrow 43"/>
          <p:cNvSpPr/>
          <p:nvPr/>
        </p:nvSpPr>
        <p:spPr>
          <a:xfrm>
            <a:off x="3759200" y="2603500"/>
            <a:ext cx="1943100" cy="546100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296611" y="2133599"/>
            <a:ext cx="10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SAP SCADA –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0" y="2133600"/>
            <a:ext cx="10401300" cy="3777622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iản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tủ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160" y="624110"/>
            <a:ext cx="10010139" cy="1280890"/>
          </a:xfrm>
        </p:spPr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999" y="2133600"/>
            <a:ext cx="104013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(zone)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camera (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2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160" y="624110"/>
            <a:ext cx="10010139" cy="1280890"/>
          </a:xfrm>
        </p:spPr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999" y="2133600"/>
            <a:ext cx="104013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camera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đám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mây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281" y="2597690"/>
            <a:ext cx="6497320" cy="128089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err="1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9600" b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b="1" dirty="0" err="1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endParaRPr lang="en-US" sz="9600" b="1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025" y="2216690"/>
            <a:ext cx="5471575" cy="128089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sz="9600" b="1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354</TotalTime>
  <Words>331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Wisp</vt:lpstr>
      <vt:lpstr>Báo cáo phần mềm SAP ITC</vt:lpstr>
      <vt:lpstr>Nội dung</vt:lpstr>
      <vt:lpstr>SAP SCADA – Tổng quan</vt:lpstr>
      <vt:lpstr>SAP SCADA – Tổng quan</vt:lpstr>
      <vt:lpstr>SAP SCADA – Tính năng</vt:lpstr>
      <vt:lpstr>Phần mềm điều khiển kịch bản giao thông - Tính năng</vt:lpstr>
      <vt:lpstr>Hướng phát triển tiếp theo</vt:lpstr>
      <vt:lpstr>Trình diễn</vt:lpstr>
      <vt:lpstr>Q &amp; A</vt:lpstr>
      <vt:lpstr>Cám ơn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MAI</dc:creator>
  <cp:lastModifiedBy>LEE MAI</cp:lastModifiedBy>
  <cp:revision>38</cp:revision>
  <dcterms:created xsi:type="dcterms:W3CDTF">2014-09-05T16:21:40Z</dcterms:created>
  <dcterms:modified xsi:type="dcterms:W3CDTF">2014-09-06T04:49:44Z</dcterms:modified>
</cp:coreProperties>
</file>