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AD4C1-078F-4FB9-AB20-14B5D04D3773}" type="datetimeFigureOut">
              <a:rPr lang="en-US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B51A-5871-4B9A-A8AD-2700BE4102A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B51A-5871-4B9A-A8AD-2700BE4102A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B51A-5871-4B9A-A8AD-2700BE4102A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B51A-5871-4B9A-A8AD-2700BE4102A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B51A-5871-4B9A-A8AD-2700BE4102A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0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26208375"/>
              </p:ext>
            </p:extLst>
          </p:nvPr>
        </p:nvSpPr>
        <p:spPr>
          <a:xfrm>
            <a:off x="2428875" y="1743075"/>
            <a:ext cx="8915399" cy="2262781"/>
          </a:xfrm>
        </p:spPr>
        <p:txBody>
          <a:bodyPr/>
          <a:lstStyle/>
          <a:p>
            <a:pPr algn="ctr"/>
            <a:r>
              <a:rPr lang="ja-JP" altLang="en-US"/>
              <a:t>プロジェクト</a:t>
            </a:r>
            <a:r>
              <a:rPr lang="ja-JP" altLang="en-US">
                <a:latin typeface="メイリオ"/>
                <a:ea typeface="メイリオ"/>
              </a:rPr>
              <a:t>レ</a:t>
            </a:r>
            <a:r>
              <a:rPr lang="ja-JP" altLang="en-US"/>
              <a:t>ポート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172102743"/>
              </p:ext>
            </p:extLst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600"/>
              <a:t>グループ</a:t>
            </a:r>
            <a:r>
              <a:rPr lang="ja-JP" altLang="en-US" sz="3600">
                <a:latin typeface="メイリオ"/>
                <a:ea typeface="メイリオ"/>
              </a:rPr>
              <a:t>赤月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83474417"/>
              </p:ext>
            </p:extLst>
          </p:nvPr>
        </p:nvSpPr>
        <p:spPr/>
        <p:txBody>
          <a:bodyPr/>
          <a:lstStyle/>
          <a:p>
            <a:r>
              <a:rPr lang="ja-JP" altLang="en-US">
                <a:solidFill>
                  <a:srgbClr val="262626"/>
                </a:solidFill>
                <a:latin typeface="メイリオ"/>
                <a:ea typeface="メイリオ"/>
              </a:rPr>
              <a:t>現在の可能性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458648304"/>
              </p:ext>
            </p:extLst>
          </p:nvPr>
        </p:nvSpPr>
        <p:spPr/>
        <p:txBody>
          <a:bodyPr/>
          <a:lstStyle/>
          <a:p>
            <a:pPr>
              <a:buChar char="•"/>
            </a:pPr>
            <a:r>
              <a:rPr lang="ja-JP" altLang="en-US" sz="3600"/>
              <a:t>ログイン</a:t>
            </a:r>
          </a:p>
          <a:p>
            <a:pPr>
              <a:buChar char="•"/>
            </a:pPr>
            <a:r>
              <a:rPr lang="ja-JP" altLang="en-US" sz="3600">
                <a:latin typeface="メイリオ"/>
                <a:ea typeface="メイリオ"/>
              </a:rPr>
              <a:t>ロ</a:t>
            </a:r>
            <a:r>
              <a:rPr lang="ja-JP" altLang="en-US" sz="3600"/>
              <a:t>グアウ</a:t>
            </a:r>
            <a:r>
              <a:rPr lang="ja-JP" altLang="en-US" sz="3600">
                <a:solidFill>
                  <a:srgbClr val="404040"/>
                </a:solidFill>
                <a:latin typeface="メイリオ"/>
                <a:ea typeface="メイリオ"/>
              </a:rPr>
              <a:t>ト</a:t>
            </a:r>
          </a:p>
          <a:p>
            <a:pPr>
              <a:buChar char="•"/>
            </a:pPr>
            <a:r>
              <a:rPr lang="ja-JP" altLang="en-US" sz="3600">
                <a:latin typeface="メイリオ"/>
                <a:ea typeface="メイリオ"/>
              </a:rPr>
              <a:t>ユ</a:t>
            </a:r>
            <a:r>
              <a:rPr lang="ja-JP" altLang="en-US" sz="3600"/>
              <a:t>ー</a:t>
            </a:r>
            <a:r>
              <a:rPr lang="ja-JP" altLang="en-US" sz="3600">
                <a:solidFill>
                  <a:srgbClr val="404040"/>
                </a:solidFill>
                <a:latin typeface="メイリオ"/>
                <a:ea typeface="メイリオ"/>
              </a:rPr>
              <a:t>ザー</a:t>
            </a:r>
            <a:r>
              <a:rPr lang="ja-JP" altLang="en-US" sz="3600">
                <a:latin typeface="メイリオ"/>
                <a:ea typeface="メイリオ"/>
              </a:rPr>
              <a:t>を編集する</a:t>
            </a:r>
            <a:endParaRPr lang="ja-JP" altLang="en-US" sz="36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44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23904879"/>
              </p:ext>
            </p:extLst>
          </p:nvPr>
        </p:nvSpPr>
        <p:spPr/>
        <p:txBody>
          <a:bodyPr/>
          <a:lstStyle/>
          <a:p>
            <a:r>
              <a:rPr lang="ja-JP" altLang="en-US"/>
              <a:t>ホームページ</a:t>
            </a:r>
            <a:r>
              <a:rPr lang="ja-JP" altLang="en-US">
                <a:latin typeface="メイリオ"/>
                <a:ea typeface="メイリオ"/>
              </a:rPr>
              <a:t>画</a:t>
            </a:r>
            <a:r>
              <a:rPr lang="ja-JP" altLang="en-US"/>
              <a:t>面</a:t>
            </a:r>
            <a:endParaRPr lang="en-US"/>
          </a:p>
        </p:txBody>
      </p:sp>
      <p:pic>
        <p:nvPicPr>
          <p:cNvPr id="12" name="Picture 12" descr="18175344_957623427674380_974209900_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6500" y="1530698"/>
            <a:ext cx="8622106" cy="4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82582571"/>
              </p:ext>
            </p:extLst>
          </p:nvPr>
        </p:nvSpPr>
        <p:spPr/>
        <p:txBody>
          <a:bodyPr/>
          <a:lstStyle/>
          <a:p>
            <a:r>
              <a:rPr lang="ja-JP" altLang="en-US"/>
              <a:t>ローグイン</a:t>
            </a:r>
            <a:r>
              <a:rPr lang="ja-JP" altLang="en-US">
                <a:latin typeface="メイリオ"/>
                <a:ea typeface="メイリオ"/>
              </a:rPr>
              <a:t>ク</a:t>
            </a:r>
            <a:r>
              <a:rPr lang="ja-JP" altLang="en-US"/>
              <a:t>リック</a:t>
            </a:r>
            <a:r>
              <a:rPr lang="ja-JP" altLang="en-US">
                <a:latin typeface="メイリオ"/>
                <a:ea typeface="メイリオ"/>
              </a:rPr>
              <a:t>す</a:t>
            </a:r>
            <a:r>
              <a:rPr lang="ja-JP" altLang="en-US"/>
              <a:t>ると</a:t>
            </a:r>
            <a:endParaRPr lang="en-US"/>
          </a:p>
        </p:txBody>
      </p:sp>
      <p:pic>
        <p:nvPicPr>
          <p:cNvPr id="4" name="Picture 4" descr="18195440_957623417674381_2060458550_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700" y="1495425"/>
            <a:ext cx="8790410" cy="49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94713273"/>
              </p:ext>
            </p:extLst>
          </p:nvPr>
        </p:nvSpPr>
        <p:spPr/>
        <p:txBody>
          <a:bodyPr/>
          <a:lstStyle/>
          <a:p>
            <a:r>
              <a:rPr lang="ja-JP" altLang="en-US"/>
              <a:t>プロファイル</a:t>
            </a:r>
            <a:r>
              <a:rPr lang="ja-JP" altLang="en-US">
                <a:latin typeface="メイリオ"/>
                <a:ea typeface="メイリオ"/>
              </a:rPr>
              <a:t>画</a:t>
            </a:r>
            <a:r>
              <a:rPr lang="ja-JP" altLang="en-US"/>
              <a:t>面</a:t>
            </a:r>
            <a:endParaRPr lang="en-US"/>
          </a:p>
        </p:txBody>
      </p:sp>
      <p:pic>
        <p:nvPicPr>
          <p:cNvPr id="6" name="Picture 6" descr="18159270_957212234382166_1077055637_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671" y="1564511"/>
            <a:ext cx="8702942" cy="48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74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プロジェクトレポート</vt:lpstr>
      <vt:lpstr>現在の可能性</vt:lpstr>
      <vt:lpstr>ホームページ画面</vt:lpstr>
      <vt:lpstr>ローグインクリックすると</vt:lpstr>
      <vt:lpstr>プロファイル画面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dcterms:created xsi:type="dcterms:W3CDTF">2014-09-12T02:13:59Z</dcterms:created>
  <dcterms:modified xsi:type="dcterms:W3CDTF">2017-04-27T04:27:10Z</dcterms:modified>
</cp:coreProperties>
</file>