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9E0DC-D3BC-438A-A78C-232B04131D52}">
  <a:tblStyle styleId="{BF99E0DC-D3BC-438A-A78C-232B04131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4" autoAdjust="0"/>
  </p:normalViewPr>
  <p:slideViewPr>
    <p:cSldViewPr snapToGrid="0">
      <p:cViewPr varScale="1">
        <p:scale>
          <a:sx n="152" d="100"/>
          <a:sy n="152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03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8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351949" y="1441859"/>
            <a:ext cx="4307268" cy="1712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4643" y="3372678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C1220G2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246098" y="239606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Một số bể cá 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" sz="3000" dirty="0" smtClean="0"/>
              <a:t> sinh đẹp</a:t>
            </a:r>
            <a:endParaRPr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" y="1280223"/>
            <a:ext cx="4300182" cy="167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512"/>
            <a:ext cx="4300329" cy="113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1518"/>
            <a:ext cx="4313582" cy="10519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1025708"/>
            <a:ext cx="4253948" cy="1926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69" y="2888560"/>
            <a:ext cx="4330378" cy="2160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163725" y="1149340"/>
            <a:ext cx="7018953" cy="2574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sỏi,cát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,ADA Amazonia,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Akamada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Cho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Cho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24/24.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6478839" cy="1003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bể cá thủy sinh đơn giản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1929342" y="1185784"/>
            <a:ext cx="4869930" cy="517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3" y="2250055"/>
            <a:ext cx="1976879" cy="1858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90" y="2265442"/>
            <a:ext cx="2764320" cy="1842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1" y="2257597"/>
            <a:ext cx="2425147" cy="185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163725" y="1149340"/>
            <a:ext cx="7018953" cy="2574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sỏi,cát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,ADA Amazonia,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Akamada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Cho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Cho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24/24.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6478839" cy="1003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bể cá thủy sinh đơn giản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2448796" y="959032"/>
            <a:ext cx="3903616" cy="1694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" y="1021263"/>
            <a:ext cx="2220844" cy="1665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356" y="60960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2686896"/>
            <a:ext cx="2199861" cy="2456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4570" y="399553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35" y="418289"/>
            <a:ext cx="2735637" cy="2735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9210" y="234583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43" y="3154631"/>
            <a:ext cx="1740876" cy="19895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2889" y="3847447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163725" y="1149340"/>
            <a:ext cx="7018953" cy="2574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sỏi,cát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,ADA Amazonia,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Akamada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Cho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Cho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24/24.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6478839" cy="1003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bể cá thủy sinh đơn giản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-27633" y="0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 liệu trang trí làm nền, cây cảnh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79" y="2333212"/>
            <a:ext cx="3073821" cy="1741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52" y="0"/>
            <a:ext cx="3110948" cy="2333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14790"/>
            <a:ext cx="3869634" cy="2257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6830"/>
            <a:ext cx="3869636" cy="2176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35" y="3493093"/>
            <a:ext cx="2200543" cy="1650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34" y="1843433"/>
            <a:ext cx="2200543" cy="1650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378300" y="1025625"/>
            <a:ext cx="6486325" cy="2380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 ta cùng chờ kết quả nào 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99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Arvo</vt:lpstr>
      <vt:lpstr>Times New Roman</vt:lpstr>
      <vt:lpstr>Arial</vt:lpstr>
      <vt:lpstr>Muli</vt:lpstr>
      <vt:lpstr>Titania template</vt:lpstr>
      <vt:lpstr>Thủy sinh </vt:lpstr>
      <vt:lpstr>Một số bể cá thủy sinh đẹp</vt:lpstr>
      <vt:lpstr>1. Chọn không gian. 2. Chuẩn bị 1 bể kính có kích thước mong muốn. 3. Lọc cho bể thủy sinh : lọc tràn , lọc thác  vv….. 4. Vật liệu làm nền cho bể cá : nền sỏi,cát trơ ,ADA Amazonia, Gex đỏ ,  Akamada, Me Kông. 5. Các vật liệu trang trí kèm thêm sở thích. 6. Cho nước và cắm cây vào bể . 7. Cho lọc chạy 24/24. 8.  Chờ đợi thành quả.</vt:lpstr>
      <vt:lpstr>Một số kích thước hồ cá tiêu biểu</vt:lpstr>
      <vt:lpstr>1. Chọn không gian. 2. Chuẩn bị 1 bể kính có kích thước mong muốn. 3. Lọc cho bể thủy sinh : lọc tràn , lọc thác  vv….. 4. Vật liệu làm nền cho bể cá : nền sỏi,cát trơ ,ADA Amazonia, Gex đỏ ,  Akamada, Me Kông. 5. Các vật liệu trang trí kèm thêm sở thích. 6. Cho nước và cắm cây vào bể . 7. Cho lọc chạy 24/24. 8.  Chờ đợi thành quả.</vt:lpstr>
      <vt:lpstr>PowerPoint Presentation</vt:lpstr>
      <vt:lpstr>1. Chọn không gian. 2. Chuẩn bị 1 bể kính có kích thước mong muốn. 3. Lọc cho bể thủy sinh : lọc tràn , lọc thác  vv….. 4. Vật liệu làm nền cho bể cá : nền sỏi,cát trơ ,ADA Amazonia, Gex đỏ ,  Akamada, Me Kông. 5. Các vật liệu trang trí kèm thêm sở thích. 6. Cho nước và cắm cây vào bể . 7. Cho lọc chạy 24/24. 8.  Chờ đợi thành quả.</vt:lpstr>
      <vt:lpstr>Vật liệu trang trí làm nền, cây cảnh</vt:lpstr>
      <vt:lpstr>Chúng ta cùng chờ kết quả nào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Thế giới Thủy sinh</dc:title>
  <dc:creator>Hau Nguyen Duc</dc:creator>
  <cp:lastModifiedBy>Hau Nguyen Duc</cp:lastModifiedBy>
  <cp:revision>10</cp:revision>
  <dcterms:modified xsi:type="dcterms:W3CDTF">2021-04-06T16:45:48Z</dcterms:modified>
</cp:coreProperties>
</file>