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38293" name="Text">
    </p:cNvPr>
          <p:cNvSpPr>
            <a:spLocks noGrp="1"/>
          </p:cNvSpPr>
          <p:nvPr/>
        </p:nvSpPr>
        <p:spPr>
          <a:xfrm rot="0">
            <a:off x="254000" y="2222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Matricule</a:t>
            </a:r>
          </a:p>
        </p:txBody>
      </p:sp>
      <p:sp>
        <p:nvSpPr>
          <p:cNvPr id="829884641" name="Text">
    </p:cNvPr>
          <p:cNvSpPr>
            <a:spLocks noGrp="1"/>
          </p:cNvSpPr>
          <p:nvPr/>
        </p:nvSpPr>
        <p:spPr>
          <a:xfrm rot="0">
            <a:off x="1181100" y="22225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Code_dîme</a:t>
            </a:r>
          </a:p>
        </p:txBody>
      </p:sp>
      <p:sp>
        <p:nvSpPr>
          <p:cNvPr id="1526273154" name="Text">
    </p:cNvPr>
          <p:cNvSpPr>
            <a:spLocks noGrp="1"/>
          </p:cNvSpPr>
          <p:nvPr/>
        </p:nvSpPr>
        <p:spPr>
          <a:xfrm rot="0">
            <a:off x="2082800" y="22225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</a:t>
            </a:r>
          </a:p>
        </p:txBody>
      </p:sp>
      <p:sp>
        <p:nvSpPr>
          <p:cNvPr id="1223278995" name="Text">
    </p:cNvPr>
          <p:cNvSpPr>
            <a:spLocks noGrp="1"/>
          </p:cNvSpPr>
          <p:nvPr/>
        </p:nvSpPr>
        <p:spPr>
          <a:xfrm rot="0">
            <a:off x="2806700" y="22225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Prénoms</a:t>
            </a:r>
          </a:p>
        </p:txBody>
      </p:sp>
      <p:sp>
        <p:nvSpPr>
          <p:cNvPr id="531843471" name="Text">
    </p:cNvPr>
          <p:cNvSpPr>
            <a:spLocks noGrp="1"/>
          </p:cNvSpPr>
          <p:nvPr/>
        </p:nvSpPr>
        <p:spPr>
          <a:xfrm rot="0">
            <a:off x="4546600" y="22225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Contact</a:t>
            </a:r>
          </a:p>
        </p:txBody>
      </p:sp>
      <p:sp>
        <p:nvSpPr>
          <p:cNvPr id="378174104" name="Text">
    </p:cNvPr>
          <p:cNvSpPr>
            <a:spLocks noGrp="1"/>
          </p:cNvSpPr>
          <p:nvPr/>
        </p:nvSpPr>
        <p:spPr>
          <a:xfrm rot="0">
            <a:off x="5511800" y="22225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Fonction</a:t>
            </a:r>
          </a:p>
        </p:txBody>
      </p:sp>
      <p:sp>
        <p:nvSpPr>
          <p:cNvPr id="80028111" name="Text">
    </p:cNvPr>
          <p:cNvSpPr>
            <a:spLocks noGrp="1"/>
          </p:cNvSpPr>
          <p:nvPr/>
        </p:nvSpPr>
        <p:spPr>
          <a:xfrm rot="0">
            <a:off x="6553200" y="22225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</a:t>
            </a:r>
          </a:p>
        </p:txBody>
      </p:sp>
      <p:sp>
        <p:nvSpPr>
          <p:cNvPr id="36085149" name="Text">
    </p:cNvPr>
          <p:cNvSpPr>
            <a:spLocks noGrp="1"/>
          </p:cNvSpPr>
          <p:nvPr/>
        </p:nvSpPr>
        <p:spPr>
          <a:xfrm rot="0">
            <a:off x="254000" y="2476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BETH2-1</a:t>
            </a:r>
          </a:p>
        </p:txBody>
      </p:sp>
      <p:sp>
        <p:nvSpPr>
          <p:cNvPr id="123491175" name="Text">
    </p:cNvPr>
          <p:cNvSpPr>
            <a:spLocks noGrp="1"/>
          </p:cNvSpPr>
          <p:nvPr/>
        </p:nvSpPr>
        <p:spPr>
          <a:xfrm rot="0">
            <a:off x="1181100" y="24765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BETH2-D1</a:t>
            </a:r>
          </a:p>
        </p:txBody>
      </p:sp>
      <p:sp>
        <p:nvSpPr>
          <p:cNvPr id="1111992238" name="Text">
    </p:cNvPr>
          <p:cNvSpPr>
            <a:spLocks noGrp="1"/>
          </p:cNvSpPr>
          <p:nvPr/>
        </p:nvSpPr>
        <p:spPr>
          <a:xfrm rot="0">
            <a:off x="2082800" y="24765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TUO</a:t>
            </a:r>
          </a:p>
        </p:txBody>
      </p:sp>
      <p:sp>
        <p:nvSpPr>
          <p:cNvPr id="1872833904" name="Text">
    </p:cNvPr>
          <p:cNvSpPr>
            <a:spLocks noGrp="1"/>
          </p:cNvSpPr>
          <p:nvPr/>
        </p:nvSpPr>
        <p:spPr>
          <a:xfrm rot="0">
            <a:off x="2806700" y="24765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YADJO NTALY ISSOUF</a:t>
            </a:r>
          </a:p>
        </p:txBody>
      </p:sp>
      <p:sp>
        <p:nvSpPr>
          <p:cNvPr id="1499303788" name="Text">
    </p:cNvPr>
          <p:cNvSpPr>
            <a:spLocks noGrp="1"/>
          </p:cNvSpPr>
          <p:nvPr/>
        </p:nvSpPr>
        <p:spPr>
          <a:xfrm rot="0">
            <a:off x="4546600" y="24765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47 85 79 04</a:t>
            </a:r>
          </a:p>
        </p:txBody>
      </p:sp>
      <p:sp>
        <p:nvSpPr>
          <p:cNvPr id="1023359051" name="Text">
    </p:cNvPr>
          <p:cNvSpPr>
            <a:spLocks noGrp="1"/>
          </p:cNvSpPr>
          <p:nvPr/>
        </p:nvSpPr>
        <p:spPr>
          <a:xfrm rot="0">
            <a:off x="5511800" y="24765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Ancien</a:t>
            </a:r>
          </a:p>
        </p:txBody>
      </p:sp>
      <p:sp>
        <p:nvSpPr>
          <p:cNvPr id="1132102317" name="Text">
    </p:cNvPr>
          <p:cNvSpPr>
            <a:spLocks noGrp="1"/>
          </p:cNvSpPr>
          <p:nvPr/>
        </p:nvSpPr>
        <p:spPr>
          <a:xfrm rot="0">
            <a:off x="6553200" y="24765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23500.0</a:t>
            </a:r>
          </a:p>
        </p:txBody>
      </p:sp>
      <p:sp>
        <p:nvSpPr>
          <p:cNvPr id="626453791" name="Text">
    </p:cNvPr>
          <p:cNvSpPr>
            <a:spLocks noGrp="1"/>
          </p:cNvSpPr>
          <p:nvPr/>
        </p:nvSpPr>
        <p:spPr>
          <a:xfrm rot="0">
            <a:off x="254000" y="4064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BETH2-2</a:t>
            </a:r>
          </a:p>
        </p:txBody>
      </p:sp>
      <p:sp>
        <p:nvSpPr>
          <p:cNvPr id="272969782" name="Text">
    </p:cNvPr>
          <p:cNvSpPr>
            <a:spLocks noGrp="1"/>
          </p:cNvSpPr>
          <p:nvPr/>
        </p:nvSpPr>
        <p:spPr>
          <a:xfrm rot="0">
            <a:off x="1181100" y="40640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BETH2-D2</a:t>
            </a:r>
          </a:p>
        </p:txBody>
      </p:sp>
      <p:sp>
        <p:nvSpPr>
          <p:cNvPr id="1430093589" name="Text">
    </p:cNvPr>
          <p:cNvSpPr>
            <a:spLocks noGrp="1"/>
          </p:cNvSpPr>
          <p:nvPr/>
        </p:nvSpPr>
        <p:spPr>
          <a:xfrm rot="0">
            <a:off x="2082800" y="40640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KRA</a:t>
            </a:r>
          </a:p>
        </p:txBody>
      </p:sp>
      <p:sp>
        <p:nvSpPr>
          <p:cNvPr id="1120264437" name="Text">
    </p:cNvPr>
          <p:cNvSpPr>
            <a:spLocks noGrp="1"/>
          </p:cNvSpPr>
          <p:nvPr/>
        </p:nvSpPr>
        <p:spPr>
          <a:xfrm rot="0">
            <a:off x="2806700" y="40640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LAGASANE OUATTARA</a:t>
            </a:r>
          </a:p>
        </p:txBody>
      </p:sp>
      <p:sp>
        <p:nvSpPr>
          <p:cNvPr id="1357497255" name="Text">
    </p:cNvPr>
          <p:cNvSpPr>
            <a:spLocks noGrp="1"/>
          </p:cNvSpPr>
          <p:nvPr/>
        </p:nvSpPr>
        <p:spPr>
          <a:xfrm rot="0">
            <a:off x="4546600" y="40640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04 41 92 92</a:t>
            </a:r>
          </a:p>
        </p:txBody>
      </p:sp>
      <p:sp>
        <p:nvSpPr>
          <p:cNvPr id="1771343116" name="Text">
    </p:cNvPr>
          <p:cNvSpPr>
            <a:spLocks noGrp="1"/>
          </p:cNvSpPr>
          <p:nvPr/>
        </p:nvSpPr>
        <p:spPr>
          <a:xfrm rot="0">
            <a:off x="5511800" y="40640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Ancien</a:t>
            </a:r>
          </a:p>
        </p:txBody>
      </p:sp>
      <p:sp>
        <p:nvSpPr>
          <p:cNvPr id="1466925820" name="Text">
    </p:cNvPr>
          <p:cNvSpPr>
            <a:spLocks noGrp="1"/>
          </p:cNvSpPr>
          <p:nvPr/>
        </p:nvSpPr>
        <p:spPr>
          <a:xfrm rot="0">
            <a:off x="6553200" y="40640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97500.0</a:t>
            </a:r>
          </a:p>
        </p:txBody>
      </p:sp>
      <p:sp>
        <p:nvSpPr>
          <p:cNvPr id="985666220" name="Text">
    </p:cNvPr>
          <p:cNvSpPr>
            <a:spLocks noGrp="1"/>
          </p:cNvSpPr>
          <p:nvPr/>
        </p:nvSpPr>
        <p:spPr>
          <a:xfrm rot="0">
            <a:off x="254000" y="5651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BETH2-3</a:t>
            </a:r>
          </a:p>
        </p:txBody>
      </p:sp>
      <p:sp>
        <p:nvSpPr>
          <p:cNvPr id="606735016" name="Text">
    </p:cNvPr>
          <p:cNvSpPr>
            <a:spLocks noGrp="1"/>
          </p:cNvSpPr>
          <p:nvPr/>
        </p:nvSpPr>
        <p:spPr>
          <a:xfrm rot="0">
            <a:off x="1181100" y="56515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BETH2-D3</a:t>
            </a:r>
          </a:p>
        </p:txBody>
      </p:sp>
      <p:sp>
        <p:nvSpPr>
          <p:cNvPr id="1771769804" name="Text">
    </p:cNvPr>
          <p:cNvSpPr>
            <a:spLocks noGrp="1"/>
          </p:cNvSpPr>
          <p:nvPr/>
        </p:nvSpPr>
        <p:spPr>
          <a:xfrm rot="0">
            <a:off x="2082800" y="56515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KOUADIO</a:t>
            </a:r>
          </a:p>
        </p:txBody>
      </p:sp>
      <p:sp>
        <p:nvSpPr>
          <p:cNvPr id="1112016993" name="Text">
    </p:cNvPr>
          <p:cNvSpPr>
            <a:spLocks noGrp="1"/>
          </p:cNvSpPr>
          <p:nvPr/>
        </p:nvSpPr>
        <p:spPr>
          <a:xfrm rot="0">
            <a:off x="2806700" y="56515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NDRI JEREMIE</a:t>
            </a:r>
          </a:p>
        </p:txBody>
      </p:sp>
      <p:sp>
        <p:nvSpPr>
          <p:cNvPr id="2024220662" name="Text">
    </p:cNvPr>
          <p:cNvSpPr>
            <a:spLocks noGrp="1"/>
          </p:cNvSpPr>
          <p:nvPr/>
        </p:nvSpPr>
        <p:spPr>
          <a:xfrm rot="0">
            <a:off x="4546600" y="56515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08 59 33 43</a:t>
            </a:r>
          </a:p>
        </p:txBody>
      </p:sp>
      <p:sp>
        <p:nvSpPr>
          <p:cNvPr id="204213504" name="Text">
    </p:cNvPr>
          <p:cNvSpPr>
            <a:spLocks noGrp="1"/>
          </p:cNvSpPr>
          <p:nvPr/>
        </p:nvSpPr>
        <p:spPr>
          <a:xfrm rot="0">
            <a:off x="5511800" y="56515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Diacre</a:t>
            </a:r>
          </a:p>
        </p:txBody>
      </p:sp>
      <p:sp>
        <p:nvSpPr>
          <p:cNvPr id="1039697446" name="Text">
    </p:cNvPr>
          <p:cNvSpPr>
            <a:spLocks noGrp="1"/>
          </p:cNvSpPr>
          <p:nvPr/>
        </p:nvSpPr>
        <p:spPr>
          <a:xfrm rot="0">
            <a:off x="6553200" y="56515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11300.0</a:t>
            </a:r>
          </a:p>
        </p:txBody>
      </p:sp>
      <p:sp>
        <p:nvSpPr>
          <p:cNvPr id="1072794360" name="Text">
    </p:cNvPr>
          <p:cNvSpPr>
            <a:spLocks noGrp="1"/>
          </p:cNvSpPr>
          <p:nvPr/>
        </p:nvSpPr>
        <p:spPr>
          <a:xfrm rot="0">
            <a:off x="254000" y="7239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BETH2-4</a:t>
            </a:r>
          </a:p>
        </p:txBody>
      </p:sp>
      <p:sp>
        <p:nvSpPr>
          <p:cNvPr id="2124972647" name="Text">
    </p:cNvPr>
          <p:cNvSpPr>
            <a:spLocks noGrp="1"/>
          </p:cNvSpPr>
          <p:nvPr/>
        </p:nvSpPr>
        <p:spPr>
          <a:xfrm rot="0">
            <a:off x="1181100" y="72390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BETH2-D4</a:t>
            </a:r>
          </a:p>
        </p:txBody>
      </p:sp>
      <p:sp>
        <p:nvSpPr>
          <p:cNvPr id="310432959" name="Text">
    </p:cNvPr>
          <p:cNvSpPr>
            <a:spLocks noGrp="1"/>
          </p:cNvSpPr>
          <p:nvPr/>
        </p:nvSpPr>
        <p:spPr>
          <a:xfrm rot="0">
            <a:off x="2082800" y="72390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EDOUKOU</a:t>
            </a:r>
          </a:p>
        </p:txBody>
      </p:sp>
      <p:sp>
        <p:nvSpPr>
          <p:cNvPr id="1806743935" name="Text">
    </p:cNvPr>
          <p:cNvSpPr>
            <a:spLocks noGrp="1"/>
          </p:cNvSpPr>
          <p:nvPr/>
        </p:nvSpPr>
        <p:spPr>
          <a:xfrm rot="0">
            <a:off x="2806700" y="72390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ESSOH GUILLAUME</a:t>
            </a:r>
          </a:p>
        </p:txBody>
      </p:sp>
      <p:sp>
        <p:nvSpPr>
          <p:cNvPr id="1487231163" name="Text">
    </p:cNvPr>
          <p:cNvSpPr>
            <a:spLocks noGrp="1"/>
          </p:cNvSpPr>
          <p:nvPr/>
        </p:nvSpPr>
        <p:spPr>
          <a:xfrm rot="0">
            <a:off x="4546600" y="72390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48 08 88 49</a:t>
            </a:r>
          </a:p>
        </p:txBody>
      </p:sp>
      <p:sp>
        <p:nvSpPr>
          <p:cNvPr id="1654932082" name="Text">
    </p:cNvPr>
          <p:cNvSpPr>
            <a:spLocks noGrp="1"/>
          </p:cNvSpPr>
          <p:nvPr/>
        </p:nvSpPr>
        <p:spPr>
          <a:xfrm rot="0">
            <a:off x="5511800" y="72390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Ancien</a:t>
            </a:r>
          </a:p>
        </p:txBody>
      </p:sp>
      <p:sp>
        <p:nvSpPr>
          <p:cNvPr id="1981106101" name="Text">
    </p:cNvPr>
          <p:cNvSpPr>
            <a:spLocks noGrp="1"/>
          </p:cNvSpPr>
          <p:nvPr/>
        </p:nvSpPr>
        <p:spPr>
          <a:xfrm rot="0">
            <a:off x="6553200" y="72390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4900.0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67209" name="Text">
    </p:cNvPr>
          <p:cNvSpPr>
            <a:spLocks noGrp="1"/>
          </p:cNvSpPr>
          <p:nvPr/>
        </p:nvSpPr>
        <p:spPr>
          <a:xfrm rot="0">
            <a:off x="254000" y="1219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Matricule</a:t>
            </a:r>
          </a:p>
        </p:txBody>
      </p:sp>
      <p:sp>
        <p:nvSpPr>
          <p:cNvPr id="1779597410" name="Text">
    </p:cNvPr>
          <p:cNvSpPr>
            <a:spLocks noGrp="1"/>
          </p:cNvSpPr>
          <p:nvPr/>
        </p:nvSpPr>
        <p:spPr>
          <a:xfrm rot="0">
            <a:off x="1181100" y="12192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Code_dîme</a:t>
            </a:r>
          </a:p>
        </p:txBody>
      </p:sp>
      <p:sp>
        <p:nvSpPr>
          <p:cNvPr id="719714432" name="Text">
    </p:cNvPr>
          <p:cNvSpPr>
            <a:spLocks noGrp="1"/>
          </p:cNvSpPr>
          <p:nvPr/>
        </p:nvSpPr>
        <p:spPr>
          <a:xfrm rot="0">
            <a:off x="2082800" y="12192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</a:t>
            </a:r>
          </a:p>
        </p:txBody>
      </p:sp>
      <p:sp>
        <p:nvSpPr>
          <p:cNvPr id="1989225094" name="Text">
    </p:cNvPr>
          <p:cNvSpPr>
            <a:spLocks noGrp="1"/>
          </p:cNvSpPr>
          <p:nvPr/>
        </p:nvSpPr>
        <p:spPr>
          <a:xfrm rot="0">
            <a:off x="2806700" y="12192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Prénoms</a:t>
            </a:r>
          </a:p>
        </p:txBody>
      </p:sp>
      <p:sp>
        <p:nvSpPr>
          <p:cNvPr id="1829799222" name="Text">
    </p:cNvPr>
          <p:cNvSpPr>
            <a:spLocks noGrp="1"/>
          </p:cNvSpPr>
          <p:nvPr/>
        </p:nvSpPr>
        <p:spPr>
          <a:xfrm rot="0">
            <a:off x="4546600" y="12192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Contact</a:t>
            </a:r>
          </a:p>
        </p:txBody>
      </p:sp>
      <p:sp>
        <p:nvSpPr>
          <p:cNvPr id="327096678" name="Text">
    </p:cNvPr>
          <p:cNvSpPr>
            <a:spLocks noGrp="1"/>
          </p:cNvSpPr>
          <p:nvPr/>
        </p:nvSpPr>
        <p:spPr>
          <a:xfrm rot="0">
            <a:off x="5511800" y="12192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Fonction</a:t>
            </a:r>
          </a:p>
        </p:txBody>
      </p:sp>
      <p:sp>
        <p:nvSpPr>
          <p:cNvPr id="383505009" name="Text">
    </p:cNvPr>
          <p:cNvSpPr>
            <a:spLocks noGrp="1"/>
          </p:cNvSpPr>
          <p:nvPr/>
        </p:nvSpPr>
        <p:spPr>
          <a:xfrm rot="0">
            <a:off x="6553200" y="12192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</a:t>
            </a:r>
          </a:p>
        </p:txBody>
      </p:sp>
      <p:sp>
        <p:nvSpPr>
          <p:cNvPr id="1767968566" name="Text">
    </p:cNvPr>
          <p:cNvSpPr>
            <a:spLocks noGrp="1"/>
          </p:cNvSpPr>
          <p:nvPr/>
        </p:nvSpPr>
        <p:spPr>
          <a:xfrm rot="0">
            <a:off x="254000" y="1473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BETH2-5</a:t>
            </a:r>
          </a:p>
        </p:txBody>
      </p:sp>
      <p:sp>
        <p:nvSpPr>
          <p:cNvPr id="3214873" name="Text">
    </p:cNvPr>
          <p:cNvSpPr>
            <a:spLocks noGrp="1"/>
          </p:cNvSpPr>
          <p:nvPr/>
        </p:nvSpPr>
        <p:spPr>
          <a:xfrm rot="0">
            <a:off x="1181100" y="14732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BETH2-D5</a:t>
            </a:r>
          </a:p>
        </p:txBody>
      </p:sp>
      <p:sp>
        <p:nvSpPr>
          <p:cNvPr id="1810797392" name="Text">
    </p:cNvPr>
          <p:cNvSpPr>
            <a:spLocks noGrp="1"/>
          </p:cNvSpPr>
          <p:nvPr/>
        </p:nvSpPr>
        <p:spPr>
          <a:xfrm rot="0">
            <a:off x="2082800" y="14732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KOUASSI</a:t>
            </a:r>
          </a:p>
        </p:txBody>
      </p:sp>
      <p:sp>
        <p:nvSpPr>
          <p:cNvPr id="594447366" name="Text">
    </p:cNvPr>
          <p:cNvSpPr>
            <a:spLocks noGrp="1"/>
          </p:cNvSpPr>
          <p:nvPr/>
        </p:nvSpPr>
        <p:spPr>
          <a:xfrm rot="0">
            <a:off x="2806700" y="1473200"/>
            <a:ext cx="173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KOUADIO</a:t>
            </a:r>
          </a:p>
        </p:txBody>
      </p:sp>
      <p:sp>
        <p:nvSpPr>
          <p:cNvPr id="1108819938" name="Text">
    </p:cNvPr>
          <p:cNvSpPr>
            <a:spLocks noGrp="1"/>
          </p:cNvSpPr>
          <p:nvPr/>
        </p:nvSpPr>
        <p:spPr>
          <a:xfrm rot="0">
            <a:off x="4546600" y="14732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07 14 90 00</a:t>
            </a:r>
          </a:p>
        </p:txBody>
      </p:sp>
      <p:sp>
        <p:nvSpPr>
          <p:cNvPr id="1256104063" name="Text">
    </p:cNvPr>
          <p:cNvSpPr>
            <a:spLocks noGrp="1"/>
          </p:cNvSpPr>
          <p:nvPr/>
        </p:nvSpPr>
        <p:spPr>
          <a:xfrm rot="0">
            <a:off x="5511800" y="1473200"/>
            <a:ext cx="1041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Diacre</a:t>
            </a:r>
          </a:p>
        </p:txBody>
      </p:sp>
      <p:sp>
        <p:nvSpPr>
          <p:cNvPr id="1437978215" name="Text">
    </p:cNvPr>
          <p:cNvSpPr>
            <a:spLocks noGrp="1"/>
          </p:cNvSpPr>
          <p:nvPr/>
        </p:nvSpPr>
        <p:spPr>
          <a:xfrm rot="0">
            <a:off x="6553200" y="14732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47000.0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