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58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25"/>
    <p:restoredTop sz="74872"/>
  </p:normalViewPr>
  <p:slideViewPr>
    <p:cSldViewPr snapToGrid="0" snapToObjects="1">
      <p:cViewPr>
        <p:scale>
          <a:sx n="68" d="100"/>
          <a:sy n="68" d="100"/>
        </p:scale>
        <p:origin x="2144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DDD32-4029-3E4F-8F19-FA2463DCC76D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1714D7-928B-4C44-A355-35FD4FC6F2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42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GB" dirty="0" smtClean="0"/>
              <a:t>Start</a:t>
            </a:r>
            <a:r>
              <a:rPr lang="en-GB" baseline="0" dirty="0" smtClean="0"/>
              <a:t> with introduction</a:t>
            </a:r>
          </a:p>
          <a:p>
            <a:pPr marL="171450" indent="-171450">
              <a:buFont typeface="Arial" charset="0"/>
              <a:buChar char="•"/>
            </a:pPr>
            <a:r>
              <a:rPr lang="en-GB" baseline="0" dirty="0" smtClean="0"/>
              <a:t>Ask students to introduce themselves.</a:t>
            </a:r>
          </a:p>
          <a:p>
            <a:pPr marL="171450" indent="-171450">
              <a:buFont typeface="Arial" charset="0"/>
              <a:buChar char="•"/>
            </a:pPr>
            <a:r>
              <a:rPr lang="en-GB" baseline="0" dirty="0" smtClean="0"/>
              <a:t>Emphasise the importance of asking questions and not be afraid of doing so.</a:t>
            </a:r>
          </a:p>
          <a:p>
            <a:pPr marL="171450" indent="-171450">
              <a:buFont typeface="Arial" charset="0"/>
              <a:buChar char="•"/>
            </a:pPr>
            <a:r>
              <a:rPr lang="en-GB" baseline="0" dirty="0" smtClean="0"/>
              <a:t>The goal is to have fun </a:t>
            </a:r>
            <a:r>
              <a:rPr lang="en-GB" i="1" baseline="0" dirty="0" smtClean="0"/>
              <a:t>while </a:t>
            </a:r>
            <a:r>
              <a:rPr lang="en-GB" i="0" baseline="0" dirty="0" smtClean="0"/>
              <a:t>learning something new.</a:t>
            </a:r>
          </a:p>
          <a:p>
            <a:pPr marL="171450" indent="-171450">
              <a:buFont typeface="Arial" charset="0"/>
              <a:buChar char="•"/>
            </a:pPr>
            <a:r>
              <a:rPr lang="en-GB" i="0" baseline="0" dirty="0" smtClean="0"/>
              <a:t>If you’re not having fun, let’s talk about it and see how we can change that.</a:t>
            </a:r>
            <a:endParaRPr lang="en-GB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714D7-928B-4C44-A355-35FD4FC6F29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GB" dirty="0" smtClean="0"/>
              <a:t>Start with a brief intro to PWM</a:t>
            </a:r>
          </a:p>
          <a:p>
            <a:pPr marL="171450" indent="-171450">
              <a:buFont typeface="Arial" charset="0"/>
              <a:buChar char="•"/>
            </a:pPr>
            <a:r>
              <a:rPr lang="en-GB" dirty="0" smtClean="0"/>
              <a:t>It’s quite</a:t>
            </a:r>
            <a:r>
              <a:rPr lang="en-GB" baseline="0" dirty="0" smtClean="0"/>
              <a:t> a complex thing so we don’t need to go into much detail</a:t>
            </a:r>
          </a:p>
          <a:p>
            <a:pPr marL="171450" indent="-171450">
              <a:buFont typeface="Arial" charset="0"/>
              <a:buChar char="•"/>
            </a:pPr>
            <a:r>
              <a:rPr lang="en-GB" baseline="0" dirty="0" smtClean="0"/>
              <a:t>Then we’ll see why we need PWN in the </a:t>
            </a:r>
            <a:r>
              <a:rPr lang="en-GB" baseline="0" dirty="0" err="1" smtClean="0"/>
              <a:t>arduino</a:t>
            </a:r>
            <a:r>
              <a:rPr lang="en-GB" baseline="0" dirty="0" smtClean="0"/>
              <a:t>.</a:t>
            </a:r>
          </a:p>
          <a:p>
            <a:pPr marL="171450" indent="-171450">
              <a:buFont typeface="Arial" charset="0"/>
              <a:buChar char="•"/>
            </a:pPr>
            <a:r>
              <a:rPr lang="en-GB" baseline="0" dirty="0" smtClean="0"/>
              <a:t>A quick demo of where the Arduino ports are located.</a:t>
            </a:r>
          </a:p>
          <a:p>
            <a:pPr marL="171450" indent="-171450">
              <a:buFont typeface="Arial" charset="0"/>
              <a:buChar char="•"/>
            </a:pPr>
            <a:r>
              <a:rPr lang="en-GB" baseline="0" dirty="0" smtClean="0"/>
              <a:t>Hands-On Learning -&gt; Changing the brightness of an LED with a potentiometer.</a:t>
            </a:r>
            <a:endParaRPr lang="en-GB" dirty="0" smtClean="0"/>
          </a:p>
          <a:p>
            <a:pPr marL="171450" indent="-171450">
              <a:buFont typeface="Arial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714D7-928B-4C44-A355-35FD4FC6F29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293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714D7-928B-4C44-A355-35FD4FC6F29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538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714D7-928B-4C44-A355-35FD4FC6F29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740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714D7-928B-4C44-A355-35FD4FC6F29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362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714D7-928B-4C44-A355-35FD4FC6F29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57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6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6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351870" cy="2387600"/>
          </a:xfrm>
        </p:spPr>
        <p:txBody>
          <a:bodyPr/>
          <a:lstStyle/>
          <a:p>
            <a:r>
              <a:rPr lang="en-GB" dirty="0" smtClean="0"/>
              <a:t>Intro to </a:t>
            </a:r>
            <a:r>
              <a:rPr lang="en-GB" dirty="0" smtClean="0"/>
              <a:t>PWN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392" y="197660"/>
            <a:ext cx="669669" cy="9387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474" y="156256"/>
            <a:ext cx="980193" cy="9801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98282" y="6488668"/>
            <a:ext cx="349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MIT </a:t>
            </a:r>
            <a:r>
              <a:rPr lang="de-DE" dirty="0" smtClean="0"/>
              <a:t>© </a:t>
            </a:r>
            <a:r>
              <a:rPr lang="en-GB" dirty="0" smtClean="0"/>
              <a:t>2018 Tiago Ferreira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2786" y="197660"/>
            <a:ext cx="1408184" cy="93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PWM</a:t>
            </a:r>
          </a:p>
          <a:p>
            <a:r>
              <a:rPr lang="en-GB" dirty="0"/>
              <a:t>Why do we need it</a:t>
            </a:r>
          </a:p>
          <a:p>
            <a:r>
              <a:rPr lang="en-GB" dirty="0"/>
              <a:t>Arduino PWM ports</a:t>
            </a:r>
          </a:p>
          <a:p>
            <a:r>
              <a:rPr lang="en-GB" dirty="0"/>
              <a:t>Hands-On Learning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392" y="197660"/>
            <a:ext cx="669669" cy="9387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474" y="156256"/>
            <a:ext cx="980193" cy="9801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2786" y="197660"/>
            <a:ext cx="1408184" cy="9387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98282" y="6488668"/>
            <a:ext cx="349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MIT </a:t>
            </a:r>
            <a:r>
              <a:rPr lang="de-DE" dirty="0" smtClean="0"/>
              <a:t>© </a:t>
            </a:r>
            <a:r>
              <a:rPr lang="en-GB" dirty="0" smtClean="0"/>
              <a:t>2018 Tiago Ferreira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543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</a:t>
            </a:r>
            <a:r>
              <a:rPr lang="en-GB" dirty="0" smtClean="0"/>
              <a:t>PWM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5049838" cy="3541714"/>
          </a:xfrm>
        </p:spPr>
        <p:txBody>
          <a:bodyPr/>
          <a:lstStyle/>
          <a:p>
            <a:r>
              <a:rPr lang="en-US" dirty="0"/>
              <a:t>Stands for Pulse Width Modulation</a:t>
            </a:r>
          </a:p>
          <a:p>
            <a:r>
              <a:rPr lang="en-US" dirty="0"/>
              <a:t>A way to change how much electricity is provided.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392" y="197660"/>
            <a:ext cx="669669" cy="9387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474" y="156256"/>
            <a:ext cx="980193" cy="9801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2786" y="197660"/>
            <a:ext cx="1408184" cy="9387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98282" y="6488668"/>
            <a:ext cx="349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MIT </a:t>
            </a:r>
            <a:r>
              <a:rPr lang="de-DE" dirty="0" smtClean="0"/>
              <a:t>© </a:t>
            </a:r>
            <a:r>
              <a:rPr lang="en-GB" dirty="0" smtClean="0"/>
              <a:t>2018 Tiago Ferreira</a:t>
            </a:r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359" y="1352550"/>
            <a:ext cx="4690519" cy="5136118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31778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do we need 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PWM is used for when we want things to be neither on or off but something in the middle.</a:t>
            </a:r>
          </a:p>
          <a:p>
            <a:r>
              <a:rPr lang="en-US" dirty="0"/>
              <a:t>It can be used to dim LEDs.</a:t>
            </a:r>
          </a:p>
          <a:p>
            <a:r>
              <a:rPr lang="en-US" dirty="0"/>
              <a:t>Provide analog output.</a:t>
            </a:r>
          </a:p>
          <a:p>
            <a:r>
              <a:rPr lang="en-US" dirty="0"/>
              <a:t>Generating audio signals.</a:t>
            </a:r>
          </a:p>
          <a:p>
            <a:r>
              <a:rPr lang="en-US" dirty="0"/>
              <a:t>Providing variable speed to motors.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392" y="197660"/>
            <a:ext cx="669669" cy="9387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474" y="156256"/>
            <a:ext cx="980193" cy="9801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2786" y="197660"/>
            <a:ext cx="1408184" cy="9387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98282" y="6488668"/>
            <a:ext cx="349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MIT </a:t>
            </a:r>
            <a:r>
              <a:rPr lang="de-DE" dirty="0" smtClean="0"/>
              <a:t>© </a:t>
            </a:r>
            <a:r>
              <a:rPr lang="en-GB" dirty="0" smtClean="0"/>
              <a:t>2018 Tiago Ferreira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09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Arduino PWM ports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392" y="197660"/>
            <a:ext cx="669669" cy="9387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474" y="156256"/>
            <a:ext cx="980193" cy="9801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2786" y="197660"/>
            <a:ext cx="1408184" cy="9387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98282" y="6488668"/>
            <a:ext cx="349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MIT </a:t>
            </a:r>
            <a:r>
              <a:rPr lang="de-DE" dirty="0" smtClean="0"/>
              <a:t>© </a:t>
            </a:r>
            <a:r>
              <a:rPr lang="en-GB" dirty="0" smtClean="0"/>
              <a:t>2018 Tiago Ferreira</a:t>
            </a:r>
            <a:endParaRPr lang="en-GB" dirty="0"/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832" y="1887538"/>
            <a:ext cx="6365159" cy="441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06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Hands-on Learning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392" y="197660"/>
            <a:ext cx="669669" cy="9387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474" y="156256"/>
            <a:ext cx="980193" cy="9801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2786" y="197660"/>
            <a:ext cx="1408184" cy="9387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98282" y="6488668"/>
            <a:ext cx="349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MIT </a:t>
            </a:r>
            <a:r>
              <a:rPr lang="de-DE" dirty="0" smtClean="0"/>
              <a:t>© </a:t>
            </a:r>
            <a:r>
              <a:rPr lang="en-GB" dirty="0" smtClean="0"/>
              <a:t>2018 Tiago Ferreira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441" y="1646582"/>
            <a:ext cx="4211942" cy="502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8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2856</TotalTime>
  <Words>231</Words>
  <Application>Microsoft Macintosh PowerPoint</Application>
  <PresentationFormat>Widescreen</PresentationFormat>
  <Paragraphs>39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Trebuchet MS</vt:lpstr>
      <vt:lpstr>Tw Cen MT</vt:lpstr>
      <vt:lpstr>Arial</vt:lpstr>
      <vt:lpstr>Circuit</vt:lpstr>
      <vt:lpstr>Intro to PWN</vt:lpstr>
      <vt:lpstr>Overview</vt:lpstr>
      <vt:lpstr>What is PWM</vt:lpstr>
      <vt:lpstr>Why do we need it</vt:lpstr>
      <vt:lpstr>Arduino PWM ports</vt:lpstr>
      <vt:lpstr>Hands-on Learning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arduino</dc:title>
  <dc:creator>2012FERREIRAT</dc:creator>
  <cp:lastModifiedBy>2012FERREIRAT</cp:lastModifiedBy>
  <cp:revision>34</cp:revision>
  <dcterms:created xsi:type="dcterms:W3CDTF">2018-02-23T20:31:18Z</dcterms:created>
  <dcterms:modified xsi:type="dcterms:W3CDTF">2018-03-12T11:01:16Z</dcterms:modified>
</cp:coreProperties>
</file>