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4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7F635-6544-4A5A-A1A2-72D8F71EC1C6}" v="517" dt="2023-02-24T08:51:0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ffanie QUILBEUF" userId="S::tiffanie.quilbeuf@ingka.ikea.com::14b912b7-91c1-425c-b18f-41c5d7a03b01" providerId="AD" clId="Web-{3367F635-6544-4A5A-A1A2-72D8F71EC1C6}"/>
    <pc:docChg chg="addSld delSld modSld">
      <pc:chgData name="Tiffanie QUILBEUF" userId="S::tiffanie.quilbeuf@ingka.ikea.com::14b912b7-91c1-425c-b18f-41c5d7a03b01" providerId="AD" clId="Web-{3367F635-6544-4A5A-A1A2-72D8F71EC1C6}" dt="2023-02-24T08:51:07.908" v="464" actId="14100"/>
      <pc:docMkLst>
        <pc:docMk/>
      </pc:docMkLst>
      <pc:sldChg chg="addSp delSp modSp">
        <pc:chgData name="Tiffanie QUILBEUF" userId="S::tiffanie.quilbeuf@ingka.ikea.com::14b912b7-91c1-425c-b18f-41c5d7a03b01" providerId="AD" clId="Web-{3367F635-6544-4A5A-A1A2-72D8F71EC1C6}" dt="2023-02-24T08:49:47.687" v="439" actId="20577"/>
        <pc:sldMkLst>
          <pc:docMk/>
          <pc:sldMk cId="109857222" sldId="256"/>
        </pc:sldMkLst>
        <pc:spChg chg="del">
          <ac:chgData name="Tiffanie QUILBEUF" userId="S::tiffanie.quilbeuf@ingka.ikea.com::14b912b7-91c1-425c-b18f-41c5d7a03b01" providerId="AD" clId="Web-{3367F635-6544-4A5A-A1A2-72D8F71EC1C6}" dt="2023-02-24T08:18:58.352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18:59.618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Tiffanie QUILBEUF" userId="S::tiffanie.quilbeuf@ingka.ikea.com::14b912b7-91c1-425c-b18f-41c5d7a03b01" providerId="AD" clId="Web-{3367F635-6544-4A5A-A1A2-72D8F71EC1C6}" dt="2023-02-24T08:47:50.825" v="401"/>
          <ac:spMkLst>
            <pc:docMk/>
            <pc:sldMk cId="109857222" sldId="256"/>
            <ac:spMk id="4" creationId="{13D13837-EA48-00D9-EE79-28AB80CFFC67}"/>
          </ac:spMkLst>
        </pc:spChg>
        <pc:spChg chg="add del mod">
          <ac:chgData name="Tiffanie QUILBEUF" userId="S::tiffanie.quilbeuf@ingka.ikea.com::14b912b7-91c1-425c-b18f-41c5d7a03b01" providerId="AD" clId="Web-{3367F635-6544-4A5A-A1A2-72D8F71EC1C6}" dt="2023-02-24T08:41:42.970" v="330"/>
          <ac:spMkLst>
            <pc:docMk/>
            <pc:sldMk cId="109857222" sldId="256"/>
            <ac:spMk id="5" creationId="{A7183E8A-C265-23D6-192F-0F07629CE7A9}"/>
          </ac:spMkLst>
        </pc:spChg>
        <pc:spChg chg="add del mod">
          <ac:chgData name="Tiffanie QUILBEUF" userId="S::tiffanie.quilbeuf@ingka.ikea.com::14b912b7-91c1-425c-b18f-41c5d7a03b01" providerId="AD" clId="Web-{3367F635-6544-4A5A-A1A2-72D8F71EC1C6}" dt="2023-02-24T08:42:14.237" v="338"/>
          <ac:spMkLst>
            <pc:docMk/>
            <pc:sldMk cId="109857222" sldId="256"/>
            <ac:spMk id="6" creationId="{8E694AA9-71C8-EE1E-9FEF-95169251B9F7}"/>
          </ac:spMkLst>
        </pc:spChg>
        <pc:spChg chg="add del mod">
          <ac:chgData name="Tiffanie QUILBEUF" userId="S::tiffanie.quilbeuf@ingka.ikea.com::14b912b7-91c1-425c-b18f-41c5d7a03b01" providerId="AD" clId="Web-{3367F635-6544-4A5A-A1A2-72D8F71EC1C6}" dt="2023-02-24T08:42:48.191" v="347"/>
          <ac:spMkLst>
            <pc:docMk/>
            <pc:sldMk cId="109857222" sldId="256"/>
            <ac:spMk id="7" creationId="{61DA0D31-1685-54C8-0534-570A4725A805}"/>
          </ac:spMkLst>
        </pc:spChg>
        <pc:spChg chg="add mod">
          <ac:chgData name="Tiffanie QUILBEUF" userId="S::tiffanie.quilbeuf@ingka.ikea.com::14b912b7-91c1-425c-b18f-41c5d7a03b01" providerId="AD" clId="Web-{3367F635-6544-4A5A-A1A2-72D8F71EC1C6}" dt="2023-02-24T08:33:00.564" v="186" actId="1076"/>
          <ac:spMkLst>
            <pc:docMk/>
            <pc:sldMk cId="109857222" sldId="256"/>
            <ac:spMk id="8" creationId="{EFB0BFE8-0A10-0F21-9B83-5E21D7B4C0A9}"/>
          </ac:spMkLst>
        </pc:spChg>
        <pc:spChg chg="add del mod">
          <ac:chgData name="Tiffanie QUILBEUF" userId="S::tiffanie.quilbeuf@ingka.ikea.com::14b912b7-91c1-425c-b18f-41c5d7a03b01" providerId="AD" clId="Web-{3367F635-6544-4A5A-A1A2-72D8F71EC1C6}" dt="2023-02-24T08:33:10.955" v="192"/>
          <ac:spMkLst>
            <pc:docMk/>
            <pc:sldMk cId="109857222" sldId="256"/>
            <ac:spMk id="9" creationId="{D110660C-7A58-9048-950D-C1D3EEB0F050}"/>
          </ac:spMkLst>
        </pc:spChg>
        <pc:spChg chg="add mod ord">
          <ac:chgData name="Tiffanie QUILBEUF" userId="S::tiffanie.quilbeuf@ingka.ikea.com::14b912b7-91c1-425c-b18f-41c5d7a03b01" providerId="AD" clId="Web-{3367F635-6544-4A5A-A1A2-72D8F71EC1C6}" dt="2023-02-24T08:42:33.159" v="342" actId="1076"/>
          <ac:spMkLst>
            <pc:docMk/>
            <pc:sldMk cId="109857222" sldId="256"/>
            <ac:spMk id="10" creationId="{A90B85F9-C22A-360A-BCED-63C6E1A5E9C3}"/>
          </ac:spMkLst>
        </pc:spChg>
        <pc:spChg chg="add mod ord">
          <ac:chgData name="Tiffanie QUILBEUF" userId="S::tiffanie.quilbeuf@ingka.ikea.com::14b912b7-91c1-425c-b18f-41c5d7a03b01" providerId="AD" clId="Web-{3367F635-6544-4A5A-A1A2-72D8F71EC1C6}" dt="2023-02-24T08:43:54.333" v="364" actId="1076"/>
          <ac:spMkLst>
            <pc:docMk/>
            <pc:sldMk cId="109857222" sldId="256"/>
            <ac:spMk id="11" creationId="{8E99B5CE-8833-D057-DA09-5D0D29119BFF}"/>
          </ac:spMkLst>
        </pc:spChg>
        <pc:spChg chg="add del">
          <ac:chgData name="Tiffanie QUILBEUF" userId="S::tiffanie.quilbeuf@ingka.ikea.com::14b912b7-91c1-425c-b18f-41c5d7a03b01" providerId="AD" clId="Web-{3367F635-6544-4A5A-A1A2-72D8F71EC1C6}" dt="2023-02-24T08:40:52.656" v="324"/>
          <ac:spMkLst>
            <pc:docMk/>
            <pc:sldMk cId="109857222" sldId="256"/>
            <ac:spMk id="12" creationId="{F7117F7F-68B5-1617-702A-72AAE32C232F}"/>
          </ac:spMkLst>
        </pc:spChg>
        <pc:spChg chg="add mod">
          <ac:chgData name="Tiffanie QUILBEUF" userId="S::tiffanie.quilbeuf@ingka.ikea.com::14b912b7-91c1-425c-b18f-41c5d7a03b01" providerId="AD" clId="Web-{3367F635-6544-4A5A-A1A2-72D8F71EC1C6}" dt="2023-02-24T08:44:22.037" v="368"/>
          <ac:spMkLst>
            <pc:docMk/>
            <pc:sldMk cId="109857222" sldId="256"/>
            <ac:spMk id="13" creationId="{B7825F3D-1AEA-6744-16F7-323A92E4133D}"/>
          </ac:spMkLst>
        </pc:spChg>
        <pc:spChg chg="add mod">
          <ac:chgData name="Tiffanie QUILBEUF" userId="S::tiffanie.quilbeuf@ingka.ikea.com::14b912b7-91c1-425c-b18f-41c5d7a03b01" providerId="AD" clId="Web-{3367F635-6544-4A5A-A1A2-72D8F71EC1C6}" dt="2023-02-24T08:44:57.757" v="372" actId="14100"/>
          <ac:spMkLst>
            <pc:docMk/>
            <pc:sldMk cId="109857222" sldId="256"/>
            <ac:spMk id="14" creationId="{D44393B2-5626-C03C-FC50-18716FA14CDE}"/>
          </ac:spMkLst>
        </pc:spChg>
        <pc:spChg chg="add mod">
          <ac:chgData name="Tiffanie QUILBEUF" userId="S::tiffanie.quilbeuf@ingka.ikea.com::14b912b7-91c1-425c-b18f-41c5d7a03b01" providerId="AD" clId="Web-{3367F635-6544-4A5A-A1A2-72D8F71EC1C6}" dt="2023-02-24T08:44:55.257" v="371" actId="14100"/>
          <ac:spMkLst>
            <pc:docMk/>
            <pc:sldMk cId="109857222" sldId="256"/>
            <ac:spMk id="15" creationId="{B1C6E9F8-8F16-B0E2-DBD0-70F7CD26D9B6}"/>
          </ac:spMkLst>
        </pc:spChg>
        <pc:spChg chg="add mod">
          <ac:chgData name="Tiffanie QUILBEUF" userId="S::tiffanie.quilbeuf@ingka.ikea.com::14b912b7-91c1-425c-b18f-41c5d7a03b01" providerId="AD" clId="Web-{3367F635-6544-4A5A-A1A2-72D8F71EC1C6}" dt="2023-02-24T08:49:47.687" v="439" actId="20577"/>
          <ac:spMkLst>
            <pc:docMk/>
            <pc:sldMk cId="109857222" sldId="256"/>
            <ac:spMk id="16" creationId="{44BC9BB6-2BB0-FDF9-5419-7F6F038D964D}"/>
          </ac:spMkLst>
        </pc:spChg>
        <pc:picChg chg="add mod">
          <ac:chgData name="Tiffanie QUILBEUF" userId="S::tiffanie.quilbeuf@ingka.ikea.com::14b912b7-91c1-425c-b18f-41c5d7a03b01" providerId="AD" clId="Web-{3367F635-6544-4A5A-A1A2-72D8F71EC1C6}" dt="2023-02-24T08:46:06.478" v="398" actId="1076"/>
          <ac:picMkLst>
            <pc:docMk/>
            <pc:sldMk cId="109857222" sldId="256"/>
            <ac:picMk id="17" creationId="{6499F948-82A1-0753-2827-3C2367B8352B}"/>
          </ac:picMkLst>
        </pc:picChg>
      </pc:sldChg>
      <pc:sldChg chg="addSp delSp modSp new del">
        <pc:chgData name="Tiffanie QUILBEUF" userId="S::tiffanie.quilbeuf@ingka.ikea.com::14b912b7-91c1-425c-b18f-41c5d7a03b01" providerId="AD" clId="Web-{3367F635-6544-4A5A-A1A2-72D8F71EC1C6}" dt="2023-02-24T08:48:02.887" v="403"/>
        <pc:sldMkLst>
          <pc:docMk/>
          <pc:sldMk cId="541203949" sldId="257"/>
        </pc:sldMkLst>
        <pc:spChg chg="del">
          <ac:chgData name="Tiffanie QUILBEUF" userId="S::tiffanie.quilbeuf@ingka.ikea.com::14b912b7-91c1-425c-b18f-41c5d7a03b01" providerId="AD" clId="Web-{3367F635-6544-4A5A-A1A2-72D8F71EC1C6}" dt="2023-02-24T08:39:47.763" v="312"/>
          <ac:spMkLst>
            <pc:docMk/>
            <pc:sldMk cId="541203949" sldId="257"/>
            <ac:spMk id="2" creationId="{CF7BBD41-AFE8-7A3A-3F31-3574E3BDF137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39:48.982" v="313"/>
          <ac:spMkLst>
            <pc:docMk/>
            <pc:sldMk cId="541203949" sldId="257"/>
            <ac:spMk id="3" creationId="{33972B31-1702-98C5-624B-84CB514D7423}"/>
          </ac:spMkLst>
        </pc:spChg>
        <pc:spChg chg="add">
          <ac:chgData name="Tiffanie QUILBEUF" userId="S::tiffanie.quilbeuf@ingka.ikea.com::14b912b7-91c1-425c-b18f-41c5d7a03b01" providerId="AD" clId="Web-{3367F635-6544-4A5A-A1A2-72D8F71EC1C6}" dt="2023-02-24T08:39:54.529" v="314"/>
          <ac:spMkLst>
            <pc:docMk/>
            <pc:sldMk cId="541203949" sldId="257"/>
            <ac:spMk id="5" creationId="{5B34EBC8-CD0A-BD6D-9C5A-1DB4B292A2AA}"/>
          </ac:spMkLst>
        </pc:spChg>
        <pc:spChg chg="add mod">
          <ac:chgData name="Tiffanie QUILBEUF" userId="S::tiffanie.quilbeuf@ingka.ikea.com::14b912b7-91c1-425c-b18f-41c5d7a03b01" providerId="AD" clId="Web-{3367F635-6544-4A5A-A1A2-72D8F71EC1C6}" dt="2023-02-24T08:40:09.373" v="319" actId="20577"/>
          <ac:spMkLst>
            <pc:docMk/>
            <pc:sldMk cId="541203949" sldId="257"/>
            <ac:spMk id="6" creationId="{B6C6CCE2-E427-6C70-32DA-0B94A96CFFC6}"/>
          </ac:spMkLst>
        </pc:spChg>
        <pc:spChg chg="add del mod">
          <ac:chgData name="Tiffanie QUILBEUF" userId="S::tiffanie.quilbeuf@ingka.ikea.com::14b912b7-91c1-425c-b18f-41c5d7a03b01" providerId="AD" clId="Web-{3367F635-6544-4A5A-A1A2-72D8F71EC1C6}" dt="2023-02-24T08:40:17.171" v="322"/>
          <ac:spMkLst>
            <pc:docMk/>
            <pc:sldMk cId="541203949" sldId="257"/>
            <ac:spMk id="8" creationId="{856B8327-B0C4-A6D0-09D7-DB44702B2E5D}"/>
          </ac:spMkLst>
        </pc:spChg>
      </pc:sldChg>
      <pc:sldChg chg="add del replId">
        <pc:chgData name="Tiffanie QUILBEUF" userId="S::tiffanie.quilbeuf@ingka.ikea.com::14b912b7-91c1-425c-b18f-41c5d7a03b01" providerId="AD" clId="Web-{3367F635-6544-4A5A-A1A2-72D8F71EC1C6}" dt="2023-02-24T08:38:19.355" v="303"/>
        <pc:sldMkLst>
          <pc:docMk/>
          <pc:sldMk cId="1569141070" sldId="257"/>
        </pc:sldMkLst>
      </pc:sldChg>
      <pc:sldChg chg="addSp delSp modSp add replId">
        <pc:chgData name="Tiffanie QUILBEUF" userId="S::tiffanie.quilbeuf@ingka.ikea.com::14b912b7-91c1-425c-b18f-41c5d7a03b01" providerId="AD" clId="Web-{3367F635-6544-4A5A-A1A2-72D8F71EC1C6}" dt="2023-02-24T08:51:07.908" v="464" actId="14100"/>
        <pc:sldMkLst>
          <pc:docMk/>
          <pc:sldMk cId="3841442041" sldId="258"/>
        </pc:sldMkLst>
        <pc:spChg chg="add del mod">
          <ac:chgData name="Tiffanie QUILBEUF" userId="S::tiffanie.quilbeuf@ingka.ikea.com::14b912b7-91c1-425c-b18f-41c5d7a03b01" providerId="AD" clId="Web-{3367F635-6544-4A5A-A1A2-72D8F71EC1C6}" dt="2023-02-24T08:49:15.702" v="420"/>
          <ac:spMkLst>
            <pc:docMk/>
            <pc:sldMk cId="3841442041" sldId="258"/>
            <ac:spMk id="2" creationId="{5B613975-F5AF-6D7B-9537-F187EE7AAA58}"/>
          </ac:spMkLst>
        </pc:spChg>
        <pc:spChg chg="add mod">
          <ac:chgData name="Tiffanie QUILBEUF" userId="S::tiffanie.quilbeuf@ingka.ikea.com::14b912b7-91c1-425c-b18f-41c5d7a03b01" providerId="AD" clId="Web-{3367F635-6544-4A5A-A1A2-72D8F71EC1C6}" dt="2023-02-24T08:51:07.908" v="464" actId="14100"/>
          <ac:spMkLst>
            <pc:docMk/>
            <pc:sldMk cId="3841442041" sldId="258"/>
            <ac:spMk id="3" creationId="{274A7EA6-683F-149B-49D0-A3192338A127}"/>
          </ac:spMkLst>
        </pc:spChg>
        <pc:spChg chg="del mod">
          <ac:chgData name="Tiffanie QUILBEUF" userId="S::tiffanie.quilbeuf@ingka.ikea.com::14b912b7-91c1-425c-b18f-41c5d7a03b01" providerId="AD" clId="Web-{3367F635-6544-4A5A-A1A2-72D8F71EC1C6}" dt="2023-02-24T08:48:11.872" v="407"/>
          <ac:spMkLst>
            <pc:docMk/>
            <pc:sldMk cId="3841442041" sldId="258"/>
            <ac:spMk id="11" creationId="{8E99B5CE-8833-D057-DA09-5D0D29119BFF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48:06.091" v="404"/>
          <ac:spMkLst>
            <pc:docMk/>
            <pc:sldMk cId="3841442041" sldId="258"/>
            <ac:spMk id="14" creationId="{D44393B2-5626-C03C-FC50-18716FA14CDE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48:07.122" v="405"/>
          <ac:spMkLst>
            <pc:docMk/>
            <pc:sldMk cId="3841442041" sldId="258"/>
            <ac:spMk id="15" creationId="{B1C6E9F8-8F16-B0E2-DBD0-70F7CD26D9B6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48:16.028" v="408"/>
          <ac:spMkLst>
            <pc:docMk/>
            <pc:sldMk cId="3841442041" sldId="258"/>
            <ac:spMk id="16" creationId="{44BC9BB6-2BB0-FDF9-5419-7F6F038D964D}"/>
          </ac:spMkLst>
        </pc:spChg>
      </pc:sldChg>
      <pc:sldChg chg="add del replId">
        <pc:chgData name="Tiffanie QUILBEUF" userId="S::tiffanie.quilbeuf@ingka.ikea.com::14b912b7-91c1-425c-b18f-41c5d7a03b01" providerId="AD" clId="Web-{3367F635-6544-4A5A-A1A2-72D8F71EC1C6}" dt="2023-02-24T08:49:56.125" v="441"/>
        <pc:sldMkLst>
          <pc:docMk/>
          <pc:sldMk cId="2761448925" sldId="259"/>
        </pc:sldMkLst>
      </pc:sldChg>
      <pc:sldChg chg="addSp delSp modSp add replId">
        <pc:chgData name="Tiffanie QUILBEUF" userId="S::tiffanie.quilbeuf@ingka.ikea.com::14b912b7-91c1-425c-b18f-41c5d7a03b01" providerId="AD" clId="Web-{3367F635-6544-4A5A-A1A2-72D8F71EC1C6}" dt="2023-02-24T08:51:02.283" v="463" actId="14100"/>
        <pc:sldMkLst>
          <pc:docMk/>
          <pc:sldMk cId="2885429436" sldId="259"/>
        </pc:sldMkLst>
        <pc:spChg chg="add mod">
          <ac:chgData name="Tiffanie QUILBEUF" userId="S::tiffanie.quilbeuf@ingka.ikea.com::14b912b7-91c1-425c-b18f-41c5d7a03b01" providerId="AD" clId="Web-{3367F635-6544-4A5A-A1A2-72D8F71EC1C6}" dt="2023-02-24T08:51:02.283" v="463" actId="14100"/>
          <ac:spMkLst>
            <pc:docMk/>
            <pc:sldMk cId="2885429436" sldId="259"/>
            <ac:spMk id="3" creationId="{87C631BF-B0C9-A4A0-FE75-6FD33AB35CE0}"/>
          </ac:spMkLst>
        </pc:spChg>
        <pc:spChg chg="del mod">
          <ac:chgData name="Tiffanie QUILBEUF" userId="S::tiffanie.quilbeuf@ingka.ikea.com::14b912b7-91c1-425c-b18f-41c5d7a03b01" providerId="AD" clId="Web-{3367F635-6544-4A5A-A1A2-72D8F71EC1C6}" dt="2023-02-24T08:50:07.735" v="447"/>
          <ac:spMkLst>
            <pc:docMk/>
            <pc:sldMk cId="2885429436" sldId="259"/>
            <ac:spMk id="8" creationId="{EFB0BFE8-0A10-0F21-9B83-5E21D7B4C0A9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50:03.891" v="445"/>
          <ac:spMkLst>
            <pc:docMk/>
            <pc:sldMk cId="2885429436" sldId="259"/>
            <ac:spMk id="10" creationId="{A90B85F9-C22A-360A-BCED-63C6E1A5E9C3}"/>
          </ac:spMkLst>
        </pc:spChg>
        <pc:spChg chg="mod">
          <ac:chgData name="Tiffanie QUILBEUF" userId="S::tiffanie.quilbeuf@ingka.ikea.com::14b912b7-91c1-425c-b18f-41c5d7a03b01" providerId="AD" clId="Web-{3367F635-6544-4A5A-A1A2-72D8F71EC1C6}" dt="2023-02-24T08:50:14.797" v="449" actId="1076"/>
          <ac:spMkLst>
            <pc:docMk/>
            <pc:sldMk cId="2885429436" sldId="259"/>
            <ac:spMk id="11" creationId="{8E99B5CE-8833-D057-DA09-5D0D29119BFF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50:00.750" v="443"/>
          <ac:spMkLst>
            <pc:docMk/>
            <pc:sldMk cId="2885429436" sldId="259"/>
            <ac:spMk id="13" creationId="{B7825F3D-1AEA-6744-16F7-323A92E4133D}"/>
          </ac:spMkLst>
        </pc:spChg>
        <pc:spChg chg="mod">
          <ac:chgData name="Tiffanie QUILBEUF" userId="S::tiffanie.quilbeuf@ingka.ikea.com::14b912b7-91c1-425c-b18f-41c5d7a03b01" providerId="AD" clId="Web-{3367F635-6544-4A5A-A1A2-72D8F71EC1C6}" dt="2023-02-24T08:50:14.782" v="448" actId="1076"/>
          <ac:spMkLst>
            <pc:docMk/>
            <pc:sldMk cId="2885429436" sldId="259"/>
            <ac:spMk id="14" creationId="{D44393B2-5626-C03C-FC50-18716FA14CDE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50:02.313" v="444"/>
          <ac:spMkLst>
            <pc:docMk/>
            <pc:sldMk cId="2885429436" sldId="259"/>
            <ac:spMk id="15" creationId="{B1C6E9F8-8F16-B0E2-DBD0-70F7CD26D9B6}"/>
          </ac:spMkLst>
        </pc:spChg>
        <pc:spChg chg="del">
          <ac:chgData name="Tiffanie QUILBEUF" userId="S::tiffanie.quilbeuf@ingka.ikea.com::14b912b7-91c1-425c-b18f-41c5d7a03b01" providerId="AD" clId="Web-{3367F635-6544-4A5A-A1A2-72D8F71EC1C6}" dt="2023-02-24T08:50:58.017" v="462"/>
          <ac:spMkLst>
            <pc:docMk/>
            <pc:sldMk cId="2885429436" sldId="259"/>
            <ac:spMk id="16" creationId="{44BC9BB6-2BB0-FDF9-5419-7F6F038D9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13837-EA48-00D9-EE79-28AB80CFFC67}"/>
              </a:ext>
            </a:extLst>
          </p:cNvPr>
          <p:cNvSpPr/>
          <p:nvPr/>
        </p:nvSpPr>
        <p:spPr>
          <a:xfrm>
            <a:off x="35442" y="53162"/>
            <a:ext cx="12085674" cy="531627"/>
          </a:xfrm>
          <a:prstGeom prst="rect">
            <a:avLst/>
          </a:prstGeom>
          <a:solidFill>
            <a:srgbClr val="151E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                   Interface Recovery             </a:t>
            </a:r>
            <a:r>
              <a:rPr lang="en-US" sz="1200" dirty="0">
                <a:cs typeface="Calibri"/>
              </a:rPr>
              <a:t>|           Ikea.fr          |</a:t>
            </a:r>
            <a:r>
              <a:rPr lang="en-US" sz="1200" dirty="0">
                <a:ea typeface="+mn-lt"/>
                <a:cs typeface="+mn-lt"/>
              </a:rPr>
              <a:t>            </a:t>
            </a:r>
            <a:r>
              <a:rPr lang="en-US" sz="1200" dirty="0" err="1">
                <a:ea typeface="+mn-lt"/>
                <a:cs typeface="+mn-lt"/>
              </a:rPr>
              <a:t>Sekund</a:t>
            </a:r>
            <a:r>
              <a:rPr lang="en-US" sz="1200" dirty="0">
                <a:ea typeface="+mn-lt"/>
                <a:cs typeface="+mn-lt"/>
              </a:rPr>
              <a:t>           |         CASY          | </a:t>
            </a:r>
            <a:r>
              <a:rPr lang="en-US" sz="1200" dirty="0">
                <a:cs typeface="Calibri"/>
              </a:rPr>
              <a:t>          Spartacus           | 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>
                <a:cs typeface="Calibri"/>
              </a:rPr>
              <a:t>      Transit           |        Picto Teams Mail Yammer  IT   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0BFE8-0A10-0F21-9B83-5E21D7B4C0A9}"/>
              </a:ext>
            </a:extLst>
          </p:cNvPr>
          <p:cNvSpPr txBox="1"/>
          <p:nvPr/>
        </p:nvSpPr>
        <p:spPr>
          <a:xfrm>
            <a:off x="2932813" y="3845442"/>
            <a:ext cx="1284767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cs typeface="Calibri"/>
              </a:rPr>
              <a:t>Détails</a:t>
            </a:r>
            <a:r>
              <a:rPr lang="en-US" sz="1400" dirty="0">
                <a:solidFill>
                  <a:srgbClr val="FFFFFF"/>
                </a:solidFill>
                <a:cs typeface="Calibri"/>
              </a:rPr>
              <a:t> --&gt;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25F3D-1AEA-6744-16F7-323A92E4133D}"/>
              </a:ext>
            </a:extLst>
          </p:cNvPr>
          <p:cNvSpPr/>
          <p:nvPr/>
        </p:nvSpPr>
        <p:spPr>
          <a:xfrm>
            <a:off x="248092" y="1018953"/>
            <a:ext cx="3269510" cy="4669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Commerce :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4393B2-5626-C03C-FC50-18716FA14CDE}"/>
              </a:ext>
            </a:extLst>
          </p:cNvPr>
          <p:cNvSpPr/>
          <p:nvPr/>
        </p:nvSpPr>
        <p:spPr>
          <a:xfrm>
            <a:off x="3650510" y="1018952"/>
            <a:ext cx="3553045" cy="4669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Qualité</a:t>
            </a:r>
            <a:r>
              <a:rPr lang="en-US" dirty="0">
                <a:ea typeface="+mn-lt"/>
                <a:cs typeface="+mn-lt"/>
              </a:rPr>
              <a:t> &amp; </a:t>
            </a:r>
            <a:r>
              <a:rPr lang="en-US" dirty="0" err="1">
                <a:ea typeface="+mn-lt"/>
                <a:cs typeface="+mn-lt"/>
              </a:rPr>
              <a:t>sécurité</a:t>
            </a:r>
            <a:r>
              <a:rPr lang="en-US" dirty="0">
                <a:ea typeface="+mn-lt"/>
                <a:cs typeface="+mn-lt"/>
              </a:rPr>
              <a:t> :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Seck check</a:t>
            </a:r>
            <a:endParaRPr lang="en-US" dirty="0"/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9B5CE-8833-D057-DA09-5D0D29119BFF}"/>
              </a:ext>
            </a:extLst>
          </p:cNvPr>
          <p:cNvSpPr txBox="1"/>
          <p:nvPr/>
        </p:nvSpPr>
        <p:spPr>
          <a:xfrm>
            <a:off x="5714998" y="5289696"/>
            <a:ext cx="1284767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cs typeface="Calibri"/>
              </a:rPr>
              <a:t>Détails</a:t>
            </a:r>
            <a:r>
              <a:rPr lang="en-US" sz="1400" dirty="0">
                <a:solidFill>
                  <a:srgbClr val="FFFFFF"/>
                </a:solidFill>
                <a:cs typeface="Calibri"/>
              </a:rPr>
              <a:t> --&gt;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B85F9-C22A-360A-BCED-63C6E1A5E9C3}"/>
              </a:ext>
            </a:extLst>
          </p:cNvPr>
          <p:cNvSpPr txBox="1"/>
          <p:nvPr/>
        </p:nvSpPr>
        <p:spPr>
          <a:xfrm>
            <a:off x="965789" y="5289697"/>
            <a:ext cx="1284767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cs typeface="Calibri"/>
              </a:rPr>
              <a:t>Détails</a:t>
            </a:r>
            <a:r>
              <a:rPr lang="en-US" sz="1400" dirty="0">
                <a:solidFill>
                  <a:srgbClr val="FFFFFF"/>
                </a:solidFill>
                <a:cs typeface="Calibri"/>
              </a:rPr>
              <a:t> --&gt;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C6E9F8-8F16-B0E2-DBD0-70F7CD26D9B6}"/>
              </a:ext>
            </a:extLst>
          </p:cNvPr>
          <p:cNvSpPr/>
          <p:nvPr/>
        </p:nvSpPr>
        <p:spPr>
          <a:xfrm>
            <a:off x="7363045" y="1018952"/>
            <a:ext cx="3074581" cy="4669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Conscience des </a:t>
            </a:r>
            <a:r>
              <a:rPr lang="en-US" dirty="0" err="1">
                <a:ea typeface="+mn-lt"/>
                <a:cs typeface="+mn-lt"/>
              </a:rPr>
              <a:t>couts</a:t>
            </a:r>
            <a:r>
              <a:rPr lang="en-US" dirty="0">
                <a:ea typeface="+mn-lt"/>
                <a:cs typeface="+mn-lt"/>
              </a:rPr>
              <a:t> :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310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Asso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Liens</a:t>
            </a:r>
            <a:endParaRPr lang="en-US" dirty="0"/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C9BB6-2BB0-FDF9-5419-7F6F038D964D}"/>
              </a:ext>
            </a:extLst>
          </p:cNvPr>
          <p:cNvSpPr/>
          <p:nvPr/>
        </p:nvSpPr>
        <p:spPr>
          <a:xfrm>
            <a:off x="10924951" y="974650"/>
            <a:ext cx="1196163" cy="466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Rappel captures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RH : </a:t>
            </a:r>
            <a:endParaRPr lang="en-US" dirty="0"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  <a:endParaRPr lang="en-US" dirty="0"/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cs typeface="Calibri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6499F948-82A1-0753-2827-3C2367B8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" y="175438"/>
            <a:ext cx="1031359" cy="2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13837-EA48-00D9-EE79-28AB80CFFC67}"/>
              </a:ext>
            </a:extLst>
          </p:cNvPr>
          <p:cNvSpPr/>
          <p:nvPr/>
        </p:nvSpPr>
        <p:spPr>
          <a:xfrm>
            <a:off x="35442" y="53162"/>
            <a:ext cx="12085674" cy="531627"/>
          </a:xfrm>
          <a:prstGeom prst="rect">
            <a:avLst/>
          </a:prstGeom>
          <a:solidFill>
            <a:srgbClr val="151E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                   Interface Recovery             </a:t>
            </a:r>
            <a:r>
              <a:rPr lang="en-US" sz="1200" dirty="0">
                <a:cs typeface="Calibri"/>
              </a:rPr>
              <a:t>|           Ikea.fr          |</a:t>
            </a:r>
            <a:r>
              <a:rPr lang="en-US" sz="1200" dirty="0">
                <a:ea typeface="+mn-lt"/>
                <a:cs typeface="+mn-lt"/>
              </a:rPr>
              <a:t>            </a:t>
            </a:r>
            <a:r>
              <a:rPr lang="en-US" sz="1200" dirty="0" err="1">
                <a:ea typeface="+mn-lt"/>
                <a:cs typeface="+mn-lt"/>
              </a:rPr>
              <a:t>Sekund</a:t>
            </a:r>
            <a:r>
              <a:rPr lang="en-US" sz="1200" dirty="0">
                <a:ea typeface="+mn-lt"/>
                <a:cs typeface="+mn-lt"/>
              </a:rPr>
              <a:t>           |         CASY          | </a:t>
            </a:r>
            <a:r>
              <a:rPr lang="en-US" sz="1200" dirty="0">
                <a:cs typeface="Calibri"/>
              </a:rPr>
              <a:t>          Spartacus           | 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>
                <a:cs typeface="Calibri"/>
              </a:rPr>
              <a:t>      Transit           |        Picto Teams Mail Yammer  IT   </a:t>
            </a:r>
            <a:endParaRPr lang="en-US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4393B2-5626-C03C-FC50-18716FA14CDE}"/>
              </a:ext>
            </a:extLst>
          </p:cNvPr>
          <p:cNvSpPr/>
          <p:nvPr/>
        </p:nvSpPr>
        <p:spPr>
          <a:xfrm>
            <a:off x="230370" y="886045"/>
            <a:ext cx="3553045" cy="4669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Qualité</a:t>
            </a:r>
            <a:r>
              <a:rPr lang="en-US" dirty="0">
                <a:ea typeface="+mn-lt"/>
                <a:cs typeface="+mn-lt"/>
              </a:rPr>
              <a:t> &amp; </a:t>
            </a:r>
            <a:r>
              <a:rPr lang="en-US" dirty="0" err="1">
                <a:ea typeface="+mn-lt"/>
                <a:cs typeface="+mn-lt"/>
              </a:rPr>
              <a:t>sécurité</a:t>
            </a:r>
            <a:r>
              <a:rPr lang="en-US" dirty="0">
                <a:ea typeface="+mn-lt"/>
                <a:cs typeface="+mn-lt"/>
              </a:rPr>
              <a:t> :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Seck check</a:t>
            </a:r>
            <a:endParaRPr lang="en-US" dirty="0"/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9B5CE-8833-D057-DA09-5D0D29119BFF}"/>
              </a:ext>
            </a:extLst>
          </p:cNvPr>
          <p:cNvSpPr txBox="1"/>
          <p:nvPr/>
        </p:nvSpPr>
        <p:spPr>
          <a:xfrm>
            <a:off x="2294858" y="5156789"/>
            <a:ext cx="1284767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cs typeface="Calibri"/>
              </a:rPr>
              <a:t>Détails</a:t>
            </a:r>
            <a:r>
              <a:rPr lang="en-US" sz="1400" dirty="0">
                <a:solidFill>
                  <a:srgbClr val="FFFFFF"/>
                </a:solidFill>
                <a:cs typeface="Calibri"/>
              </a:rPr>
              <a:t> --&gt;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6499F948-82A1-0753-2827-3C2367B8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" y="175438"/>
            <a:ext cx="1031359" cy="2959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C631BF-B0C9-A4A0-FE75-6FD33AB35CE0}"/>
              </a:ext>
            </a:extLst>
          </p:cNvPr>
          <p:cNvSpPr/>
          <p:nvPr/>
        </p:nvSpPr>
        <p:spPr>
          <a:xfrm>
            <a:off x="3934046" y="886046"/>
            <a:ext cx="8089605" cy="466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Formulaires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préremplis</a:t>
            </a:r>
            <a:r>
              <a:rPr lang="en-US" dirty="0">
                <a:ea typeface="+mn-lt"/>
                <a:cs typeface="+mn-lt"/>
              </a:rPr>
              <a:t> à copier-</a:t>
            </a:r>
            <a:r>
              <a:rPr lang="en-US" dirty="0" err="1">
                <a:ea typeface="+mn-lt"/>
                <a:cs typeface="+mn-lt"/>
              </a:rPr>
              <a:t>coller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4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13837-EA48-00D9-EE79-28AB80CFFC67}"/>
              </a:ext>
            </a:extLst>
          </p:cNvPr>
          <p:cNvSpPr/>
          <p:nvPr/>
        </p:nvSpPr>
        <p:spPr>
          <a:xfrm>
            <a:off x="35442" y="53162"/>
            <a:ext cx="12085674" cy="531627"/>
          </a:xfrm>
          <a:prstGeom prst="rect">
            <a:avLst/>
          </a:prstGeom>
          <a:solidFill>
            <a:srgbClr val="151E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alibri"/>
              </a:rPr>
              <a:t>                   Interface Recovery             </a:t>
            </a:r>
            <a:r>
              <a:rPr lang="en-US" sz="1200" dirty="0">
                <a:cs typeface="Calibri"/>
              </a:rPr>
              <a:t>|           Ikea.fr          |</a:t>
            </a:r>
            <a:r>
              <a:rPr lang="en-US" sz="1200" dirty="0">
                <a:ea typeface="+mn-lt"/>
                <a:cs typeface="+mn-lt"/>
              </a:rPr>
              <a:t>            </a:t>
            </a:r>
            <a:r>
              <a:rPr lang="en-US" sz="1200" dirty="0" err="1">
                <a:ea typeface="+mn-lt"/>
                <a:cs typeface="+mn-lt"/>
              </a:rPr>
              <a:t>Sekund</a:t>
            </a:r>
            <a:r>
              <a:rPr lang="en-US" sz="1200" dirty="0">
                <a:ea typeface="+mn-lt"/>
                <a:cs typeface="+mn-lt"/>
              </a:rPr>
              <a:t>           |         CASY          | </a:t>
            </a:r>
            <a:r>
              <a:rPr lang="en-US" sz="1200" dirty="0">
                <a:cs typeface="Calibri"/>
              </a:rPr>
              <a:t>          Spartacus           | 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>
                <a:cs typeface="Calibri"/>
              </a:rPr>
              <a:t>      Transit           |        Picto Teams Mail Yammer  IT   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0BFE8-0A10-0F21-9B83-5E21D7B4C0A9}"/>
              </a:ext>
            </a:extLst>
          </p:cNvPr>
          <p:cNvSpPr txBox="1"/>
          <p:nvPr/>
        </p:nvSpPr>
        <p:spPr>
          <a:xfrm>
            <a:off x="2932813" y="3845442"/>
            <a:ext cx="1284767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cs typeface="Calibri"/>
              </a:rPr>
              <a:t>Détails</a:t>
            </a:r>
            <a:r>
              <a:rPr lang="en-US" sz="1400" dirty="0">
                <a:solidFill>
                  <a:srgbClr val="FFFFFF"/>
                </a:solidFill>
                <a:cs typeface="Calibri"/>
              </a:rPr>
              <a:t> --&gt;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25F3D-1AEA-6744-16F7-323A92E4133D}"/>
              </a:ext>
            </a:extLst>
          </p:cNvPr>
          <p:cNvSpPr/>
          <p:nvPr/>
        </p:nvSpPr>
        <p:spPr>
          <a:xfrm>
            <a:off x="248092" y="1018953"/>
            <a:ext cx="3269510" cy="4669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Commerce :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marL="285750" indent="-285750" algn="ctr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Lien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B85F9-C22A-360A-BCED-63C6E1A5E9C3}"/>
              </a:ext>
            </a:extLst>
          </p:cNvPr>
          <p:cNvSpPr txBox="1"/>
          <p:nvPr/>
        </p:nvSpPr>
        <p:spPr>
          <a:xfrm>
            <a:off x="965789" y="5289697"/>
            <a:ext cx="1284767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cs typeface="Calibri"/>
              </a:rPr>
              <a:t>Détails</a:t>
            </a:r>
            <a:r>
              <a:rPr lang="en-US" sz="1400" dirty="0">
                <a:solidFill>
                  <a:srgbClr val="FFFFFF"/>
                </a:solidFill>
                <a:cs typeface="Calibri"/>
              </a:rPr>
              <a:t> --&gt;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6499F948-82A1-0753-2827-3C2367B8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" y="175438"/>
            <a:ext cx="1031359" cy="2959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4A7EA6-683F-149B-49D0-A3192338A127}"/>
              </a:ext>
            </a:extLst>
          </p:cNvPr>
          <p:cNvSpPr/>
          <p:nvPr/>
        </p:nvSpPr>
        <p:spPr>
          <a:xfrm>
            <a:off x="3792278" y="1054395"/>
            <a:ext cx="8328837" cy="459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Antisèches</a:t>
            </a:r>
            <a:r>
              <a:rPr lang="en-US" dirty="0">
                <a:ea typeface="+mn-lt"/>
                <a:cs typeface="+mn-lt"/>
              </a:rPr>
              <a:t> et plan du rayon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4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E24B3B4BE9547B3C0CD091F3F978C" ma:contentTypeVersion="17" ma:contentTypeDescription="Crée un document." ma:contentTypeScope="" ma:versionID="4505d44ac0f35f0dcf2d07bfff6c6df4">
  <xsd:schema xmlns:xsd="http://www.w3.org/2001/XMLSchema" xmlns:xs="http://www.w3.org/2001/XMLSchema" xmlns:p="http://schemas.microsoft.com/office/2006/metadata/properties" xmlns:ns2="341c025d-5570-4262-9df7-db960b4609c3" xmlns:ns3="f33eb81f-d7fc-4a29-87b0-657a2a0f38d8" targetNamespace="http://schemas.microsoft.com/office/2006/metadata/properties" ma:root="true" ma:fieldsID="a86d7d88f234486f89d2b25877698362" ns2:_="" ns3:_="">
    <xsd:import namespace="341c025d-5570-4262-9df7-db960b4609c3"/>
    <xsd:import namespace="f33eb81f-d7fc-4a29-87b0-657a2a0f3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c025d-5570-4262-9df7-db960b460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0f74b9ce-e249-4914-9420-12ff0f463e8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eb81f-d7fc-4a29-87b0-657a2a0f3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c5fbcb3-5e65-4380-bb91-892ed60b5fb9}" ma:internalName="TaxCatchAll" ma:showField="CatchAllData" ma:web="f33eb81f-d7fc-4a29-87b0-657a2a0f3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341c025d-5570-4262-9df7-db960b4609c3" xsi:nil="true"/>
    <SharedWithUsers xmlns="f33eb81f-d7fc-4a29-87b0-657a2a0f38d8">
      <UserInfo>
        <DisplayName/>
        <AccountId xsi:nil="true"/>
        <AccountType/>
      </UserInfo>
    </SharedWithUsers>
    <TaxCatchAll xmlns="f33eb81f-d7fc-4a29-87b0-657a2a0f38d8" xsi:nil="true"/>
    <lcf76f155ced4ddcb4097134ff3c332f xmlns="341c025d-5570-4262-9df7-db960b4609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81AC54-259D-4763-8F7C-D179ABEBCB60}"/>
</file>

<file path=customXml/itemProps2.xml><?xml version="1.0" encoding="utf-8"?>
<ds:datastoreItem xmlns:ds="http://schemas.openxmlformats.org/officeDocument/2006/customXml" ds:itemID="{15F853A5-25A6-401F-9376-C0CE89C72AB5}"/>
</file>

<file path=customXml/itemProps3.xml><?xml version="1.0" encoding="utf-8"?>
<ds:datastoreItem xmlns:ds="http://schemas.openxmlformats.org/officeDocument/2006/customXml" ds:itemID="{C350A0BB-9802-4936-911F-BC95B2A21AE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2023-02-24T08:18:54Z</dcterms:created>
  <dcterms:modified xsi:type="dcterms:W3CDTF">2023-02-24T08:51:08Z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0x01010056EE24B3B4BE9547B3C0CD091F3F978C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