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4"/>
  </p:sldMasterIdLst>
  <p:notesMasterIdLst>
    <p:notesMasterId r:id="rId35"/>
  </p:notesMasterIdLst>
  <p:handoutMasterIdLst>
    <p:handoutMasterId r:id="rId36"/>
  </p:handoutMasterIdLst>
  <p:sldIdLst>
    <p:sldId id="283" r:id="rId5"/>
    <p:sldId id="288" r:id="rId6"/>
    <p:sldId id="281" r:id="rId7"/>
    <p:sldId id="257" r:id="rId8"/>
    <p:sldId id="284" r:id="rId9"/>
    <p:sldId id="259" r:id="rId10"/>
    <p:sldId id="256" r:id="rId11"/>
    <p:sldId id="260" r:id="rId12"/>
    <p:sldId id="285" r:id="rId13"/>
    <p:sldId id="261" r:id="rId14"/>
    <p:sldId id="267" r:id="rId15"/>
    <p:sldId id="286" r:id="rId16"/>
    <p:sldId id="269" r:id="rId17"/>
    <p:sldId id="262" r:id="rId18"/>
    <p:sldId id="266" r:id="rId19"/>
    <p:sldId id="263" r:id="rId20"/>
    <p:sldId id="264" r:id="rId21"/>
    <p:sldId id="270" r:id="rId22"/>
    <p:sldId id="271" r:id="rId23"/>
    <p:sldId id="272" r:id="rId24"/>
    <p:sldId id="274" r:id="rId25"/>
    <p:sldId id="275" r:id="rId26"/>
    <p:sldId id="276" r:id="rId27"/>
    <p:sldId id="273" r:id="rId28"/>
    <p:sldId id="287" r:id="rId29"/>
    <p:sldId id="277" r:id="rId30"/>
    <p:sldId id="282" r:id="rId31"/>
    <p:sldId id="278" r:id="rId32"/>
    <p:sldId id="280" r:id="rId33"/>
    <p:sldId id="25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129155-BBCD-D944-8CA0-E442752BBE9F}" v="129" dt="2024-01-01T04:32:40.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762"/>
    <p:restoredTop sz="96303" autoAdjust="0"/>
  </p:normalViewPr>
  <p:slideViewPr>
    <p:cSldViewPr snapToGrid="0">
      <p:cViewPr varScale="1">
        <p:scale>
          <a:sx n="139" d="100"/>
          <a:sy n="139" d="100"/>
        </p:scale>
        <p:origin x="2960"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p:cViewPr varScale="1">
        <p:scale>
          <a:sx n="110" d="100"/>
          <a:sy n="110" d="100"/>
        </p:scale>
        <p:origin x="2096"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ffany Stone" userId="f74912ea-41aa-43c4-94c4-09312ab5e224" providerId="ADAL" clId="{F5129155-BBCD-D944-8CA0-E442752BBE9F}"/>
    <pc:docChg chg="undo custSel addSld modSld sldOrd">
      <pc:chgData name="Tiffany Stone" userId="f74912ea-41aa-43c4-94c4-09312ab5e224" providerId="ADAL" clId="{F5129155-BBCD-D944-8CA0-E442752BBE9F}" dt="2024-01-01T04:38:55.154" v="3252" actId="20577"/>
      <pc:docMkLst>
        <pc:docMk/>
      </pc:docMkLst>
      <pc:sldChg chg="addSp modSp mod modNotesTx">
        <pc:chgData name="Tiffany Stone" userId="f74912ea-41aa-43c4-94c4-09312ab5e224" providerId="ADAL" clId="{F5129155-BBCD-D944-8CA0-E442752BBE9F}" dt="2024-01-01T04:33:45.432" v="3224" actId="120"/>
        <pc:sldMkLst>
          <pc:docMk/>
          <pc:sldMk cId="0" sldId="256"/>
        </pc:sldMkLst>
        <pc:spChg chg="add mod">
          <ac:chgData name="Tiffany Stone" userId="f74912ea-41aa-43c4-94c4-09312ab5e224" providerId="ADAL" clId="{F5129155-BBCD-D944-8CA0-E442752BBE9F}" dt="2024-01-01T04:33:45.432" v="3224" actId="120"/>
          <ac:spMkLst>
            <pc:docMk/>
            <pc:sldMk cId="0" sldId="256"/>
            <ac:spMk id="2" creationId="{BED6AB21-380B-539B-6526-9CD4562092F4}"/>
          </ac:spMkLst>
        </pc:spChg>
        <pc:spChg chg="mod">
          <ac:chgData name="Tiffany Stone" userId="f74912ea-41aa-43c4-94c4-09312ab5e224" providerId="ADAL" clId="{F5129155-BBCD-D944-8CA0-E442752BBE9F}" dt="2023-12-09T20:59:33.548" v="2241" actId="21"/>
          <ac:spMkLst>
            <pc:docMk/>
            <pc:sldMk cId="0" sldId="256"/>
            <ac:spMk id="20" creationId="{00000000-0000-0000-0000-000000000000}"/>
          </ac:spMkLst>
        </pc:spChg>
        <pc:spChg chg="mod">
          <ac:chgData name="Tiffany Stone" userId="f74912ea-41aa-43c4-94c4-09312ab5e224" providerId="ADAL" clId="{F5129155-BBCD-D944-8CA0-E442752BBE9F}" dt="2023-12-07T21:11:28.122" v="498" actId="1038"/>
          <ac:spMkLst>
            <pc:docMk/>
            <pc:sldMk cId="0" sldId="256"/>
            <ac:spMk id="45" creationId="{00000000-0000-0000-0000-000000000000}"/>
          </ac:spMkLst>
        </pc:spChg>
        <pc:spChg chg="mod">
          <ac:chgData name="Tiffany Stone" userId="f74912ea-41aa-43c4-94c4-09312ab5e224" providerId="ADAL" clId="{F5129155-BBCD-D944-8CA0-E442752BBE9F}" dt="2023-12-07T21:11:28.122" v="498" actId="1038"/>
          <ac:spMkLst>
            <pc:docMk/>
            <pc:sldMk cId="0" sldId="256"/>
            <ac:spMk id="46" creationId="{00000000-0000-0000-0000-000000000000}"/>
          </ac:spMkLst>
        </pc:spChg>
        <pc:spChg chg="mod">
          <ac:chgData name="Tiffany Stone" userId="f74912ea-41aa-43c4-94c4-09312ab5e224" providerId="ADAL" clId="{F5129155-BBCD-D944-8CA0-E442752BBE9F}" dt="2023-12-07T21:11:28.122" v="498" actId="1038"/>
          <ac:spMkLst>
            <pc:docMk/>
            <pc:sldMk cId="0" sldId="256"/>
            <ac:spMk id="48" creationId="{00000000-0000-0000-0000-000000000000}"/>
          </ac:spMkLst>
        </pc:spChg>
      </pc:sldChg>
      <pc:sldChg chg="addSp modSp mod ord">
        <pc:chgData name="Tiffany Stone" userId="f74912ea-41aa-43c4-94c4-09312ab5e224" providerId="ADAL" clId="{F5129155-BBCD-D944-8CA0-E442752BBE9F}" dt="2024-01-01T04:32:57.840" v="3221" actId="1038"/>
        <pc:sldMkLst>
          <pc:docMk/>
          <pc:sldMk cId="2277397883" sldId="257"/>
        </pc:sldMkLst>
        <pc:spChg chg="mod">
          <ac:chgData name="Tiffany Stone" userId="f74912ea-41aa-43c4-94c4-09312ab5e224" providerId="ADAL" clId="{F5129155-BBCD-D944-8CA0-E442752BBE9F}" dt="2024-01-01T04:31:46.375" v="3188" actId="20577"/>
          <ac:spMkLst>
            <pc:docMk/>
            <pc:sldMk cId="2277397883" sldId="257"/>
            <ac:spMk id="37" creationId="{00000000-0000-0000-0000-000000000000}"/>
          </ac:spMkLst>
        </pc:spChg>
        <pc:spChg chg="mod">
          <ac:chgData name="Tiffany Stone" userId="f74912ea-41aa-43c4-94c4-09312ab5e224" providerId="ADAL" clId="{F5129155-BBCD-D944-8CA0-E442752BBE9F}" dt="2024-01-01T04:32:40.188" v="3205" actId="164"/>
          <ac:spMkLst>
            <pc:docMk/>
            <pc:sldMk cId="2277397883" sldId="257"/>
            <ac:spMk id="201" creationId="{47EE7A23-7CE8-E43E-F3C3-C588C85F2C33}"/>
          </ac:spMkLst>
        </pc:spChg>
        <pc:grpChg chg="add mod">
          <ac:chgData name="Tiffany Stone" userId="f74912ea-41aa-43c4-94c4-09312ab5e224" providerId="ADAL" clId="{F5129155-BBCD-D944-8CA0-E442752BBE9F}" dt="2024-01-01T04:32:57.840" v="3221" actId="1038"/>
          <ac:grpSpMkLst>
            <pc:docMk/>
            <pc:sldMk cId="2277397883" sldId="257"/>
            <ac:grpSpMk id="3" creationId="{D7798CAA-552A-31AD-7B91-83C3F6D65235}"/>
          </ac:grpSpMkLst>
        </pc:grpChg>
        <pc:grpChg chg="mod">
          <ac:chgData name="Tiffany Stone" userId="f74912ea-41aa-43c4-94c4-09312ab5e224" providerId="ADAL" clId="{F5129155-BBCD-D944-8CA0-E442752BBE9F}" dt="2024-01-01T04:32:40.188" v="3205" actId="164"/>
          <ac:grpSpMkLst>
            <pc:docMk/>
            <pc:sldMk cId="2277397883" sldId="257"/>
            <ac:grpSpMk id="76" creationId="{0DBE0074-8073-B559-118D-57BE93129DD2}"/>
          </ac:grpSpMkLst>
        </pc:grpChg>
        <pc:grpChg chg="mod">
          <ac:chgData name="Tiffany Stone" userId="f74912ea-41aa-43c4-94c4-09312ab5e224" providerId="ADAL" clId="{F5129155-BBCD-D944-8CA0-E442752BBE9F}" dt="2024-01-01T04:32:40.188" v="3205" actId="164"/>
          <ac:grpSpMkLst>
            <pc:docMk/>
            <pc:sldMk cId="2277397883" sldId="257"/>
            <ac:grpSpMk id="81" creationId="{FD743FE9-67E3-BEE8-A6FB-E2EDCAF3DEF4}"/>
          </ac:grpSpMkLst>
        </pc:grpChg>
        <pc:grpChg chg="mod">
          <ac:chgData name="Tiffany Stone" userId="f74912ea-41aa-43c4-94c4-09312ab5e224" providerId="ADAL" clId="{F5129155-BBCD-D944-8CA0-E442752BBE9F}" dt="2024-01-01T04:32:57.840" v="3221" actId="1038"/>
          <ac:grpSpMkLst>
            <pc:docMk/>
            <pc:sldMk cId="2277397883" sldId="257"/>
            <ac:grpSpMk id="85" creationId="{5A775166-60DB-D8BA-C696-536BB5E6202D}"/>
          </ac:grpSpMkLst>
        </pc:grpChg>
      </pc:sldChg>
      <pc:sldChg chg="modSp mod">
        <pc:chgData name="Tiffany Stone" userId="f74912ea-41aa-43c4-94c4-09312ab5e224" providerId="ADAL" clId="{F5129155-BBCD-D944-8CA0-E442752BBE9F}" dt="2024-01-01T04:36:44.467" v="3250" actId="242"/>
        <pc:sldMkLst>
          <pc:docMk/>
          <pc:sldMk cId="4059716601" sldId="258"/>
        </pc:sldMkLst>
        <pc:spChg chg="mod">
          <ac:chgData name="Tiffany Stone" userId="f74912ea-41aa-43c4-94c4-09312ab5e224" providerId="ADAL" clId="{F5129155-BBCD-D944-8CA0-E442752BBE9F}" dt="2023-12-09T21:29:43.663" v="3118" actId="20577"/>
          <ac:spMkLst>
            <pc:docMk/>
            <pc:sldMk cId="4059716601" sldId="258"/>
            <ac:spMk id="2" creationId="{07889E62-217F-3794-B92B-B13A700C8B32}"/>
          </ac:spMkLst>
        </pc:spChg>
        <pc:spChg chg="mod">
          <ac:chgData name="Tiffany Stone" userId="f74912ea-41aa-43c4-94c4-09312ab5e224" providerId="ADAL" clId="{F5129155-BBCD-D944-8CA0-E442752BBE9F}" dt="2023-12-09T21:29:28.736" v="3106" actId="12788"/>
          <ac:spMkLst>
            <pc:docMk/>
            <pc:sldMk cId="4059716601" sldId="258"/>
            <ac:spMk id="6" creationId="{AC433B63-880B-5B67-5DEA-04148C018E5B}"/>
          </ac:spMkLst>
        </pc:spChg>
        <pc:spChg chg="mod">
          <ac:chgData name="Tiffany Stone" userId="f74912ea-41aa-43c4-94c4-09312ab5e224" providerId="ADAL" clId="{F5129155-BBCD-D944-8CA0-E442752BBE9F}" dt="2024-01-01T04:36:44.467" v="3250" actId="242"/>
          <ac:spMkLst>
            <pc:docMk/>
            <pc:sldMk cId="4059716601" sldId="258"/>
            <ac:spMk id="48" creationId="{00000000-0000-0000-0000-000000000000}"/>
          </ac:spMkLst>
        </pc:spChg>
      </pc:sldChg>
      <pc:sldChg chg="addSp modSp mod modNotesTx">
        <pc:chgData name="Tiffany Stone" userId="f74912ea-41aa-43c4-94c4-09312ab5e224" providerId="ADAL" clId="{F5129155-BBCD-D944-8CA0-E442752BBE9F}" dt="2024-01-01T04:33:27.675" v="3223" actId="242"/>
        <pc:sldMkLst>
          <pc:docMk/>
          <pc:sldMk cId="3159410004" sldId="259"/>
        </pc:sldMkLst>
        <pc:spChg chg="add mod">
          <ac:chgData name="Tiffany Stone" userId="f74912ea-41aa-43c4-94c4-09312ab5e224" providerId="ADAL" clId="{F5129155-BBCD-D944-8CA0-E442752BBE9F}" dt="2023-12-09T21:04:15.813" v="2287" actId="1076"/>
          <ac:spMkLst>
            <pc:docMk/>
            <pc:sldMk cId="3159410004" sldId="259"/>
            <ac:spMk id="2" creationId="{22D7BA67-A38E-936A-E944-865B2AC14868}"/>
          </ac:spMkLst>
        </pc:spChg>
        <pc:spChg chg="mod">
          <ac:chgData name="Tiffany Stone" userId="f74912ea-41aa-43c4-94c4-09312ab5e224" providerId="ADAL" clId="{F5129155-BBCD-D944-8CA0-E442752BBE9F}" dt="2023-12-08T20:15:45.852" v="857" actId="21"/>
          <ac:spMkLst>
            <pc:docMk/>
            <pc:sldMk cId="3159410004" sldId="259"/>
            <ac:spMk id="20" creationId="{00000000-0000-0000-0000-000000000000}"/>
          </ac:spMkLst>
        </pc:spChg>
        <pc:spChg chg="mod">
          <ac:chgData name="Tiffany Stone" userId="f74912ea-41aa-43c4-94c4-09312ab5e224" providerId="ADAL" clId="{F5129155-BBCD-D944-8CA0-E442752BBE9F}" dt="2024-01-01T04:33:27.675" v="3223" actId="242"/>
          <ac:spMkLst>
            <pc:docMk/>
            <pc:sldMk cId="3159410004" sldId="259"/>
            <ac:spMk id="48" creationId="{00000000-0000-0000-0000-000000000000}"/>
          </ac:spMkLst>
        </pc:spChg>
      </pc:sldChg>
      <pc:sldChg chg="addSp delSp modSp mod modNotesTx">
        <pc:chgData name="Tiffany Stone" userId="f74912ea-41aa-43c4-94c4-09312ab5e224" providerId="ADAL" clId="{F5129155-BBCD-D944-8CA0-E442752BBE9F}" dt="2024-01-01T04:33:56.478" v="3225" actId="14100"/>
        <pc:sldMkLst>
          <pc:docMk/>
          <pc:sldMk cId="1740086943" sldId="260"/>
        </pc:sldMkLst>
        <pc:spChg chg="add del mod">
          <ac:chgData name="Tiffany Stone" userId="f74912ea-41aa-43c4-94c4-09312ab5e224" providerId="ADAL" clId="{F5129155-BBCD-D944-8CA0-E442752BBE9F}" dt="2023-12-08T01:35:17.943" v="649" actId="478"/>
          <ac:spMkLst>
            <pc:docMk/>
            <pc:sldMk cId="1740086943" sldId="260"/>
            <ac:spMk id="3" creationId="{E550CEA4-9D5D-0B1D-E628-8FA8C21DC061}"/>
          </ac:spMkLst>
        </pc:spChg>
        <pc:spChg chg="add mod">
          <ac:chgData name="Tiffany Stone" userId="f74912ea-41aa-43c4-94c4-09312ab5e224" providerId="ADAL" clId="{F5129155-BBCD-D944-8CA0-E442752BBE9F}" dt="2023-12-08T01:35:36.783" v="651"/>
          <ac:spMkLst>
            <pc:docMk/>
            <pc:sldMk cId="1740086943" sldId="260"/>
            <ac:spMk id="4" creationId="{4DD8D4E7-00A1-3E3E-D1C1-BF6FF163482C}"/>
          </ac:spMkLst>
        </pc:spChg>
        <pc:spChg chg="add mod">
          <ac:chgData name="Tiffany Stone" userId="f74912ea-41aa-43c4-94c4-09312ab5e224" providerId="ADAL" clId="{F5129155-BBCD-D944-8CA0-E442752BBE9F}" dt="2023-12-08T01:35:36.783" v="651"/>
          <ac:spMkLst>
            <pc:docMk/>
            <pc:sldMk cId="1740086943" sldId="260"/>
            <ac:spMk id="5" creationId="{A1C05EA5-0201-3F91-986F-DD6FEB9E5F00}"/>
          </ac:spMkLst>
        </pc:spChg>
        <pc:spChg chg="add del mod">
          <ac:chgData name="Tiffany Stone" userId="f74912ea-41aa-43c4-94c4-09312ab5e224" providerId="ADAL" clId="{F5129155-BBCD-D944-8CA0-E442752BBE9F}" dt="2024-01-01T04:33:56.478" v="3225" actId="14100"/>
          <ac:spMkLst>
            <pc:docMk/>
            <pc:sldMk cId="1740086943" sldId="260"/>
            <ac:spMk id="6" creationId="{5404DE26-5097-BAD2-A7CA-6E25FFA4C8B9}"/>
          </ac:spMkLst>
        </pc:spChg>
        <pc:spChg chg="del">
          <ac:chgData name="Tiffany Stone" userId="f74912ea-41aa-43c4-94c4-09312ab5e224" providerId="ADAL" clId="{F5129155-BBCD-D944-8CA0-E442752BBE9F}" dt="2023-12-08T01:35:44.375" v="655" actId="478"/>
          <ac:spMkLst>
            <pc:docMk/>
            <pc:sldMk cId="1740086943" sldId="260"/>
            <ac:spMk id="13" creationId="{49220B7D-50CF-E1EA-A419-6801DB55054B}"/>
          </ac:spMkLst>
        </pc:spChg>
        <pc:spChg chg="del">
          <ac:chgData name="Tiffany Stone" userId="f74912ea-41aa-43c4-94c4-09312ab5e224" providerId="ADAL" clId="{F5129155-BBCD-D944-8CA0-E442752BBE9F}" dt="2023-12-08T01:35:39.578" v="652" actId="478"/>
          <ac:spMkLst>
            <pc:docMk/>
            <pc:sldMk cId="1740086943" sldId="260"/>
            <ac:spMk id="14" creationId="{4CA05E6B-5222-BF12-FA5E-C855701F23B3}"/>
          </ac:spMkLst>
        </pc:spChg>
        <pc:spChg chg="del">
          <ac:chgData name="Tiffany Stone" userId="f74912ea-41aa-43c4-94c4-09312ab5e224" providerId="ADAL" clId="{F5129155-BBCD-D944-8CA0-E442752BBE9F}" dt="2023-12-08T01:35:19.438" v="650" actId="478"/>
          <ac:spMkLst>
            <pc:docMk/>
            <pc:sldMk cId="1740086943" sldId="260"/>
            <ac:spMk id="44" creationId="{00000000-0000-0000-0000-000000000000}"/>
          </ac:spMkLst>
        </pc:spChg>
        <pc:spChg chg="del mod">
          <ac:chgData name="Tiffany Stone" userId="f74912ea-41aa-43c4-94c4-09312ab5e224" providerId="ADAL" clId="{F5129155-BBCD-D944-8CA0-E442752BBE9F}" dt="2023-12-08T01:35:10.590" v="646" actId="478"/>
          <ac:spMkLst>
            <pc:docMk/>
            <pc:sldMk cId="1740086943" sldId="260"/>
            <ac:spMk id="45" creationId="{00000000-0000-0000-0000-000000000000}"/>
          </ac:spMkLst>
        </pc:spChg>
        <pc:spChg chg="del mod">
          <ac:chgData name="Tiffany Stone" userId="f74912ea-41aa-43c4-94c4-09312ab5e224" providerId="ADAL" clId="{F5129155-BBCD-D944-8CA0-E442752BBE9F}" dt="2023-12-08T01:35:14.112" v="648" actId="478"/>
          <ac:spMkLst>
            <pc:docMk/>
            <pc:sldMk cId="1740086943" sldId="260"/>
            <ac:spMk id="46" creationId="{00000000-0000-0000-0000-000000000000}"/>
          </ac:spMkLst>
        </pc:spChg>
        <pc:spChg chg="del mod">
          <ac:chgData name="Tiffany Stone" userId="f74912ea-41aa-43c4-94c4-09312ab5e224" providerId="ADAL" clId="{F5129155-BBCD-D944-8CA0-E442752BBE9F}" dt="2023-12-08T01:35:11.383" v="647" actId="478"/>
          <ac:spMkLst>
            <pc:docMk/>
            <pc:sldMk cId="1740086943" sldId="260"/>
            <ac:spMk id="48" creationId="{00000000-0000-0000-0000-000000000000}"/>
          </ac:spMkLst>
        </pc:spChg>
      </pc:sldChg>
      <pc:sldChg chg="modSp mod ord">
        <pc:chgData name="Tiffany Stone" userId="f74912ea-41aa-43c4-94c4-09312ab5e224" providerId="ADAL" clId="{F5129155-BBCD-D944-8CA0-E442752BBE9F}" dt="2024-01-01T04:34:31.838" v="3228" actId="242"/>
        <pc:sldMkLst>
          <pc:docMk/>
          <pc:sldMk cId="1144838505" sldId="261"/>
        </pc:sldMkLst>
        <pc:spChg chg="mod">
          <ac:chgData name="Tiffany Stone" userId="f74912ea-41aa-43c4-94c4-09312ab5e224" providerId="ADAL" clId="{F5129155-BBCD-D944-8CA0-E442752BBE9F}" dt="2023-12-09T21:14:15.072" v="2687" actId="1076"/>
          <ac:spMkLst>
            <pc:docMk/>
            <pc:sldMk cId="1144838505" sldId="261"/>
            <ac:spMk id="6" creationId="{C6244FA3-F79E-7806-3BA9-3FAD3F3B4F6E}"/>
          </ac:spMkLst>
        </pc:spChg>
        <pc:spChg chg="mod">
          <ac:chgData name="Tiffany Stone" userId="f74912ea-41aa-43c4-94c4-09312ab5e224" providerId="ADAL" clId="{F5129155-BBCD-D944-8CA0-E442752BBE9F}" dt="2023-12-07T21:07:04.584" v="388"/>
          <ac:spMkLst>
            <pc:docMk/>
            <pc:sldMk cId="1144838505" sldId="261"/>
            <ac:spMk id="46" creationId="{00000000-0000-0000-0000-000000000000}"/>
          </ac:spMkLst>
        </pc:spChg>
        <pc:spChg chg="mod">
          <ac:chgData name="Tiffany Stone" userId="f74912ea-41aa-43c4-94c4-09312ab5e224" providerId="ADAL" clId="{F5129155-BBCD-D944-8CA0-E442752BBE9F}" dt="2024-01-01T04:34:31.838" v="3228" actId="242"/>
          <ac:spMkLst>
            <pc:docMk/>
            <pc:sldMk cId="1144838505" sldId="261"/>
            <ac:spMk id="48" creationId="{00000000-0000-0000-0000-000000000000}"/>
          </ac:spMkLst>
        </pc:spChg>
        <pc:picChg chg="mod">
          <ac:chgData name="Tiffany Stone" userId="f74912ea-41aa-43c4-94c4-09312ab5e224" providerId="ADAL" clId="{F5129155-BBCD-D944-8CA0-E442752BBE9F}" dt="2023-12-07T21:12:17.581" v="502" actId="14100"/>
          <ac:picMkLst>
            <pc:docMk/>
            <pc:sldMk cId="1144838505" sldId="261"/>
            <ac:picMk id="2" creationId="{B1265DD7-8285-E706-06EC-5C113E28F0F9}"/>
          </ac:picMkLst>
        </pc:picChg>
        <pc:picChg chg="mod">
          <ac:chgData name="Tiffany Stone" userId="f74912ea-41aa-43c4-94c4-09312ab5e224" providerId="ADAL" clId="{F5129155-BBCD-D944-8CA0-E442752BBE9F}" dt="2023-12-07T21:12:28.250" v="504" actId="14100"/>
          <ac:picMkLst>
            <pc:docMk/>
            <pc:sldMk cId="1144838505" sldId="261"/>
            <ac:picMk id="4" creationId="{A1796070-563F-59D9-59FB-E61D3D119BD7}"/>
          </ac:picMkLst>
        </pc:picChg>
      </pc:sldChg>
      <pc:sldChg chg="modSp mod">
        <pc:chgData name="Tiffany Stone" userId="f74912ea-41aa-43c4-94c4-09312ab5e224" providerId="ADAL" clId="{F5129155-BBCD-D944-8CA0-E442752BBE9F}" dt="2024-01-01T04:34:55.310" v="3232" actId="242"/>
        <pc:sldMkLst>
          <pc:docMk/>
          <pc:sldMk cId="4124495566" sldId="262"/>
        </pc:sldMkLst>
        <pc:spChg chg="mod">
          <ac:chgData name="Tiffany Stone" userId="f74912ea-41aa-43c4-94c4-09312ab5e224" providerId="ADAL" clId="{F5129155-BBCD-D944-8CA0-E442752BBE9F}" dt="2023-12-09T21:16:40.964" v="2721" actId="20577"/>
          <ac:spMkLst>
            <pc:docMk/>
            <pc:sldMk cId="4124495566" sldId="262"/>
            <ac:spMk id="9" creationId="{4C6FDC22-51A5-CA32-FC6C-A4D85CA01FD6}"/>
          </ac:spMkLst>
        </pc:spChg>
        <pc:spChg chg="mod">
          <ac:chgData name="Tiffany Stone" userId="f74912ea-41aa-43c4-94c4-09312ab5e224" providerId="ADAL" clId="{F5129155-BBCD-D944-8CA0-E442752BBE9F}" dt="2023-12-07T21:07:27.562" v="406"/>
          <ac:spMkLst>
            <pc:docMk/>
            <pc:sldMk cId="4124495566" sldId="262"/>
            <ac:spMk id="46" creationId="{00000000-0000-0000-0000-000000000000}"/>
          </ac:spMkLst>
        </pc:spChg>
        <pc:spChg chg="mod">
          <ac:chgData name="Tiffany Stone" userId="f74912ea-41aa-43c4-94c4-09312ab5e224" providerId="ADAL" clId="{F5129155-BBCD-D944-8CA0-E442752BBE9F}" dt="2024-01-01T04:34:55.310" v="3232" actId="242"/>
          <ac:spMkLst>
            <pc:docMk/>
            <pc:sldMk cId="4124495566" sldId="262"/>
            <ac:spMk id="48" creationId="{00000000-0000-0000-0000-000000000000}"/>
          </ac:spMkLst>
        </pc:spChg>
      </pc:sldChg>
      <pc:sldChg chg="modSp mod">
        <pc:chgData name="Tiffany Stone" userId="f74912ea-41aa-43c4-94c4-09312ab5e224" providerId="ADAL" clId="{F5129155-BBCD-D944-8CA0-E442752BBE9F}" dt="2024-01-01T04:35:13.336" v="3235" actId="242"/>
        <pc:sldMkLst>
          <pc:docMk/>
          <pc:sldMk cId="3850299391" sldId="263"/>
        </pc:sldMkLst>
        <pc:spChg chg="mod">
          <ac:chgData name="Tiffany Stone" userId="f74912ea-41aa-43c4-94c4-09312ab5e224" providerId="ADAL" clId="{F5129155-BBCD-D944-8CA0-E442752BBE9F}" dt="2023-12-09T21:18:38.969" v="2740" actId="1076"/>
          <ac:spMkLst>
            <pc:docMk/>
            <pc:sldMk cId="3850299391" sldId="263"/>
            <ac:spMk id="4" creationId="{886E26C9-73BA-5965-27CA-3E4BAF2AF345}"/>
          </ac:spMkLst>
        </pc:spChg>
        <pc:spChg chg="mod">
          <ac:chgData name="Tiffany Stone" userId="f74912ea-41aa-43c4-94c4-09312ab5e224" providerId="ADAL" clId="{F5129155-BBCD-D944-8CA0-E442752BBE9F}" dt="2023-12-07T21:07:38.049" v="408"/>
          <ac:spMkLst>
            <pc:docMk/>
            <pc:sldMk cId="3850299391" sldId="263"/>
            <ac:spMk id="46" creationId="{00000000-0000-0000-0000-000000000000}"/>
          </ac:spMkLst>
        </pc:spChg>
        <pc:spChg chg="mod">
          <ac:chgData name="Tiffany Stone" userId="f74912ea-41aa-43c4-94c4-09312ab5e224" providerId="ADAL" clId="{F5129155-BBCD-D944-8CA0-E442752BBE9F}" dt="2024-01-01T04:35:13.336" v="3235" actId="242"/>
          <ac:spMkLst>
            <pc:docMk/>
            <pc:sldMk cId="3850299391" sldId="263"/>
            <ac:spMk id="48" creationId="{00000000-0000-0000-0000-000000000000}"/>
          </ac:spMkLst>
        </pc:spChg>
      </pc:sldChg>
      <pc:sldChg chg="addSp modSp mod">
        <pc:chgData name="Tiffany Stone" userId="f74912ea-41aa-43c4-94c4-09312ab5e224" providerId="ADAL" clId="{F5129155-BBCD-D944-8CA0-E442752BBE9F}" dt="2024-01-01T04:35:18.555" v="3236" actId="242"/>
        <pc:sldMkLst>
          <pc:docMk/>
          <pc:sldMk cId="2470667440" sldId="264"/>
        </pc:sldMkLst>
        <pc:spChg chg="add mod">
          <ac:chgData name="Tiffany Stone" userId="f74912ea-41aa-43c4-94c4-09312ab5e224" providerId="ADAL" clId="{F5129155-BBCD-D944-8CA0-E442752BBE9F}" dt="2023-12-08T20:31:31.698" v="1089" actId="164"/>
          <ac:spMkLst>
            <pc:docMk/>
            <pc:sldMk cId="2470667440" sldId="264"/>
            <ac:spMk id="2" creationId="{A845481B-FEDD-0D72-9904-2E636FBEDF71}"/>
          </ac:spMkLst>
        </pc:spChg>
        <pc:spChg chg="mod">
          <ac:chgData name="Tiffany Stone" userId="f74912ea-41aa-43c4-94c4-09312ab5e224" providerId="ADAL" clId="{F5129155-BBCD-D944-8CA0-E442752BBE9F}" dt="2023-12-08T20:31:27.072" v="1088" actId="164"/>
          <ac:spMkLst>
            <pc:docMk/>
            <pc:sldMk cId="2470667440" sldId="264"/>
            <ac:spMk id="9" creationId="{E6CF5B36-8BC3-884D-B097-D70C233ACDE0}"/>
          </ac:spMkLst>
        </pc:spChg>
        <pc:spChg chg="mod">
          <ac:chgData name="Tiffany Stone" userId="f74912ea-41aa-43c4-94c4-09312ab5e224" providerId="ADAL" clId="{F5129155-BBCD-D944-8CA0-E442752BBE9F}" dt="2023-12-08T20:30:54.459" v="1081" actId="164"/>
          <ac:spMkLst>
            <pc:docMk/>
            <pc:sldMk cId="2470667440" sldId="264"/>
            <ac:spMk id="10" creationId="{50D072CD-F100-03BC-A900-018EF4E01C00}"/>
          </ac:spMkLst>
        </pc:spChg>
        <pc:spChg chg="mod">
          <ac:chgData name="Tiffany Stone" userId="f74912ea-41aa-43c4-94c4-09312ab5e224" providerId="ADAL" clId="{F5129155-BBCD-D944-8CA0-E442752BBE9F}" dt="2023-12-08T20:30:58.452" v="1082" actId="164"/>
          <ac:spMkLst>
            <pc:docMk/>
            <pc:sldMk cId="2470667440" sldId="264"/>
            <ac:spMk id="11" creationId="{AEAAD01D-23A1-E89D-4EEE-98F4567EE6DB}"/>
          </ac:spMkLst>
        </pc:spChg>
        <pc:spChg chg="mod">
          <ac:chgData name="Tiffany Stone" userId="f74912ea-41aa-43c4-94c4-09312ab5e224" providerId="ADAL" clId="{F5129155-BBCD-D944-8CA0-E442752BBE9F}" dt="2023-12-07T21:07:45.410" v="409"/>
          <ac:spMkLst>
            <pc:docMk/>
            <pc:sldMk cId="2470667440" sldId="264"/>
            <ac:spMk id="46" creationId="{00000000-0000-0000-0000-000000000000}"/>
          </ac:spMkLst>
        </pc:spChg>
        <pc:spChg chg="mod">
          <ac:chgData name="Tiffany Stone" userId="f74912ea-41aa-43c4-94c4-09312ab5e224" providerId="ADAL" clId="{F5129155-BBCD-D944-8CA0-E442752BBE9F}" dt="2024-01-01T04:35:18.555" v="3236" actId="242"/>
          <ac:spMkLst>
            <pc:docMk/>
            <pc:sldMk cId="2470667440" sldId="264"/>
            <ac:spMk id="48" creationId="{00000000-0000-0000-0000-000000000000}"/>
          </ac:spMkLst>
        </pc:spChg>
        <pc:grpChg chg="add mod">
          <ac:chgData name="Tiffany Stone" userId="f74912ea-41aa-43c4-94c4-09312ab5e224" providerId="ADAL" clId="{F5129155-BBCD-D944-8CA0-E442752BBE9F}" dt="2023-12-08T20:33:08.554" v="1134" actId="1035"/>
          <ac:grpSpMkLst>
            <pc:docMk/>
            <pc:sldMk cId="2470667440" sldId="264"/>
            <ac:grpSpMk id="3" creationId="{9B13F04C-F15B-992F-C6DB-B0C3609F2EB6}"/>
          </ac:grpSpMkLst>
        </pc:grpChg>
        <pc:grpChg chg="add mod">
          <ac:chgData name="Tiffany Stone" userId="f74912ea-41aa-43c4-94c4-09312ab5e224" providerId="ADAL" clId="{F5129155-BBCD-D944-8CA0-E442752BBE9F}" dt="2023-12-08T20:33:03.993" v="1126" actId="1036"/>
          <ac:grpSpMkLst>
            <pc:docMk/>
            <pc:sldMk cId="2470667440" sldId="264"/>
            <ac:grpSpMk id="5" creationId="{D1B580A0-57C9-F159-ECB2-CDD49649A1BC}"/>
          </ac:grpSpMkLst>
        </pc:grpChg>
        <pc:grpChg chg="add mod">
          <ac:chgData name="Tiffany Stone" userId="f74912ea-41aa-43c4-94c4-09312ab5e224" providerId="ADAL" clId="{F5129155-BBCD-D944-8CA0-E442752BBE9F}" dt="2023-12-08T20:31:31.698" v="1089" actId="164"/>
          <ac:grpSpMkLst>
            <pc:docMk/>
            <pc:sldMk cId="2470667440" sldId="264"/>
            <ac:grpSpMk id="7" creationId="{80AADC2A-6E98-0EF0-D7F8-449E9E976B85}"/>
          </ac:grpSpMkLst>
        </pc:grpChg>
        <pc:grpChg chg="add mod">
          <ac:chgData name="Tiffany Stone" userId="f74912ea-41aa-43c4-94c4-09312ab5e224" providerId="ADAL" clId="{F5129155-BBCD-D944-8CA0-E442752BBE9F}" dt="2023-12-08T20:32:51.466" v="1115" actId="1035"/>
          <ac:grpSpMkLst>
            <pc:docMk/>
            <pc:sldMk cId="2470667440" sldId="264"/>
            <ac:grpSpMk id="12" creationId="{748CF74F-C3E9-0D77-42D4-AC1E562BA920}"/>
          </ac:grpSpMkLst>
        </pc:grpChg>
        <pc:picChg chg="mod">
          <ac:chgData name="Tiffany Stone" userId="f74912ea-41aa-43c4-94c4-09312ab5e224" providerId="ADAL" clId="{F5129155-BBCD-D944-8CA0-E442752BBE9F}" dt="2023-12-08T20:31:27.072" v="1088" actId="164"/>
          <ac:picMkLst>
            <pc:docMk/>
            <pc:sldMk cId="2470667440" sldId="264"/>
            <ac:picMk id="4" creationId="{6E8519C6-AF11-1F9E-E115-693A257DB48E}"/>
          </ac:picMkLst>
        </pc:picChg>
        <pc:picChg chg="mod">
          <ac:chgData name="Tiffany Stone" userId="f74912ea-41aa-43c4-94c4-09312ab5e224" providerId="ADAL" clId="{F5129155-BBCD-D944-8CA0-E442752BBE9F}" dt="2023-12-08T20:30:58.452" v="1082" actId="164"/>
          <ac:picMkLst>
            <pc:docMk/>
            <pc:sldMk cId="2470667440" sldId="264"/>
            <ac:picMk id="6" creationId="{82DA6AA0-F984-EEC8-538E-A4E0DFA9D44A}"/>
          </ac:picMkLst>
        </pc:picChg>
        <pc:picChg chg="mod">
          <ac:chgData name="Tiffany Stone" userId="f74912ea-41aa-43c4-94c4-09312ab5e224" providerId="ADAL" clId="{F5129155-BBCD-D944-8CA0-E442752BBE9F}" dt="2023-12-08T20:30:54.459" v="1081" actId="164"/>
          <ac:picMkLst>
            <pc:docMk/>
            <pc:sldMk cId="2470667440" sldId="264"/>
            <ac:picMk id="8" creationId="{8614ED56-B836-41FA-AB7F-87DEEBD26139}"/>
          </ac:picMkLst>
        </pc:picChg>
      </pc:sldChg>
      <pc:sldChg chg="modSp mod">
        <pc:chgData name="Tiffany Stone" userId="f74912ea-41aa-43c4-94c4-09312ab5e224" providerId="ADAL" clId="{F5129155-BBCD-D944-8CA0-E442752BBE9F}" dt="2024-01-01T04:35:06.406" v="3234" actId="1076"/>
        <pc:sldMkLst>
          <pc:docMk/>
          <pc:sldMk cId="304488075" sldId="266"/>
        </pc:sldMkLst>
        <pc:spChg chg="mod">
          <ac:chgData name="Tiffany Stone" userId="f74912ea-41aa-43c4-94c4-09312ab5e224" providerId="ADAL" clId="{F5129155-BBCD-D944-8CA0-E442752BBE9F}" dt="2024-01-01T04:35:06.406" v="3234" actId="1076"/>
          <ac:spMkLst>
            <pc:docMk/>
            <pc:sldMk cId="304488075" sldId="266"/>
            <ac:spMk id="4" creationId="{DE8C6CA1-65E4-A89D-5122-DB784E33E648}"/>
          </ac:spMkLst>
        </pc:spChg>
        <pc:spChg chg="mod">
          <ac:chgData name="Tiffany Stone" userId="f74912ea-41aa-43c4-94c4-09312ab5e224" providerId="ADAL" clId="{F5129155-BBCD-D944-8CA0-E442752BBE9F}" dt="2023-12-07T21:07:33.780" v="407"/>
          <ac:spMkLst>
            <pc:docMk/>
            <pc:sldMk cId="304488075" sldId="266"/>
            <ac:spMk id="46" creationId="{00000000-0000-0000-0000-000000000000}"/>
          </ac:spMkLst>
        </pc:spChg>
        <pc:spChg chg="mod">
          <ac:chgData name="Tiffany Stone" userId="f74912ea-41aa-43c4-94c4-09312ab5e224" providerId="ADAL" clId="{F5129155-BBCD-D944-8CA0-E442752BBE9F}" dt="2024-01-01T04:35:00.238" v="3233" actId="242"/>
          <ac:spMkLst>
            <pc:docMk/>
            <pc:sldMk cId="304488075" sldId="266"/>
            <ac:spMk id="48" creationId="{00000000-0000-0000-0000-000000000000}"/>
          </ac:spMkLst>
        </pc:spChg>
      </pc:sldChg>
      <pc:sldChg chg="addSp delSp modSp mod">
        <pc:chgData name="Tiffany Stone" userId="f74912ea-41aa-43c4-94c4-09312ab5e224" providerId="ADAL" clId="{F5129155-BBCD-D944-8CA0-E442752BBE9F}" dt="2024-01-01T04:34:38.410" v="3229" actId="242"/>
        <pc:sldMkLst>
          <pc:docMk/>
          <pc:sldMk cId="3829327662" sldId="267"/>
        </pc:sldMkLst>
        <pc:spChg chg="mod">
          <ac:chgData name="Tiffany Stone" userId="f74912ea-41aa-43c4-94c4-09312ab5e224" providerId="ADAL" clId="{F5129155-BBCD-D944-8CA0-E442752BBE9F}" dt="2023-12-09T21:15:19.600" v="2705" actId="20577"/>
          <ac:spMkLst>
            <pc:docMk/>
            <pc:sldMk cId="3829327662" sldId="267"/>
            <ac:spMk id="2" creationId="{5A54AB96-1518-9663-A4A7-CF313939ED4E}"/>
          </ac:spMkLst>
        </pc:spChg>
        <pc:spChg chg="mod">
          <ac:chgData name="Tiffany Stone" userId="f74912ea-41aa-43c4-94c4-09312ab5e224" providerId="ADAL" clId="{F5129155-BBCD-D944-8CA0-E442752BBE9F}" dt="2023-12-07T21:06:56.086" v="387" actId="20577"/>
          <ac:spMkLst>
            <pc:docMk/>
            <pc:sldMk cId="3829327662" sldId="267"/>
            <ac:spMk id="46" creationId="{00000000-0000-0000-0000-000000000000}"/>
          </ac:spMkLst>
        </pc:spChg>
        <pc:spChg chg="mod">
          <ac:chgData name="Tiffany Stone" userId="f74912ea-41aa-43c4-94c4-09312ab5e224" providerId="ADAL" clId="{F5129155-BBCD-D944-8CA0-E442752BBE9F}" dt="2024-01-01T04:34:38.410" v="3229" actId="242"/>
          <ac:spMkLst>
            <pc:docMk/>
            <pc:sldMk cId="3829327662" sldId="267"/>
            <ac:spMk id="48" creationId="{00000000-0000-0000-0000-000000000000}"/>
          </ac:spMkLst>
        </pc:spChg>
        <pc:picChg chg="mod">
          <ac:chgData name="Tiffany Stone" userId="f74912ea-41aa-43c4-94c4-09312ab5e224" providerId="ADAL" clId="{F5129155-BBCD-D944-8CA0-E442752BBE9F}" dt="2023-12-09T21:11:40.565" v="2476" actId="1076"/>
          <ac:picMkLst>
            <pc:docMk/>
            <pc:sldMk cId="3829327662" sldId="267"/>
            <ac:picMk id="3" creationId="{65BEC5C7-3314-6D6A-8266-CC024334ECE0}"/>
          </ac:picMkLst>
        </pc:picChg>
        <pc:picChg chg="del mod">
          <ac:chgData name="Tiffany Stone" userId="f74912ea-41aa-43c4-94c4-09312ab5e224" providerId="ADAL" clId="{F5129155-BBCD-D944-8CA0-E442752BBE9F}" dt="2023-12-09T21:07:59.566" v="2394" actId="478"/>
          <ac:picMkLst>
            <pc:docMk/>
            <pc:sldMk cId="3829327662" sldId="267"/>
            <ac:picMk id="5" creationId="{08C504F3-79D1-94DA-4917-B154B3F7AB1B}"/>
          </ac:picMkLst>
        </pc:picChg>
        <pc:picChg chg="add del mod">
          <ac:chgData name="Tiffany Stone" userId="f74912ea-41aa-43c4-94c4-09312ab5e224" providerId="ADAL" clId="{F5129155-BBCD-D944-8CA0-E442752BBE9F}" dt="2023-12-09T21:11:26.328" v="2472" actId="21"/>
          <ac:picMkLst>
            <pc:docMk/>
            <pc:sldMk cId="3829327662" sldId="267"/>
            <ac:picMk id="6" creationId="{8BA28CB8-A0B3-B273-67BF-2436F9248740}"/>
          </ac:picMkLst>
        </pc:picChg>
        <pc:picChg chg="del mod">
          <ac:chgData name="Tiffany Stone" userId="f74912ea-41aa-43c4-94c4-09312ab5e224" providerId="ADAL" clId="{F5129155-BBCD-D944-8CA0-E442752BBE9F}" dt="2023-12-09T21:07:58.740" v="2393" actId="478"/>
          <ac:picMkLst>
            <pc:docMk/>
            <pc:sldMk cId="3829327662" sldId="267"/>
            <ac:picMk id="7" creationId="{FDB269BD-A9D9-3A1F-BA13-E5794F37A9D8}"/>
          </ac:picMkLst>
        </pc:picChg>
      </pc:sldChg>
      <pc:sldChg chg="addSp delSp modSp mod">
        <pc:chgData name="Tiffany Stone" userId="f74912ea-41aa-43c4-94c4-09312ab5e224" providerId="ADAL" clId="{F5129155-BBCD-D944-8CA0-E442752BBE9F}" dt="2024-01-01T04:34:50.270" v="3231" actId="14100"/>
        <pc:sldMkLst>
          <pc:docMk/>
          <pc:sldMk cId="2068450488" sldId="269"/>
        </pc:sldMkLst>
        <pc:spChg chg="del">
          <ac:chgData name="Tiffany Stone" userId="f74912ea-41aa-43c4-94c4-09312ab5e224" providerId="ADAL" clId="{F5129155-BBCD-D944-8CA0-E442752BBE9F}" dt="2023-12-08T01:36:01.080" v="662" actId="478"/>
          <ac:spMkLst>
            <pc:docMk/>
            <pc:sldMk cId="2068450488" sldId="269"/>
            <ac:spMk id="2" creationId="{E541837E-F2BF-B61C-5A8E-3F167EDA3484}"/>
          </ac:spMkLst>
        </pc:spChg>
        <pc:spChg chg="del">
          <ac:chgData name="Tiffany Stone" userId="f74912ea-41aa-43c4-94c4-09312ab5e224" providerId="ADAL" clId="{F5129155-BBCD-D944-8CA0-E442752BBE9F}" dt="2023-12-08T01:36:00.206" v="661" actId="478"/>
          <ac:spMkLst>
            <pc:docMk/>
            <pc:sldMk cId="2068450488" sldId="269"/>
            <ac:spMk id="3" creationId="{C0F7D6BF-617B-66A1-ACB1-25D5674BAF33}"/>
          </ac:spMkLst>
        </pc:spChg>
        <pc:spChg chg="add del mod">
          <ac:chgData name="Tiffany Stone" userId="f74912ea-41aa-43c4-94c4-09312ab5e224" providerId="ADAL" clId="{F5129155-BBCD-D944-8CA0-E442752BBE9F}" dt="2023-12-08T01:35:56.406" v="659" actId="478"/>
          <ac:spMkLst>
            <pc:docMk/>
            <pc:sldMk cId="2068450488" sldId="269"/>
            <ac:spMk id="5" creationId="{BE3528A6-81FB-5E8A-C015-16C744F1DEF3}"/>
          </ac:spMkLst>
        </pc:spChg>
        <pc:spChg chg="add mod">
          <ac:chgData name="Tiffany Stone" userId="f74912ea-41aa-43c4-94c4-09312ab5e224" providerId="ADAL" clId="{F5129155-BBCD-D944-8CA0-E442752BBE9F}" dt="2023-12-08T01:36:03.102" v="663"/>
          <ac:spMkLst>
            <pc:docMk/>
            <pc:sldMk cId="2068450488" sldId="269"/>
            <ac:spMk id="6" creationId="{616CAEEC-76F2-D38E-EDA6-14C0E9C7EBAF}"/>
          </ac:spMkLst>
        </pc:spChg>
        <pc:spChg chg="add mod">
          <ac:chgData name="Tiffany Stone" userId="f74912ea-41aa-43c4-94c4-09312ab5e224" providerId="ADAL" clId="{F5129155-BBCD-D944-8CA0-E442752BBE9F}" dt="2023-12-08T01:36:03.102" v="663"/>
          <ac:spMkLst>
            <pc:docMk/>
            <pc:sldMk cId="2068450488" sldId="269"/>
            <ac:spMk id="7" creationId="{A5F65B63-4BBF-AACF-6051-7E56A0A58C89}"/>
          </ac:spMkLst>
        </pc:spChg>
        <pc:spChg chg="add mod">
          <ac:chgData name="Tiffany Stone" userId="f74912ea-41aa-43c4-94c4-09312ab5e224" providerId="ADAL" clId="{F5129155-BBCD-D944-8CA0-E442752BBE9F}" dt="2024-01-01T04:34:50.270" v="3231" actId="14100"/>
          <ac:spMkLst>
            <pc:docMk/>
            <pc:sldMk cId="2068450488" sldId="269"/>
            <ac:spMk id="8" creationId="{0D28C6F4-2740-73FA-D963-29F88BFD3270}"/>
          </ac:spMkLst>
        </pc:spChg>
        <pc:spChg chg="del">
          <ac:chgData name="Tiffany Stone" userId="f74912ea-41aa-43c4-94c4-09312ab5e224" providerId="ADAL" clId="{F5129155-BBCD-D944-8CA0-E442752BBE9F}" dt="2023-12-08T01:35:57.846" v="660" actId="478"/>
          <ac:spMkLst>
            <pc:docMk/>
            <pc:sldMk cId="2068450488" sldId="269"/>
            <ac:spMk id="44" creationId="{00000000-0000-0000-0000-000000000000}"/>
          </ac:spMkLst>
        </pc:spChg>
        <pc:spChg chg="del">
          <ac:chgData name="Tiffany Stone" userId="f74912ea-41aa-43c4-94c4-09312ab5e224" providerId="ADAL" clId="{F5129155-BBCD-D944-8CA0-E442752BBE9F}" dt="2023-12-08T01:35:50.246" v="656" actId="478"/>
          <ac:spMkLst>
            <pc:docMk/>
            <pc:sldMk cId="2068450488" sldId="269"/>
            <ac:spMk id="45" creationId="{00000000-0000-0000-0000-000000000000}"/>
          </ac:spMkLst>
        </pc:spChg>
        <pc:spChg chg="del mod">
          <ac:chgData name="Tiffany Stone" userId="f74912ea-41aa-43c4-94c4-09312ab5e224" providerId="ADAL" clId="{F5129155-BBCD-D944-8CA0-E442752BBE9F}" dt="2023-12-08T01:35:53.585" v="658" actId="478"/>
          <ac:spMkLst>
            <pc:docMk/>
            <pc:sldMk cId="2068450488" sldId="269"/>
            <ac:spMk id="46" creationId="{00000000-0000-0000-0000-000000000000}"/>
          </ac:spMkLst>
        </pc:spChg>
        <pc:spChg chg="del mod">
          <ac:chgData name="Tiffany Stone" userId="f74912ea-41aa-43c4-94c4-09312ab5e224" providerId="ADAL" clId="{F5129155-BBCD-D944-8CA0-E442752BBE9F}" dt="2023-12-08T01:35:51.589" v="657" actId="478"/>
          <ac:spMkLst>
            <pc:docMk/>
            <pc:sldMk cId="2068450488" sldId="269"/>
            <ac:spMk id="48" creationId="{00000000-0000-0000-0000-000000000000}"/>
          </ac:spMkLst>
        </pc:spChg>
      </pc:sldChg>
      <pc:sldChg chg="addSp delSp modSp mod">
        <pc:chgData name="Tiffany Stone" userId="f74912ea-41aa-43c4-94c4-09312ab5e224" providerId="ADAL" clId="{F5129155-BBCD-D944-8CA0-E442752BBE9F}" dt="2024-01-01T04:35:27.140" v="3237" actId="14100"/>
        <pc:sldMkLst>
          <pc:docMk/>
          <pc:sldMk cId="1537564691" sldId="270"/>
        </pc:sldMkLst>
        <pc:spChg chg="del">
          <ac:chgData name="Tiffany Stone" userId="f74912ea-41aa-43c4-94c4-09312ab5e224" providerId="ADAL" clId="{F5129155-BBCD-D944-8CA0-E442752BBE9F}" dt="2023-12-08T01:36:20.402" v="669" actId="478"/>
          <ac:spMkLst>
            <pc:docMk/>
            <pc:sldMk cId="1537564691" sldId="270"/>
            <ac:spMk id="2" creationId="{55909541-0A4C-0B45-53D9-881A345B015A}"/>
          </ac:spMkLst>
        </pc:spChg>
        <pc:spChg chg="del">
          <ac:chgData name="Tiffany Stone" userId="f74912ea-41aa-43c4-94c4-09312ab5e224" providerId="ADAL" clId="{F5129155-BBCD-D944-8CA0-E442752BBE9F}" dt="2023-12-08T01:36:21.167" v="670" actId="478"/>
          <ac:spMkLst>
            <pc:docMk/>
            <pc:sldMk cId="1537564691" sldId="270"/>
            <ac:spMk id="3" creationId="{33342890-7383-E7AE-4D20-B77DDBCD4782}"/>
          </ac:spMkLst>
        </pc:spChg>
        <pc:spChg chg="add del mod">
          <ac:chgData name="Tiffany Stone" userId="f74912ea-41aa-43c4-94c4-09312ab5e224" providerId="ADAL" clId="{F5129155-BBCD-D944-8CA0-E442752BBE9F}" dt="2023-12-08T01:36:17.579" v="667" actId="478"/>
          <ac:spMkLst>
            <pc:docMk/>
            <pc:sldMk cId="1537564691" sldId="270"/>
            <ac:spMk id="5" creationId="{76A31729-F41A-399D-5E2D-D478AA890486}"/>
          </ac:spMkLst>
        </pc:spChg>
        <pc:spChg chg="add mod">
          <ac:chgData name="Tiffany Stone" userId="f74912ea-41aa-43c4-94c4-09312ab5e224" providerId="ADAL" clId="{F5129155-BBCD-D944-8CA0-E442752BBE9F}" dt="2023-12-08T01:36:22.607" v="671"/>
          <ac:spMkLst>
            <pc:docMk/>
            <pc:sldMk cId="1537564691" sldId="270"/>
            <ac:spMk id="6" creationId="{961828FB-8056-191F-75C1-CF1300256CBA}"/>
          </ac:spMkLst>
        </pc:spChg>
        <pc:spChg chg="add mod">
          <ac:chgData name="Tiffany Stone" userId="f74912ea-41aa-43c4-94c4-09312ab5e224" providerId="ADAL" clId="{F5129155-BBCD-D944-8CA0-E442752BBE9F}" dt="2023-12-08T01:36:22.607" v="671"/>
          <ac:spMkLst>
            <pc:docMk/>
            <pc:sldMk cId="1537564691" sldId="270"/>
            <ac:spMk id="7" creationId="{0743D686-0CE8-F61E-AB30-23AEB3EFB55B}"/>
          </ac:spMkLst>
        </pc:spChg>
        <pc:spChg chg="add mod">
          <ac:chgData name="Tiffany Stone" userId="f74912ea-41aa-43c4-94c4-09312ab5e224" providerId="ADAL" clId="{F5129155-BBCD-D944-8CA0-E442752BBE9F}" dt="2024-01-01T04:35:27.140" v="3237" actId="14100"/>
          <ac:spMkLst>
            <pc:docMk/>
            <pc:sldMk cId="1537564691" sldId="270"/>
            <ac:spMk id="8" creationId="{812C106F-6C79-CECB-C5B1-E9AD95D738F0}"/>
          </ac:spMkLst>
        </pc:spChg>
        <pc:spChg chg="del">
          <ac:chgData name="Tiffany Stone" userId="f74912ea-41aa-43c4-94c4-09312ab5e224" providerId="ADAL" clId="{F5129155-BBCD-D944-8CA0-E442752BBE9F}" dt="2023-12-08T01:36:18.989" v="668" actId="478"/>
          <ac:spMkLst>
            <pc:docMk/>
            <pc:sldMk cId="1537564691" sldId="270"/>
            <ac:spMk id="44" creationId="{00000000-0000-0000-0000-000000000000}"/>
          </ac:spMkLst>
        </pc:spChg>
        <pc:spChg chg="del">
          <ac:chgData name="Tiffany Stone" userId="f74912ea-41aa-43c4-94c4-09312ab5e224" providerId="ADAL" clId="{F5129155-BBCD-D944-8CA0-E442752BBE9F}" dt="2023-12-08T01:36:12.402" v="664" actId="478"/>
          <ac:spMkLst>
            <pc:docMk/>
            <pc:sldMk cId="1537564691" sldId="270"/>
            <ac:spMk id="45" creationId="{00000000-0000-0000-0000-000000000000}"/>
          </ac:spMkLst>
        </pc:spChg>
        <pc:spChg chg="del mod">
          <ac:chgData name="Tiffany Stone" userId="f74912ea-41aa-43c4-94c4-09312ab5e224" providerId="ADAL" clId="{F5129155-BBCD-D944-8CA0-E442752BBE9F}" dt="2023-12-08T01:36:15.272" v="666" actId="478"/>
          <ac:spMkLst>
            <pc:docMk/>
            <pc:sldMk cId="1537564691" sldId="270"/>
            <ac:spMk id="46" creationId="{00000000-0000-0000-0000-000000000000}"/>
          </ac:spMkLst>
        </pc:spChg>
        <pc:spChg chg="del mod">
          <ac:chgData name="Tiffany Stone" userId="f74912ea-41aa-43c4-94c4-09312ab5e224" providerId="ADAL" clId="{F5129155-BBCD-D944-8CA0-E442752BBE9F}" dt="2023-12-08T01:36:13.431" v="665" actId="478"/>
          <ac:spMkLst>
            <pc:docMk/>
            <pc:sldMk cId="1537564691" sldId="270"/>
            <ac:spMk id="48" creationId="{00000000-0000-0000-0000-000000000000}"/>
          </ac:spMkLst>
        </pc:spChg>
      </pc:sldChg>
      <pc:sldChg chg="modSp mod">
        <pc:chgData name="Tiffany Stone" userId="f74912ea-41aa-43c4-94c4-09312ab5e224" providerId="ADAL" clId="{F5129155-BBCD-D944-8CA0-E442752BBE9F}" dt="2024-01-01T04:35:34.531" v="3238" actId="242"/>
        <pc:sldMkLst>
          <pc:docMk/>
          <pc:sldMk cId="981195055" sldId="271"/>
        </pc:sldMkLst>
        <pc:spChg chg="mod">
          <ac:chgData name="Tiffany Stone" userId="f74912ea-41aa-43c4-94c4-09312ab5e224" providerId="ADAL" clId="{F5129155-BBCD-D944-8CA0-E442752BBE9F}" dt="2023-12-07T21:08:02.511" v="424"/>
          <ac:spMkLst>
            <pc:docMk/>
            <pc:sldMk cId="981195055" sldId="271"/>
            <ac:spMk id="46" creationId="{00000000-0000-0000-0000-000000000000}"/>
          </ac:spMkLst>
        </pc:spChg>
        <pc:spChg chg="mod">
          <ac:chgData name="Tiffany Stone" userId="f74912ea-41aa-43c4-94c4-09312ab5e224" providerId="ADAL" clId="{F5129155-BBCD-D944-8CA0-E442752BBE9F}" dt="2024-01-01T04:35:34.531" v="3238" actId="242"/>
          <ac:spMkLst>
            <pc:docMk/>
            <pc:sldMk cId="981195055" sldId="271"/>
            <ac:spMk id="48" creationId="{00000000-0000-0000-0000-000000000000}"/>
          </ac:spMkLst>
        </pc:spChg>
      </pc:sldChg>
      <pc:sldChg chg="modSp mod">
        <pc:chgData name="Tiffany Stone" userId="f74912ea-41aa-43c4-94c4-09312ab5e224" providerId="ADAL" clId="{F5129155-BBCD-D944-8CA0-E442752BBE9F}" dt="2024-01-01T04:35:39.188" v="3239" actId="242"/>
        <pc:sldMkLst>
          <pc:docMk/>
          <pc:sldMk cId="729740572" sldId="272"/>
        </pc:sldMkLst>
        <pc:spChg chg="mod">
          <ac:chgData name="Tiffany Stone" userId="f74912ea-41aa-43c4-94c4-09312ab5e224" providerId="ADAL" clId="{F5129155-BBCD-D944-8CA0-E442752BBE9F}" dt="2023-12-09T21:19:21.129" v="2741" actId="20577"/>
          <ac:spMkLst>
            <pc:docMk/>
            <pc:sldMk cId="729740572" sldId="272"/>
            <ac:spMk id="6" creationId="{4DC6EB25-901E-7A44-9B06-8596A3581B65}"/>
          </ac:spMkLst>
        </pc:spChg>
        <pc:spChg chg="mod">
          <ac:chgData name="Tiffany Stone" userId="f74912ea-41aa-43c4-94c4-09312ab5e224" providerId="ADAL" clId="{F5129155-BBCD-D944-8CA0-E442752BBE9F}" dt="2023-12-07T21:08:06.680" v="425"/>
          <ac:spMkLst>
            <pc:docMk/>
            <pc:sldMk cId="729740572" sldId="272"/>
            <ac:spMk id="46" creationId="{00000000-0000-0000-0000-000000000000}"/>
          </ac:spMkLst>
        </pc:spChg>
        <pc:spChg chg="mod">
          <ac:chgData name="Tiffany Stone" userId="f74912ea-41aa-43c4-94c4-09312ab5e224" providerId="ADAL" clId="{F5129155-BBCD-D944-8CA0-E442752BBE9F}" dt="2024-01-01T04:35:39.188" v="3239" actId="242"/>
          <ac:spMkLst>
            <pc:docMk/>
            <pc:sldMk cId="729740572" sldId="272"/>
            <ac:spMk id="48" creationId="{00000000-0000-0000-0000-000000000000}"/>
          </ac:spMkLst>
        </pc:spChg>
      </pc:sldChg>
      <pc:sldChg chg="modSp mod modNotesTx">
        <pc:chgData name="Tiffany Stone" userId="f74912ea-41aa-43c4-94c4-09312ab5e224" providerId="ADAL" clId="{F5129155-BBCD-D944-8CA0-E442752BBE9F}" dt="2024-01-01T04:36:02.140" v="3243" actId="242"/>
        <pc:sldMkLst>
          <pc:docMk/>
          <pc:sldMk cId="3271283982" sldId="273"/>
        </pc:sldMkLst>
        <pc:spChg chg="mod">
          <ac:chgData name="Tiffany Stone" userId="f74912ea-41aa-43c4-94c4-09312ab5e224" providerId="ADAL" clId="{F5129155-BBCD-D944-8CA0-E442752BBE9F}" dt="2023-12-07T21:08:28.906" v="429"/>
          <ac:spMkLst>
            <pc:docMk/>
            <pc:sldMk cId="3271283982" sldId="273"/>
            <ac:spMk id="46" creationId="{00000000-0000-0000-0000-000000000000}"/>
          </ac:spMkLst>
        </pc:spChg>
        <pc:spChg chg="mod">
          <ac:chgData name="Tiffany Stone" userId="f74912ea-41aa-43c4-94c4-09312ab5e224" providerId="ADAL" clId="{F5129155-BBCD-D944-8CA0-E442752BBE9F}" dt="2024-01-01T04:36:02.140" v="3243" actId="242"/>
          <ac:spMkLst>
            <pc:docMk/>
            <pc:sldMk cId="3271283982" sldId="273"/>
            <ac:spMk id="48" creationId="{00000000-0000-0000-0000-000000000000}"/>
          </ac:spMkLst>
        </pc:spChg>
      </pc:sldChg>
      <pc:sldChg chg="modSp mod modNotesTx">
        <pc:chgData name="Tiffany Stone" userId="f74912ea-41aa-43c4-94c4-09312ab5e224" providerId="ADAL" clId="{F5129155-BBCD-D944-8CA0-E442752BBE9F}" dt="2024-01-01T04:35:45.837" v="3240" actId="242"/>
        <pc:sldMkLst>
          <pc:docMk/>
          <pc:sldMk cId="2235846077" sldId="274"/>
        </pc:sldMkLst>
        <pc:spChg chg="mod">
          <ac:chgData name="Tiffany Stone" userId="f74912ea-41aa-43c4-94c4-09312ab5e224" providerId="ADAL" clId="{F5129155-BBCD-D944-8CA0-E442752BBE9F}" dt="2023-12-07T21:08:13.034" v="426"/>
          <ac:spMkLst>
            <pc:docMk/>
            <pc:sldMk cId="2235846077" sldId="274"/>
            <ac:spMk id="46" creationId="{00000000-0000-0000-0000-000000000000}"/>
          </ac:spMkLst>
        </pc:spChg>
        <pc:spChg chg="mod">
          <ac:chgData name="Tiffany Stone" userId="f74912ea-41aa-43c4-94c4-09312ab5e224" providerId="ADAL" clId="{F5129155-BBCD-D944-8CA0-E442752BBE9F}" dt="2024-01-01T04:35:45.837" v="3240" actId="242"/>
          <ac:spMkLst>
            <pc:docMk/>
            <pc:sldMk cId="2235846077" sldId="274"/>
            <ac:spMk id="48" creationId="{00000000-0000-0000-0000-000000000000}"/>
          </ac:spMkLst>
        </pc:spChg>
      </pc:sldChg>
      <pc:sldChg chg="addSp delSp modSp mod">
        <pc:chgData name="Tiffany Stone" userId="f74912ea-41aa-43c4-94c4-09312ab5e224" providerId="ADAL" clId="{F5129155-BBCD-D944-8CA0-E442752BBE9F}" dt="2024-01-01T04:35:54.105" v="3241" actId="242"/>
        <pc:sldMkLst>
          <pc:docMk/>
          <pc:sldMk cId="835760860" sldId="275"/>
        </pc:sldMkLst>
        <pc:spChg chg="mod">
          <ac:chgData name="Tiffany Stone" userId="f74912ea-41aa-43c4-94c4-09312ab5e224" providerId="ADAL" clId="{F5129155-BBCD-D944-8CA0-E442752BBE9F}" dt="2023-12-09T21:20:40.300" v="2749" actId="20577"/>
          <ac:spMkLst>
            <pc:docMk/>
            <pc:sldMk cId="835760860" sldId="275"/>
            <ac:spMk id="5" creationId="{9857B0BD-E890-4D1E-66FB-B295BC7E9EB8}"/>
          </ac:spMkLst>
        </pc:spChg>
        <pc:spChg chg="mod">
          <ac:chgData name="Tiffany Stone" userId="f74912ea-41aa-43c4-94c4-09312ab5e224" providerId="ADAL" clId="{F5129155-BBCD-D944-8CA0-E442752BBE9F}" dt="2023-12-07T21:08:19.230" v="427"/>
          <ac:spMkLst>
            <pc:docMk/>
            <pc:sldMk cId="835760860" sldId="275"/>
            <ac:spMk id="46" creationId="{00000000-0000-0000-0000-000000000000}"/>
          </ac:spMkLst>
        </pc:spChg>
        <pc:spChg chg="mod">
          <ac:chgData name="Tiffany Stone" userId="f74912ea-41aa-43c4-94c4-09312ab5e224" providerId="ADAL" clId="{F5129155-BBCD-D944-8CA0-E442752BBE9F}" dt="2024-01-01T04:35:54.105" v="3241" actId="242"/>
          <ac:spMkLst>
            <pc:docMk/>
            <pc:sldMk cId="835760860" sldId="275"/>
            <ac:spMk id="48" creationId="{00000000-0000-0000-0000-000000000000}"/>
          </ac:spMkLst>
        </pc:spChg>
        <pc:picChg chg="add mod">
          <ac:chgData name="Tiffany Stone" userId="f74912ea-41aa-43c4-94c4-09312ab5e224" providerId="ADAL" clId="{F5129155-BBCD-D944-8CA0-E442752BBE9F}" dt="2023-12-09T20:17:47.026" v="2030" actId="1076"/>
          <ac:picMkLst>
            <pc:docMk/>
            <pc:sldMk cId="835760860" sldId="275"/>
            <ac:picMk id="3" creationId="{D537F298-1B87-2FF1-F7AB-5EA858604181}"/>
          </ac:picMkLst>
        </pc:picChg>
        <pc:picChg chg="del">
          <ac:chgData name="Tiffany Stone" userId="f74912ea-41aa-43c4-94c4-09312ab5e224" providerId="ADAL" clId="{F5129155-BBCD-D944-8CA0-E442752BBE9F}" dt="2023-12-09T20:17:08.730" v="2023" actId="478"/>
          <ac:picMkLst>
            <pc:docMk/>
            <pc:sldMk cId="835760860" sldId="275"/>
            <ac:picMk id="4" creationId="{79DFDC74-2DB3-028E-933D-1771BF81C4D5}"/>
          </ac:picMkLst>
        </pc:picChg>
      </pc:sldChg>
      <pc:sldChg chg="addSp delSp modSp mod">
        <pc:chgData name="Tiffany Stone" userId="f74912ea-41aa-43c4-94c4-09312ab5e224" providerId="ADAL" clId="{F5129155-BBCD-D944-8CA0-E442752BBE9F}" dt="2024-01-01T04:35:58.034" v="3242" actId="242"/>
        <pc:sldMkLst>
          <pc:docMk/>
          <pc:sldMk cId="4236269034" sldId="276"/>
        </pc:sldMkLst>
        <pc:spChg chg="mod">
          <ac:chgData name="Tiffany Stone" userId="f74912ea-41aa-43c4-94c4-09312ab5e224" providerId="ADAL" clId="{F5129155-BBCD-D944-8CA0-E442752BBE9F}" dt="2023-12-09T21:20:56.678" v="2755" actId="20577"/>
          <ac:spMkLst>
            <pc:docMk/>
            <pc:sldMk cId="4236269034" sldId="276"/>
            <ac:spMk id="5" creationId="{CFD2675B-6178-4E9C-7A40-3741BB301D13}"/>
          </ac:spMkLst>
        </pc:spChg>
        <pc:spChg chg="mod">
          <ac:chgData name="Tiffany Stone" userId="f74912ea-41aa-43c4-94c4-09312ab5e224" providerId="ADAL" clId="{F5129155-BBCD-D944-8CA0-E442752BBE9F}" dt="2023-12-07T21:08:23.482" v="428"/>
          <ac:spMkLst>
            <pc:docMk/>
            <pc:sldMk cId="4236269034" sldId="276"/>
            <ac:spMk id="46" creationId="{00000000-0000-0000-0000-000000000000}"/>
          </ac:spMkLst>
        </pc:spChg>
        <pc:spChg chg="mod">
          <ac:chgData name="Tiffany Stone" userId="f74912ea-41aa-43c4-94c4-09312ab5e224" providerId="ADAL" clId="{F5129155-BBCD-D944-8CA0-E442752BBE9F}" dt="2024-01-01T04:35:58.034" v="3242" actId="242"/>
          <ac:spMkLst>
            <pc:docMk/>
            <pc:sldMk cId="4236269034" sldId="276"/>
            <ac:spMk id="48" creationId="{00000000-0000-0000-0000-000000000000}"/>
          </ac:spMkLst>
        </pc:spChg>
        <pc:picChg chg="del">
          <ac:chgData name="Tiffany Stone" userId="f74912ea-41aa-43c4-94c4-09312ab5e224" providerId="ADAL" clId="{F5129155-BBCD-D944-8CA0-E442752BBE9F}" dt="2023-12-09T20:17:57.466" v="2031" actId="478"/>
          <ac:picMkLst>
            <pc:docMk/>
            <pc:sldMk cId="4236269034" sldId="276"/>
            <ac:picMk id="3" creationId="{36410E5D-0EFD-2FEE-6AB3-374F207546B9}"/>
          </ac:picMkLst>
        </pc:picChg>
        <pc:picChg chg="add mod">
          <ac:chgData name="Tiffany Stone" userId="f74912ea-41aa-43c4-94c4-09312ab5e224" providerId="ADAL" clId="{F5129155-BBCD-D944-8CA0-E442752BBE9F}" dt="2023-12-09T20:18:19.888" v="2039" actId="1076"/>
          <ac:picMkLst>
            <pc:docMk/>
            <pc:sldMk cId="4236269034" sldId="276"/>
            <ac:picMk id="4" creationId="{BB14912A-6DE2-D1D4-FF57-026D00F4CA81}"/>
          </ac:picMkLst>
        </pc:picChg>
      </pc:sldChg>
      <pc:sldChg chg="modSp mod">
        <pc:chgData name="Tiffany Stone" userId="f74912ea-41aa-43c4-94c4-09312ab5e224" providerId="ADAL" clId="{F5129155-BBCD-D944-8CA0-E442752BBE9F}" dt="2024-01-01T04:36:13.540" v="3245" actId="242"/>
        <pc:sldMkLst>
          <pc:docMk/>
          <pc:sldMk cId="1171759537" sldId="277"/>
        </pc:sldMkLst>
        <pc:spChg chg="mod">
          <ac:chgData name="Tiffany Stone" userId="f74912ea-41aa-43c4-94c4-09312ab5e224" providerId="ADAL" clId="{F5129155-BBCD-D944-8CA0-E442752BBE9F}" dt="2023-12-09T21:25:42.353" v="2849" actId="20577"/>
          <ac:spMkLst>
            <pc:docMk/>
            <pc:sldMk cId="1171759537" sldId="277"/>
            <ac:spMk id="5" creationId="{6A6A9E6C-DCBD-C41A-6C27-B331235CDBC9}"/>
          </ac:spMkLst>
        </pc:spChg>
        <pc:spChg chg="mod">
          <ac:chgData name="Tiffany Stone" userId="f74912ea-41aa-43c4-94c4-09312ab5e224" providerId="ADAL" clId="{F5129155-BBCD-D944-8CA0-E442752BBE9F}" dt="2023-12-07T21:08:42.058" v="447" actId="20577"/>
          <ac:spMkLst>
            <pc:docMk/>
            <pc:sldMk cId="1171759537" sldId="277"/>
            <ac:spMk id="46" creationId="{00000000-0000-0000-0000-000000000000}"/>
          </ac:spMkLst>
        </pc:spChg>
        <pc:spChg chg="mod">
          <ac:chgData name="Tiffany Stone" userId="f74912ea-41aa-43c4-94c4-09312ab5e224" providerId="ADAL" clId="{F5129155-BBCD-D944-8CA0-E442752BBE9F}" dt="2024-01-01T04:36:13.540" v="3245" actId="242"/>
          <ac:spMkLst>
            <pc:docMk/>
            <pc:sldMk cId="1171759537" sldId="277"/>
            <ac:spMk id="48" creationId="{00000000-0000-0000-0000-000000000000}"/>
          </ac:spMkLst>
        </pc:spChg>
      </pc:sldChg>
      <pc:sldChg chg="modSp mod">
        <pc:chgData name="Tiffany Stone" userId="f74912ea-41aa-43c4-94c4-09312ab5e224" providerId="ADAL" clId="{F5129155-BBCD-D944-8CA0-E442752BBE9F}" dt="2024-01-01T04:36:30.687" v="3248" actId="20577"/>
        <pc:sldMkLst>
          <pc:docMk/>
          <pc:sldMk cId="2079893793" sldId="278"/>
        </pc:sldMkLst>
        <pc:spChg chg="mod">
          <ac:chgData name="Tiffany Stone" userId="f74912ea-41aa-43c4-94c4-09312ab5e224" providerId="ADAL" clId="{F5129155-BBCD-D944-8CA0-E442752BBE9F}" dt="2024-01-01T04:36:30.687" v="3248" actId="20577"/>
          <ac:spMkLst>
            <pc:docMk/>
            <pc:sldMk cId="2079893793" sldId="278"/>
            <ac:spMk id="48" creationId="{00000000-0000-0000-0000-000000000000}"/>
          </ac:spMkLst>
        </pc:spChg>
      </pc:sldChg>
      <pc:sldChg chg="addSp delSp modSp mod">
        <pc:chgData name="Tiffany Stone" userId="f74912ea-41aa-43c4-94c4-09312ab5e224" providerId="ADAL" clId="{F5129155-BBCD-D944-8CA0-E442752BBE9F}" dt="2024-01-01T04:36:37.930" v="3249" actId="14100"/>
        <pc:sldMkLst>
          <pc:docMk/>
          <pc:sldMk cId="3121443213" sldId="280"/>
        </pc:sldMkLst>
        <pc:spChg chg="del">
          <ac:chgData name="Tiffany Stone" userId="f74912ea-41aa-43c4-94c4-09312ab5e224" providerId="ADAL" clId="{F5129155-BBCD-D944-8CA0-E442752BBE9F}" dt="2023-12-08T01:36:57.649" v="686" actId="478"/>
          <ac:spMkLst>
            <pc:docMk/>
            <pc:sldMk cId="3121443213" sldId="280"/>
            <ac:spMk id="3" creationId="{2251B512-63B8-E20B-9397-6AE5E051EA17}"/>
          </ac:spMkLst>
        </pc:spChg>
        <pc:spChg chg="del">
          <ac:chgData name="Tiffany Stone" userId="f74912ea-41aa-43c4-94c4-09312ab5e224" providerId="ADAL" clId="{F5129155-BBCD-D944-8CA0-E442752BBE9F}" dt="2023-12-08T01:36:58.574" v="687" actId="478"/>
          <ac:spMkLst>
            <pc:docMk/>
            <pc:sldMk cId="3121443213" sldId="280"/>
            <ac:spMk id="4" creationId="{12442833-B525-3888-58ED-457C49C80AFE}"/>
          </ac:spMkLst>
        </pc:spChg>
        <pc:spChg chg="add del mod">
          <ac:chgData name="Tiffany Stone" userId="f74912ea-41aa-43c4-94c4-09312ab5e224" providerId="ADAL" clId="{F5129155-BBCD-D944-8CA0-E442752BBE9F}" dt="2023-12-08T01:36:55.176" v="684" actId="478"/>
          <ac:spMkLst>
            <pc:docMk/>
            <pc:sldMk cId="3121443213" sldId="280"/>
            <ac:spMk id="5" creationId="{51DAF786-189F-F022-C679-BF7B0481177C}"/>
          </ac:spMkLst>
        </pc:spChg>
        <pc:spChg chg="add mod">
          <ac:chgData name="Tiffany Stone" userId="f74912ea-41aa-43c4-94c4-09312ab5e224" providerId="ADAL" clId="{F5129155-BBCD-D944-8CA0-E442752BBE9F}" dt="2023-12-08T01:37:00.311" v="688"/>
          <ac:spMkLst>
            <pc:docMk/>
            <pc:sldMk cId="3121443213" sldId="280"/>
            <ac:spMk id="6" creationId="{C605958E-E76F-5F0E-C041-04C67CA47D50}"/>
          </ac:spMkLst>
        </pc:spChg>
        <pc:spChg chg="add mod">
          <ac:chgData name="Tiffany Stone" userId="f74912ea-41aa-43c4-94c4-09312ab5e224" providerId="ADAL" clId="{F5129155-BBCD-D944-8CA0-E442752BBE9F}" dt="2023-12-08T01:37:00.311" v="688"/>
          <ac:spMkLst>
            <pc:docMk/>
            <pc:sldMk cId="3121443213" sldId="280"/>
            <ac:spMk id="7" creationId="{BEF92C4D-9BBD-E434-2DA1-2C096C8CAE80}"/>
          </ac:spMkLst>
        </pc:spChg>
        <pc:spChg chg="add mod">
          <ac:chgData name="Tiffany Stone" userId="f74912ea-41aa-43c4-94c4-09312ab5e224" providerId="ADAL" clId="{F5129155-BBCD-D944-8CA0-E442752BBE9F}" dt="2024-01-01T04:36:37.930" v="3249" actId="14100"/>
          <ac:spMkLst>
            <pc:docMk/>
            <pc:sldMk cId="3121443213" sldId="280"/>
            <ac:spMk id="8" creationId="{B205BB32-6526-A8B2-668D-E5ED6F27B47F}"/>
          </ac:spMkLst>
        </pc:spChg>
        <pc:spChg chg="del">
          <ac:chgData name="Tiffany Stone" userId="f74912ea-41aa-43c4-94c4-09312ab5e224" providerId="ADAL" clId="{F5129155-BBCD-D944-8CA0-E442752BBE9F}" dt="2023-12-08T01:36:56.294" v="685" actId="478"/>
          <ac:spMkLst>
            <pc:docMk/>
            <pc:sldMk cId="3121443213" sldId="280"/>
            <ac:spMk id="44" creationId="{00000000-0000-0000-0000-000000000000}"/>
          </ac:spMkLst>
        </pc:spChg>
        <pc:spChg chg="del">
          <ac:chgData name="Tiffany Stone" userId="f74912ea-41aa-43c4-94c4-09312ab5e224" providerId="ADAL" clId="{F5129155-BBCD-D944-8CA0-E442752BBE9F}" dt="2023-12-08T01:36:46.977" v="681" actId="478"/>
          <ac:spMkLst>
            <pc:docMk/>
            <pc:sldMk cId="3121443213" sldId="280"/>
            <ac:spMk id="45" creationId="{00000000-0000-0000-0000-000000000000}"/>
          </ac:spMkLst>
        </pc:spChg>
        <pc:spChg chg="del mod">
          <ac:chgData name="Tiffany Stone" userId="f74912ea-41aa-43c4-94c4-09312ab5e224" providerId="ADAL" clId="{F5129155-BBCD-D944-8CA0-E442752BBE9F}" dt="2023-12-08T01:36:52.981" v="683" actId="478"/>
          <ac:spMkLst>
            <pc:docMk/>
            <pc:sldMk cId="3121443213" sldId="280"/>
            <ac:spMk id="46" creationId="{00000000-0000-0000-0000-000000000000}"/>
          </ac:spMkLst>
        </pc:spChg>
        <pc:spChg chg="del mod">
          <ac:chgData name="Tiffany Stone" userId="f74912ea-41aa-43c4-94c4-09312ab5e224" providerId="ADAL" clId="{F5129155-BBCD-D944-8CA0-E442752BBE9F}" dt="2023-12-08T01:36:48.389" v="682" actId="478"/>
          <ac:spMkLst>
            <pc:docMk/>
            <pc:sldMk cId="3121443213" sldId="280"/>
            <ac:spMk id="48" creationId="{00000000-0000-0000-0000-000000000000}"/>
          </ac:spMkLst>
        </pc:spChg>
      </pc:sldChg>
      <pc:sldChg chg="addSp delSp modSp mod ord">
        <pc:chgData name="Tiffany Stone" userId="f74912ea-41aa-43c4-94c4-09312ab5e224" providerId="ADAL" clId="{F5129155-BBCD-D944-8CA0-E442752BBE9F}" dt="2024-01-01T04:38:55.154" v="3252" actId="20577"/>
        <pc:sldMkLst>
          <pc:docMk/>
          <pc:sldMk cId="3429831033" sldId="281"/>
        </pc:sldMkLst>
        <pc:spChg chg="add del mod">
          <ac:chgData name="Tiffany Stone" userId="f74912ea-41aa-43c4-94c4-09312ab5e224" providerId="ADAL" clId="{F5129155-BBCD-D944-8CA0-E442752BBE9F}" dt="2024-01-01T04:30:23.559" v="3177"/>
          <ac:spMkLst>
            <pc:docMk/>
            <pc:sldMk cId="3429831033" sldId="281"/>
            <ac:spMk id="2" creationId="{0F87D7AC-00D8-8DF8-4937-875DB11E89B0}"/>
          </ac:spMkLst>
        </pc:spChg>
        <pc:spChg chg="mod">
          <ac:chgData name="Tiffany Stone" userId="f74912ea-41aa-43c4-94c4-09312ab5e224" providerId="ADAL" clId="{F5129155-BBCD-D944-8CA0-E442752BBE9F}" dt="2024-01-01T04:38:55.154" v="3252" actId="20577"/>
          <ac:spMkLst>
            <pc:docMk/>
            <pc:sldMk cId="3429831033" sldId="281"/>
            <ac:spMk id="34" creationId="{00000000-0000-0000-0000-000000000000}"/>
          </ac:spMkLst>
        </pc:spChg>
        <pc:spChg chg="mod">
          <ac:chgData name="Tiffany Stone" userId="f74912ea-41aa-43c4-94c4-09312ab5e224" providerId="ADAL" clId="{F5129155-BBCD-D944-8CA0-E442752BBE9F}" dt="2023-12-09T20:58:03.215" v="2208" actId="20577"/>
          <ac:spMkLst>
            <pc:docMk/>
            <pc:sldMk cId="3429831033" sldId="281"/>
            <ac:spMk id="38" creationId="{00000000-0000-0000-0000-000000000000}"/>
          </ac:spMkLst>
        </pc:spChg>
        <pc:spChg chg="mod">
          <ac:chgData name="Tiffany Stone" userId="f74912ea-41aa-43c4-94c4-09312ab5e224" providerId="ADAL" clId="{F5129155-BBCD-D944-8CA0-E442752BBE9F}" dt="2024-01-01T04:38:14.722" v="3251" actId="33524"/>
          <ac:spMkLst>
            <pc:docMk/>
            <pc:sldMk cId="3429831033" sldId="281"/>
            <ac:spMk id="48" creationId="{00000000-0000-0000-0000-000000000000}"/>
          </ac:spMkLst>
        </pc:spChg>
      </pc:sldChg>
      <pc:sldChg chg="addSp delSp modSp mod">
        <pc:chgData name="Tiffany Stone" userId="f74912ea-41aa-43c4-94c4-09312ab5e224" providerId="ADAL" clId="{F5129155-BBCD-D944-8CA0-E442752BBE9F}" dt="2024-01-01T04:36:18.094" v="3246" actId="14100"/>
        <pc:sldMkLst>
          <pc:docMk/>
          <pc:sldMk cId="1203233859" sldId="282"/>
        </pc:sldMkLst>
        <pc:spChg chg="del">
          <ac:chgData name="Tiffany Stone" userId="f74912ea-41aa-43c4-94c4-09312ab5e224" providerId="ADAL" clId="{F5129155-BBCD-D944-8CA0-E442752BBE9F}" dt="2023-12-08T01:36:35.245" v="677" actId="478"/>
          <ac:spMkLst>
            <pc:docMk/>
            <pc:sldMk cId="1203233859" sldId="282"/>
            <ac:spMk id="2" creationId="{24F355F1-B706-14CC-0282-09B3A4D1AE55}"/>
          </ac:spMkLst>
        </pc:spChg>
        <pc:spChg chg="del mod">
          <ac:chgData name="Tiffany Stone" userId="f74912ea-41aa-43c4-94c4-09312ab5e224" providerId="ADAL" clId="{F5129155-BBCD-D944-8CA0-E442752BBE9F}" dt="2023-12-08T01:36:36.987" v="679" actId="478"/>
          <ac:spMkLst>
            <pc:docMk/>
            <pc:sldMk cId="1203233859" sldId="282"/>
            <ac:spMk id="3" creationId="{B3FC099A-BA93-5050-C583-045915F25236}"/>
          </ac:spMkLst>
        </pc:spChg>
        <pc:spChg chg="add del mod">
          <ac:chgData name="Tiffany Stone" userId="f74912ea-41aa-43c4-94c4-09312ab5e224" providerId="ADAL" clId="{F5129155-BBCD-D944-8CA0-E442752BBE9F}" dt="2023-12-08T01:36:32.964" v="675" actId="478"/>
          <ac:spMkLst>
            <pc:docMk/>
            <pc:sldMk cId="1203233859" sldId="282"/>
            <ac:spMk id="5" creationId="{6B2C54EA-667A-D4EA-D0A1-0C833826C338}"/>
          </ac:spMkLst>
        </pc:spChg>
        <pc:spChg chg="add mod">
          <ac:chgData name="Tiffany Stone" userId="f74912ea-41aa-43c4-94c4-09312ab5e224" providerId="ADAL" clId="{F5129155-BBCD-D944-8CA0-E442752BBE9F}" dt="2023-12-08T01:36:38.842" v="680"/>
          <ac:spMkLst>
            <pc:docMk/>
            <pc:sldMk cId="1203233859" sldId="282"/>
            <ac:spMk id="6" creationId="{6946CC3E-6258-B4C4-F47A-1CB93DD7CF03}"/>
          </ac:spMkLst>
        </pc:spChg>
        <pc:spChg chg="add mod">
          <ac:chgData name="Tiffany Stone" userId="f74912ea-41aa-43c4-94c4-09312ab5e224" providerId="ADAL" clId="{F5129155-BBCD-D944-8CA0-E442752BBE9F}" dt="2023-12-08T01:36:38.842" v="680"/>
          <ac:spMkLst>
            <pc:docMk/>
            <pc:sldMk cId="1203233859" sldId="282"/>
            <ac:spMk id="7" creationId="{D3F0153A-4AD2-62F9-28CA-54F69D420416}"/>
          </ac:spMkLst>
        </pc:spChg>
        <pc:spChg chg="add mod">
          <ac:chgData name="Tiffany Stone" userId="f74912ea-41aa-43c4-94c4-09312ab5e224" providerId="ADAL" clId="{F5129155-BBCD-D944-8CA0-E442752BBE9F}" dt="2024-01-01T04:36:18.094" v="3246" actId="14100"/>
          <ac:spMkLst>
            <pc:docMk/>
            <pc:sldMk cId="1203233859" sldId="282"/>
            <ac:spMk id="8" creationId="{FAFE8671-3F84-6987-AAFE-8B529EA9CF76}"/>
          </ac:spMkLst>
        </pc:spChg>
        <pc:spChg chg="del">
          <ac:chgData name="Tiffany Stone" userId="f74912ea-41aa-43c4-94c4-09312ab5e224" providerId="ADAL" clId="{F5129155-BBCD-D944-8CA0-E442752BBE9F}" dt="2023-12-08T01:36:34.060" v="676" actId="478"/>
          <ac:spMkLst>
            <pc:docMk/>
            <pc:sldMk cId="1203233859" sldId="282"/>
            <ac:spMk id="44" creationId="{00000000-0000-0000-0000-000000000000}"/>
          </ac:spMkLst>
        </pc:spChg>
        <pc:spChg chg="del">
          <ac:chgData name="Tiffany Stone" userId="f74912ea-41aa-43c4-94c4-09312ab5e224" providerId="ADAL" clId="{F5129155-BBCD-D944-8CA0-E442752BBE9F}" dt="2023-12-08T01:36:27.833" v="672" actId="478"/>
          <ac:spMkLst>
            <pc:docMk/>
            <pc:sldMk cId="1203233859" sldId="282"/>
            <ac:spMk id="45" creationId="{00000000-0000-0000-0000-000000000000}"/>
          </ac:spMkLst>
        </pc:spChg>
        <pc:spChg chg="del mod">
          <ac:chgData name="Tiffany Stone" userId="f74912ea-41aa-43c4-94c4-09312ab5e224" providerId="ADAL" clId="{F5129155-BBCD-D944-8CA0-E442752BBE9F}" dt="2023-12-08T01:36:30.660" v="674" actId="478"/>
          <ac:spMkLst>
            <pc:docMk/>
            <pc:sldMk cId="1203233859" sldId="282"/>
            <ac:spMk id="46" creationId="{00000000-0000-0000-0000-000000000000}"/>
          </ac:spMkLst>
        </pc:spChg>
        <pc:spChg chg="del">
          <ac:chgData name="Tiffany Stone" userId="f74912ea-41aa-43c4-94c4-09312ab5e224" providerId="ADAL" clId="{F5129155-BBCD-D944-8CA0-E442752BBE9F}" dt="2023-12-08T01:36:28.788" v="673" actId="478"/>
          <ac:spMkLst>
            <pc:docMk/>
            <pc:sldMk cId="1203233859" sldId="282"/>
            <ac:spMk id="48" creationId="{00000000-0000-0000-0000-000000000000}"/>
          </ac:spMkLst>
        </pc:spChg>
      </pc:sldChg>
      <pc:sldChg chg="addSp delSp modSp add mod ord">
        <pc:chgData name="Tiffany Stone" userId="f74912ea-41aa-43c4-94c4-09312ab5e224" providerId="ADAL" clId="{F5129155-BBCD-D944-8CA0-E442752BBE9F}" dt="2023-12-08T20:13:10.862" v="805" actId="947"/>
        <pc:sldMkLst>
          <pc:docMk/>
          <pc:sldMk cId="2046012793" sldId="283"/>
        </pc:sldMkLst>
        <pc:spChg chg="mod">
          <ac:chgData name="Tiffany Stone" userId="f74912ea-41aa-43c4-94c4-09312ab5e224" providerId="ADAL" clId="{F5129155-BBCD-D944-8CA0-E442752BBE9F}" dt="2023-12-08T01:27:54.302" v="614" actId="1076"/>
          <ac:spMkLst>
            <pc:docMk/>
            <pc:sldMk cId="2046012793" sldId="283"/>
            <ac:spMk id="2" creationId="{E541837E-F2BF-B61C-5A8E-3F167EDA3484}"/>
          </ac:spMkLst>
        </pc:spChg>
        <pc:spChg chg="mod">
          <ac:chgData name="Tiffany Stone" userId="f74912ea-41aa-43c4-94c4-09312ab5e224" providerId="ADAL" clId="{F5129155-BBCD-D944-8CA0-E442752BBE9F}" dt="2023-12-08T01:34:08.571" v="645" actId="14100"/>
          <ac:spMkLst>
            <pc:docMk/>
            <pc:sldMk cId="2046012793" sldId="283"/>
            <ac:spMk id="3" creationId="{C0F7D6BF-617B-66A1-ACB1-25D5674BAF33}"/>
          </ac:spMkLst>
        </pc:spChg>
        <pc:spChg chg="add del mod">
          <ac:chgData name="Tiffany Stone" userId="f74912ea-41aa-43c4-94c4-09312ab5e224" providerId="ADAL" clId="{F5129155-BBCD-D944-8CA0-E442752BBE9F}" dt="2023-12-08T01:26:18.974" v="575" actId="478"/>
          <ac:spMkLst>
            <pc:docMk/>
            <pc:sldMk cId="2046012793" sldId="283"/>
            <ac:spMk id="5" creationId="{A002C935-A6E6-9D73-3BE4-F2415DBBC72A}"/>
          </ac:spMkLst>
        </pc:spChg>
        <pc:spChg chg="add del mod">
          <ac:chgData name="Tiffany Stone" userId="f74912ea-41aa-43c4-94c4-09312ab5e224" providerId="ADAL" clId="{F5129155-BBCD-D944-8CA0-E442752BBE9F}" dt="2023-12-08T01:26:21.949" v="577"/>
          <ac:spMkLst>
            <pc:docMk/>
            <pc:sldMk cId="2046012793" sldId="283"/>
            <ac:spMk id="6" creationId="{B6993158-9072-0B7E-10CE-12D0FEA981E9}"/>
          </ac:spMkLst>
        </pc:spChg>
        <pc:spChg chg="add del mod">
          <ac:chgData name="Tiffany Stone" userId="f74912ea-41aa-43c4-94c4-09312ab5e224" providerId="ADAL" clId="{F5129155-BBCD-D944-8CA0-E442752BBE9F}" dt="2023-12-08T01:28:13.833" v="617"/>
          <ac:spMkLst>
            <pc:docMk/>
            <pc:sldMk cId="2046012793" sldId="283"/>
            <ac:spMk id="7" creationId="{D86C62C8-CA53-0155-2103-E114786158A5}"/>
          </ac:spMkLst>
        </pc:spChg>
        <pc:spChg chg="add del mod">
          <ac:chgData name="Tiffany Stone" userId="f74912ea-41aa-43c4-94c4-09312ab5e224" providerId="ADAL" clId="{F5129155-BBCD-D944-8CA0-E442752BBE9F}" dt="2023-12-08T01:28:17.453" v="620"/>
          <ac:spMkLst>
            <pc:docMk/>
            <pc:sldMk cId="2046012793" sldId="283"/>
            <ac:spMk id="8" creationId="{992E27F5-14B7-306F-79B1-C606EC2C93BA}"/>
          </ac:spMkLst>
        </pc:spChg>
        <pc:spChg chg="add del mod">
          <ac:chgData name="Tiffany Stone" userId="f74912ea-41aa-43c4-94c4-09312ab5e224" providerId="ADAL" clId="{F5129155-BBCD-D944-8CA0-E442752BBE9F}" dt="2023-12-08T01:28:22.398" v="623"/>
          <ac:spMkLst>
            <pc:docMk/>
            <pc:sldMk cId="2046012793" sldId="283"/>
            <ac:spMk id="9" creationId="{7CE18934-DACA-FAD9-B3DD-642DB8765844}"/>
          </ac:spMkLst>
        </pc:spChg>
        <pc:spChg chg="add mod">
          <ac:chgData name="Tiffany Stone" userId="f74912ea-41aa-43c4-94c4-09312ab5e224" providerId="ADAL" clId="{F5129155-BBCD-D944-8CA0-E442752BBE9F}" dt="2023-12-08T20:13:10.862" v="805" actId="947"/>
          <ac:spMkLst>
            <pc:docMk/>
            <pc:sldMk cId="2046012793" sldId="283"/>
            <ac:spMk id="11" creationId="{77B9BAED-49C0-AA1C-B441-4128B5BD8EB5}"/>
          </ac:spMkLst>
        </pc:spChg>
        <pc:spChg chg="del">
          <ac:chgData name="Tiffany Stone" userId="f74912ea-41aa-43c4-94c4-09312ab5e224" providerId="ADAL" clId="{F5129155-BBCD-D944-8CA0-E442752BBE9F}" dt="2023-12-08T01:26:11.406" v="573" actId="478"/>
          <ac:spMkLst>
            <pc:docMk/>
            <pc:sldMk cId="2046012793" sldId="283"/>
            <ac:spMk id="44" creationId="{00000000-0000-0000-0000-000000000000}"/>
          </ac:spMkLst>
        </pc:spChg>
        <pc:spChg chg="del">
          <ac:chgData name="Tiffany Stone" userId="f74912ea-41aa-43c4-94c4-09312ab5e224" providerId="ADAL" clId="{F5129155-BBCD-D944-8CA0-E442752BBE9F}" dt="2023-12-08T01:26:06.300" v="571" actId="478"/>
          <ac:spMkLst>
            <pc:docMk/>
            <pc:sldMk cId="2046012793" sldId="283"/>
            <ac:spMk id="45" creationId="{00000000-0000-0000-0000-000000000000}"/>
          </ac:spMkLst>
        </pc:spChg>
        <pc:spChg chg="del">
          <ac:chgData name="Tiffany Stone" userId="f74912ea-41aa-43c4-94c4-09312ab5e224" providerId="ADAL" clId="{F5129155-BBCD-D944-8CA0-E442752BBE9F}" dt="2023-12-08T01:26:08.489" v="572" actId="478"/>
          <ac:spMkLst>
            <pc:docMk/>
            <pc:sldMk cId="2046012793" sldId="283"/>
            <ac:spMk id="46" creationId="{00000000-0000-0000-0000-000000000000}"/>
          </ac:spMkLst>
        </pc:spChg>
        <pc:spChg chg="del">
          <ac:chgData name="Tiffany Stone" userId="f74912ea-41aa-43c4-94c4-09312ab5e224" providerId="ADAL" clId="{F5129155-BBCD-D944-8CA0-E442752BBE9F}" dt="2023-12-08T01:26:05.125" v="570" actId="478"/>
          <ac:spMkLst>
            <pc:docMk/>
            <pc:sldMk cId="2046012793" sldId="283"/>
            <ac:spMk id="48" creationId="{00000000-0000-0000-0000-000000000000}"/>
          </ac:spMkLst>
        </pc:spChg>
      </pc:sldChg>
      <pc:sldChg chg="modSp add mod ord modNotes">
        <pc:chgData name="Tiffany Stone" userId="f74912ea-41aa-43c4-94c4-09312ab5e224" providerId="ADAL" clId="{F5129155-BBCD-D944-8CA0-E442752BBE9F}" dt="2024-01-01T04:33:20.779" v="3222" actId="242"/>
        <pc:sldMkLst>
          <pc:docMk/>
          <pc:sldMk cId="3927967075" sldId="284"/>
        </pc:sldMkLst>
        <pc:spChg chg="mod">
          <ac:chgData name="Tiffany Stone" userId="f74912ea-41aa-43c4-94c4-09312ab5e224" providerId="ADAL" clId="{F5129155-BBCD-D944-8CA0-E442752BBE9F}" dt="2023-12-09T21:16:29.665" v="2719" actId="20577"/>
          <ac:spMkLst>
            <pc:docMk/>
            <pc:sldMk cId="3927967075" sldId="284"/>
            <ac:spMk id="2" creationId="{22D7BA67-A38E-936A-E944-865B2AC14868}"/>
          </ac:spMkLst>
        </pc:spChg>
        <pc:spChg chg="mod">
          <ac:chgData name="Tiffany Stone" userId="f74912ea-41aa-43c4-94c4-09312ab5e224" providerId="ADAL" clId="{F5129155-BBCD-D944-8CA0-E442752BBE9F}" dt="2023-12-09T20:40:14.761" v="2069" actId="20577"/>
          <ac:spMkLst>
            <pc:docMk/>
            <pc:sldMk cId="3927967075" sldId="284"/>
            <ac:spMk id="46" creationId="{00000000-0000-0000-0000-000000000000}"/>
          </ac:spMkLst>
        </pc:spChg>
        <pc:spChg chg="mod">
          <ac:chgData name="Tiffany Stone" userId="f74912ea-41aa-43c4-94c4-09312ab5e224" providerId="ADAL" clId="{F5129155-BBCD-D944-8CA0-E442752BBE9F}" dt="2024-01-01T04:33:20.779" v="3222" actId="242"/>
          <ac:spMkLst>
            <pc:docMk/>
            <pc:sldMk cId="3927967075" sldId="284"/>
            <ac:spMk id="48" creationId="{00000000-0000-0000-0000-000000000000}"/>
          </ac:spMkLst>
        </pc:spChg>
      </pc:sldChg>
      <pc:sldChg chg="delSp modSp add mod ord">
        <pc:chgData name="Tiffany Stone" userId="f74912ea-41aa-43c4-94c4-09312ab5e224" providerId="ADAL" clId="{F5129155-BBCD-D944-8CA0-E442752BBE9F}" dt="2024-01-01T04:34:25.513" v="3227" actId="14100"/>
        <pc:sldMkLst>
          <pc:docMk/>
          <pc:sldMk cId="2097513014" sldId="285"/>
        </pc:sldMkLst>
        <pc:spChg chg="mod">
          <ac:chgData name="Tiffany Stone" userId="f74912ea-41aa-43c4-94c4-09312ab5e224" providerId="ADAL" clId="{F5129155-BBCD-D944-8CA0-E442752BBE9F}" dt="2023-12-09T21:08:57.517" v="2449" actId="20577"/>
          <ac:spMkLst>
            <pc:docMk/>
            <pc:sldMk cId="2097513014" sldId="285"/>
            <ac:spMk id="2" creationId="{5A54AB96-1518-9663-A4A7-CF313939ED4E}"/>
          </ac:spMkLst>
        </pc:spChg>
        <pc:spChg chg="mod">
          <ac:chgData name="Tiffany Stone" userId="f74912ea-41aa-43c4-94c4-09312ab5e224" providerId="ADAL" clId="{F5129155-BBCD-D944-8CA0-E442752BBE9F}" dt="2024-01-01T04:34:25.513" v="3227" actId="14100"/>
          <ac:spMkLst>
            <pc:docMk/>
            <pc:sldMk cId="2097513014" sldId="285"/>
            <ac:spMk id="20" creationId="{00000000-0000-0000-0000-000000000000}"/>
          </ac:spMkLst>
        </pc:spChg>
        <pc:spChg chg="mod">
          <ac:chgData name="Tiffany Stone" userId="f74912ea-41aa-43c4-94c4-09312ab5e224" providerId="ADAL" clId="{F5129155-BBCD-D944-8CA0-E442752BBE9F}" dt="2024-01-01T04:34:12.407" v="3226" actId="242"/>
          <ac:spMkLst>
            <pc:docMk/>
            <pc:sldMk cId="2097513014" sldId="285"/>
            <ac:spMk id="48" creationId="{00000000-0000-0000-0000-000000000000}"/>
          </ac:spMkLst>
        </pc:spChg>
        <pc:picChg chg="del">
          <ac:chgData name="Tiffany Stone" userId="f74912ea-41aa-43c4-94c4-09312ab5e224" providerId="ADAL" clId="{F5129155-BBCD-D944-8CA0-E442752BBE9F}" dt="2023-12-09T21:07:34.104" v="2385" actId="21"/>
          <ac:picMkLst>
            <pc:docMk/>
            <pc:sldMk cId="2097513014" sldId="285"/>
            <ac:picMk id="3" creationId="{65BEC5C7-3314-6D6A-8266-CC024334ECE0}"/>
          </ac:picMkLst>
        </pc:picChg>
        <pc:picChg chg="mod">
          <ac:chgData name="Tiffany Stone" userId="f74912ea-41aa-43c4-94c4-09312ab5e224" providerId="ADAL" clId="{F5129155-BBCD-D944-8CA0-E442752BBE9F}" dt="2023-12-09T21:10:07.848" v="2462" actId="1076"/>
          <ac:picMkLst>
            <pc:docMk/>
            <pc:sldMk cId="2097513014" sldId="285"/>
            <ac:picMk id="5" creationId="{08C504F3-79D1-94DA-4917-B154B3F7AB1B}"/>
          </ac:picMkLst>
        </pc:picChg>
        <pc:picChg chg="mod">
          <ac:chgData name="Tiffany Stone" userId="f74912ea-41aa-43c4-94c4-09312ab5e224" providerId="ADAL" clId="{F5129155-BBCD-D944-8CA0-E442752BBE9F}" dt="2023-12-09T21:09:58.855" v="2460" actId="14100"/>
          <ac:picMkLst>
            <pc:docMk/>
            <pc:sldMk cId="2097513014" sldId="285"/>
            <ac:picMk id="7" creationId="{FDB269BD-A9D9-3A1F-BA13-E5794F37A9D8}"/>
          </ac:picMkLst>
        </pc:picChg>
      </pc:sldChg>
      <pc:sldChg chg="addSp delSp modSp add mod">
        <pc:chgData name="Tiffany Stone" userId="f74912ea-41aa-43c4-94c4-09312ab5e224" providerId="ADAL" clId="{F5129155-BBCD-D944-8CA0-E442752BBE9F}" dt="2024-01-01T04:34:46.465" v="3230" actId="242"/>
        <pc:sldMkLst>
          <pc:docMk/>
          <pc:sldMk cId="3290959191" sldId="286"/>
        </pc:sldMkLst>
        <pc:spChg chg="mod">
          <ac:chgData name="Tiffany Stone" userId="f74912ea-41aa-43c4-94c4-09312ab5e224" providerId="ADAL" clId="{F5129155-BBCD-D944-8CA0-E442752BBE9F}" dt="2023-12-09T21:14:02.891" v="2686" actId="207"/>
          <ac:spMkLst>
            <pc:docMk/>
            <pc:sldMk cId="3290959191" sldId="286"/>
            <ac:spMk id="2" creationId="{5A54AB96-1518-9663-A4A7-CF313939ED4E}"/>
          </ac:spMkLst>
        </pc:spChg>
        <pc:spChg chg="mod">
          <ac:chgData name="Tiffany Stone" userId="f74912ea-41aa-43c4-94c4-09312ab5e224" providerId="ADAL" clId="{F5129155-BBCD-D944-8CA0-E442752BBE9F}" dt="2024-01-01T04:34:46.465" v="3230" actId="242"/>
          <ac:spMkLst>
            <pc:docMk/>
            <pc:sldMk cId="3290959191" sldId="286"/>
            <ac:spMk id="48" creationId="{00000000-0000-0000-0000-000000000000}"/>
          </ac:spMkLst>
        </pc:spChg>
        <pc:picChg chg="del">
          <ac:chgData name="Tiffany Stone" userId="f74912ea-41aa-43c4-94c4-09312ab5e224" providerId="ADAL" clId="{F5129155-BBCD-D944-8CA0-E442752BBE9F}" dt="2023-12-09T21:11:56.156" v="2479" actId="478"/>
          <ac:picMkLst>
            <pc:docMk/>
            <pc:sldMk cId="3290959191" sldId="286"/>
            <ac:picMk id="3" creationId="{65BEC5C7-3314-6D6A-8266-CC024334ECE0}"/>
          </ac:picMkLst>
        </pc:picChg>
        <pc:picChg chg="add mod">
          <ac:chgData name="Tiffany Stone" userId="f74912ea-41aa-43c4-94c4-09312ab5e224" providerId="ADAL" clId="{F5129155-BBCD-D944-8CA0-E442752BBE9F}" dt="2023-12-09T21:12:06.982" v="2485" actId="14100"/>
          <ac:picMkLst>
            <pc:docMk/>
            <pc:sldMk cId="3290959191" sldId="286"/>
            <ac:picMk id="4" creationId="{7C760D7C-C1EB-2919-17B4-1D010F13172E}"/>
          </ac:picMkLst>
        </pc:picChg>
      </pc:sldChg>
      <pc:sldChg chg="modSp add mod ord">
        <pc:chgData name="Tiffany Stone" userId="f74912ea-41aa-43c4-94c4-09312ab5e224" providerId="ADAL" clId="{F5129155-BBCD-D944-8CA0-E442752BBE9F}" dt="2024-01-01T04:36:08.486" v="3244" actId="14100"/>
        <pc:sldMkLst>
          <pc:docMk/>
          <pc:sldMk cId="4248068633" sldId="287"/>
        </pc:sldMkLst>
        <pc:spChg chg="mod">
          <ac:chgData name="Tiffany Stone" userId="f74912ea-41aa-43c4-94c4-09312ab5e224" providerId="ADAL" clId="{F5129155-BBCD-D944-8CA0-E442752BBE9F}" dt="2024-01-01T04:36:08.486" v="3244" actId="14100"/>
          <ac:spMkLst>
            <pc:docMk/>
            <pc:sldMk cId="4248068633" sldId="287"/>
            <ac:spMk id="8" creationId="{FAFE8671-3F84-6987-AAFE-8B529EA9CF76}"/>
          </ac:spMkLst>
        </pc:spChg>
      </pc:sldChg>
      <pc:sldChg chg="modSp add mod ord">
        <pc:chgData name="Tiffany Stone" userId="f74912ea-41aa-43c4-94c4-09312ab5e224" providerId="ADAL" clId="{F5129155-BBCD-D944-8CA0-E442752BBE9F}" dt="2023-12-09T23:14:12.070" v="3172" actId="20578"/>
        <pc:sldMkLst>
          <pc:docMk/>
          <pc:sldMk cId="2999248277" sldId="288"/>
        </pc:sldMkLst>
        <pc:spChg chg="mod">
          <ac:chgData name="Tiffany Stone" userId="f74912ea-41aa-43c4-94c4-09312ab5e224" providerId="ADAL" clId="{F5129155-BBCD-D944-8CA0-E442752BBE9F}" dt="2023-12-09T21:31:03.203" v="3169" actId="1038"/>
          <ac:spMkLst>
            <pc:docMk/>
            <pc:sldMk cId="2999248277" sldId="288"/>
            <ac:spMk id="8" creationId="{B205BB32-6526-A8B2-668D-E5ED6F27B4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F35E66-6CAE-6441-998D-4CD8B27A42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B5CB45B-1B22-B451-C708-CC7A212093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DD5B44-5F16-B046-815C-96480ED1EB4A}" type="datetimeFigureOut">
              <a:rPr lang="en-US" smtClean="0"/>
              <a:t>12/31/23</a:t>
            </a:fld>
            <a:endParaRPr lang="en-US"/>
          </a:p>
        </p:txBody>
      </p:sp>
      <p:sp>
        <p:nvSpPr>
          <p:cNvPr id="4" name="Footer Placeholder 3">
            <a:extLst>
              <a:ext uri="{FF2B5EF4-FFF2-40B4-BE49-F238E27FC236}">
                <a16:creationId xmlns:a16="http://schemas.microsoft.com/office/drawing/2014/main" id="{3A693AC8-326B-8599-F21D-96ABA373CD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81F67D-A16B-6D47-0AB5-1B4F1142FE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3DFBDA-6B11-D34F-BAA8-2ED0DEC55907}" type="slidenum">
              <a:rPr lang="en-US" smtClean="0"/>
              <a:t>‹#›</a:t>
            </a:fld>
            <a:endParaRPr lang="en-US"/>
          </a:p>
        </p:txBody>
      </p:sp>
    </p:spTree>
    <p:extLst>
      <p:ext uri="{BB962C8B-B14F-4D97-AF65-F5344CB8AC3E}">
        <p14:creationId xmlns:p14="http://schemas.microsoft.com/office/powerpoint/2010/main" val="1868248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69182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10</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92253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30200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614556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13</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49893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14</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9732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15</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10375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16</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4019376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17</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7754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18</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4165722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19</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57685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907639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20</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352705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472418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321492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23</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4180446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24</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670411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25</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440133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26</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890533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27</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913019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28</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4202738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29</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77721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3</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183753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30</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67785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 name="Google Shape;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effectLst/>
              <a:latin typeface="Arial" panose="020B0604020202020204" pitchFamily="34" charset="0"/>
            </a:endParaRPr>
          </a:p>
          <a:p>
            <a:r>
              <a:rPr lang="en-US" sz="1200" dirty="0"/>
              <a:t>Global specialty shop </a:t>
            </a:r>
          </a:p>
          <a:p>
            <a:r>
              <a:rPr lang="en-US" sz="1200" dirty="0"/>
              <a:t>	-  several hundred thousand registered customers</a:t>
            </a:r>
          </a:p>
          <a:p>
            <a:r>
              <a:rPr lang="en-US" sz="1200" dirty="0"/>
              <a:t>	- serve almost one million consumers a year</a:t>
            </a:r>
          </a:p>
          <a:p>
            <a:endParaRPr lang="en-US" sz="1200" dirty="0"/>
          </a:p>
          <a:p>
            <a:r>
              <a:rPr lang="en-US" sz="1200" dirty="0"/>
              <a:t>Products: </a:t>
            </a:r>
          </a:p>
          <a:p>
            <a:r>
              <a:rPr lang="en-US" sz="1200" dirty="0"/>
              <a:t>Wines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Fruits</a:t>
            </a:r>
          </a:p>
          <a:p>
            <a:r>
              <a:rPr lang="en-US" sz="1200" dirty="0"/>
              <a:t>Meat products</a:t>
            </a:r>
          </a:p>
          <a:p>
            <a:r>
              <a:rPr lang="en-US" sz="1200" dirty="0"/>
              <a:t>Fish dishes</a:t>
            </a:r>
          </a:p>
          <a:p>
            <a:r>
              <a:rPr lang="en-US" sz="1200" dirty="0"/>
              <a:t>Sweets</a:t>
            </a:r>
          </a:p>
          <a:p>
            <a:endParaRPr lang="en-US" sz="1200" dirty="0"/>
          </a:p>
          <a:p>
            <a:r>
              <a:rPr lang="en-US" sz="1200" dirty="0"/>
              <a:t>Regular Products</a:t>
            </a:r>
          </a:p>
          <a:p>
            <a:r>
              <a:rPr lang="en-US" sz="1200" dirty="0"/>
              <a:t>Gold Products (Exclusives)</a:t>
            </a:r>
          </a:p>
          <a:p>
            <a:endParaRPr lang="en-US" sz="1200" dirty="0"/>
          </a:p>
          <a:p>
            <a:r>
              <a:rPr lang="en-US" sz="1200" dirty="0"/>
              <a:t>Purchasing Channels:</a:t>
            </a:r>
          </a:p>
          <a:p>
            <a:r>
              <a:rPr lang="en-US" sz="1200" dirty="0"/>
              <a:t>In-store</a:t>
            </a:r>
          </a:p>
          <a:p>
            <a:r>
              <a:rPr lang="en-US" sz="1200" dirty="0"/>
              <a:t>Website</a:t>
            </a:r>
          </a:p>
          <a:p>
            <a:r>
              <a:rPr lang="en-US" sz="1200" dirty="0"/>
              <a:t>Catalog</a:t>
            </a:r>
          </a:p>
          <a:p>
            <a:endParaRPr lang="en-US" sz="1200" dirty="0"/>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b="0" i="0" dirty="0">
                <a:effectLst/>
                <a:latin typeface="Arial" panose="020B0604020202020204" pitchFamily="34" charset="0"/>
              </a:rPr>
              <a:t>total cost of the sample 6-part campaign was $6.7M</a:t>
            </a: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b="0" i="0" dirty="0">
                <a:effectLst/>
                <a:latin typeface="Arial" panose="020B0604020202020204" pitchFamily="34" charset="0"/>
              </a:rPr>
              <a:t>revenue generated by the customers who accepted the offer was $3.7M</a:t>
            </a: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sz="1200" b="0" i="0" dirty="0">
                <a:effectLst/>
                <a:latin typeface="+mn-lt"/>
              </a:rPr>
              <a:t>The objective of the team is to build a predictive model that will produce the highest profit for the next direct marketing campaign, scheduled for the next month. The 6-part campaign aimed to sell a new gadget to the customer base. To build the model, a 6-part campaign involving 2,240 customers were carried out. Customers were selected at random and contacted by phone regarding the acquisition of the gadget. During the following months, customers who bought the offer were properly labeled. </a:t>
            </a:r>
            <a:endParaRPr dirty="0"/>
          </a:p>
        </p:txBody>
      </p:sp>
      <p:sp>
        <p:nvSpPr>
          <p:cNvPr id="35" name="Google Shape;3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4</a:t>
            </a:fld>
            <a:endParaRPr/>
          </a:p>
        </p:txBody>
      </p:sp>
    </p:spTree>
    <p:extLst>
      <p:ext uri="{BB962C8B-B14F-4D97-AF65-F5344CB8AC3E}">
        <p14:creationId xmlns:p14="http://schemas.microsoft.com/office/powerpoint/2010/main" val="300870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smtClean="0">
                <a:solidFill>
                  <a:schemeClr val="dk1"/>
                </a:solidFill>
                <a:latin typeface="Calibri"/>
                <a:ea typeface="Calibri"/>
                <a:cs typeface="Calibri"/>
                <a:sym typeface="Calibri"/>
              </a:rPr>
              <a:t>5</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994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6</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378900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7</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8</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15050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9</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0890175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smtClean="0"/>
              <a:t>12/31/23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21258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5B24B-F41A-4540-8EEC-C29B4F79802D}" type="datetimeFigureOut">
              <a:rPr lang="en-US" smtClean="0"/>
              <a:t>12/31/23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52378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F989E-5397-49EE-B0F5-E72D9FFD7EC0}" type="datetimeFigureOut">
              <a:rPr lang="en-US" smtClean="0"/>
              <a:t>12/31/23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7082567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3553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BC42F-EA91-460E-9436-9A6C9B1CB0C6}" type="datetimeFigureOut">
              <a:rPr lang="en-US" smtClean="0"/>
              <a:t>12/31/23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62627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p>
            <a:fld id="{823D4350-0632-4F67-B357-AFC21C62564D}" type="datetimeFigureOut">
              <a:rPr lang="en-US" smtClean="0"/>
              <a:t>12/31/23</a:t>
            </a:fld>
            <a:endParaRPr lang="en-US" dirty="0"/>
          </a:p>
        </p:txBody>
      </p:sp>
      <p:sp>
        <p:nvSpPr>
          <p:cNvPr id="5" name="Footer Placeholder 4"/>
          <p:cNvSpPr>
            <a:spLocks noGrp="1"/>
          </p:cNvSpPr>
          <p:nvPr>
            <p:ph type="ftr" sz="quarter" idx="11"/>
          </p:nvPr>
        </p:nvSpPr>
        <p:spPr>
          <a:xfrm>
            <a:off x="1637031" y="6272785"/>
            <a:ext cx="4745736" cy="365125"/>
          </a:xfrm>
        </p:spPr>
        <p:txBody>
          <a:body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82181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F31A35-803D-44FA-BA88-E6B5FB347587}" type="datetimeFigureOut">
              <a:rPr lang="en-US" smtClean="0"/>
              <a:t>12/31/23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81813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56CED-B3EE-49D9-9922-CBB48E543356}" type="datetimeFigureOut">
              <a:rPr lang="en-US" smtClean="0"/>
              <a:t>12/31/23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189088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F9237B0-CC05-45CB-9D8E-44851499E325}" type="datetimeFigureOut">
              <a:rPr lang="en-US" smtClean="0"/>
              <a:t>12/31/23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020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t>12/31/23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334196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AA2A1-C9A8-42DC-AF5F-29D58FE3A81E}" type="datetimeFigureOut">
              <a:rPr lang="en-US" smtClean="0"/>
              <a:t>12/31/23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06541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50000"/>
                  </a:schemeClr>
                </a:solidFill>
              </a:defRPr>
            </a:lvl1pPr>
          </a:lstStyle>
          <a:p>
            <a:fld id="{18FC28B6-2144-4760-B3DF-18C646FA52B1}" type="datetimeFigureOut">
              <a:rPr lang="en-US" smtClean="0"/>
              <a:t>12/31/23</a:t>
            </a:fld>
            <a:endParaRPr lang="en-US" dirty="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79629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2">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2">
                    <a:lumMod val="50000"/>
                  </a:schemeClr>
                </a:solidFill>
              </a:defRPr>
            </a:lvl1pPr>
          </a:lstStyle>
          <a:p>
            <a:fld id="{251F38EA-B09F-4C97-9264-D1353869D1EA}" type="datetimeFigureOut">
              <a:rPr lang="en-US" smtClean="0"/>
              <a:t>12/31/23</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045909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defTabSz="914400" rtl="0" eaLnBrk="1" latinLnBrk="0" hangingPunct="1">
        <a:lnSpc>
          <a:spcPct val="90000"/>
        </a:lnSpc>
        <a:spcBef>
          <a:spcPct val="0"/>
        </a:spcBef>
        <a:buNone/>
        <a:defRPr sz="42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 name="Google Shape;20;p1">
            <a:extLst>
              <a:ext uri="{FF2B5EF4-FFF2-40B4-BE49-F238E27FC236}">
                <a16:creationId xmlns:a16="http://schemas.microsoft.com/office/drawing/2014/main" id="{E541837E-F2BF-B61C-5A8E-3F167EDA3484}"/>
              </a:ext>
            </a:extLst>
          </p:cNvPr>
          <p:cNvSpPr/>
          <p:nvPr/>
        </p:nvSpPr>
        <p:spPr>
          <a:xfrm>
            <a:off x="622853" y="621195"/>
            <a:ext cx="7896388" cy="5615609"/>
          </a:xfrm>
          <a:prstGeom prst="rect">
            <a:avLst/>
          </a:prstGeom>
          <a:solidFill>
            <a:schemeClr val="accent1">
              <a:lumMod val="20000"/>
              <a:lumOff val="80000"/>
            </a:schemeClr>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br>
              <a:rPr lang="en-US" sz="2400" dirty="0"/>
            </a:br>
            <a:endParaRPr lang="en-US" sz="2400" dirty="0"/>
          </a:p>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C0F7D6BF-617B-66A1-ACB1-25D5674BAF33}"/>
              </a:ext>
            </a:extLst>
          </p:cNvPr>
          <p:cNvSpPr txBox="1"/>
          <p:nvPr/>
        </p:nvSpPr>
        <p:spPr>
          <a:xfrm>
            <a:off x="1247612" y="2367171"/>
            <a:ext cx="7271629" cy="2123658"/>
          </a:xfrm>
          <a:prstGeom prst="rect">
            <a:avLst/>
          </a:prstGeom>
          <a:solidFill>
            <a:schemeClr val="accent3">
              <a:lumMod val="75000"/>
            </a:schemeClr>
          </a:solidFill>
        </p:spPr>
        <p:txBody>
          <a:bodyPr wrap="square">
            <a:spAutoFit/>
          </a:bodyPr>
          <a:lstStyle/>
          <a:p>
            <a:r>
              <a:rPr lang="en-AU" sz="6600" dirty="0">
                <a:solidFill>
                  <a:schemeClr val="accent4">
                    <a:lumMod val="50000"/>
                  </a:schemeClr>
                </a:solidFill>
                <a:latin typeface="+mn-lt"/>
                <a:ea typeface="Quattrocento Sans"/>
                <a:cs typeface="Quattrocento Sans"/>
                <a:sym typeface="Quattrocento Sans"/>
              </a:rPr>
              <a:t> </a:t>
            </a:r>
            <a:endParaRPr lang="en-AU" sz="8800" dirty="0">
              <a:solidFill>
                <a:schemeClr val="accent4">
                  <a:lumMod val="50000"/>
                </a:schemeClr>
              </a:solidFill>
              <a:ea typeface="Quattrocento Sans"/>
              <a:cs typeface="Quattrocento Sans"/>
              <a:sym typeface="Quattrocento Sans"/>
            </a:endParaRPr>
          </a:p>
          <a:p>
            <a:r>
              <a:rPr lang="en-AU" sz="6600" dirty="0">
                <a:solidFill>
                  <a:schemeClr val="accent4">
                    <a:lumMod val="50000"/>
                  </a:schemeClr>
                </a:solidFill>
                <a:latin typeface="+mn-lt"/>
                <a:ea typeface="Quattrocento Sans"/>
                <a:cs typeface="Quattrocento Sans"/>
                <a:sym typeface="Quattrocento Sans"/>
              </a:rPr>
              <a:t> </a:t>
            </a:r>
            <a:endParaRPr lang="en-US" sz="6600" b="1" dirty="0"/>
          </a:p>
        </p:txBody>
      </p:sp>
      <p:sp>
        <p:nvSpPr>
          <p:cNvPr id="11" name="TextBox 10">
            <a:extLst>
              <a:ext uri="{FF2B5EF4-FFF2-40B4-BE49-F238E27FC236}">
                <a16:creationId xmlns:a16="http://schemas.microsoft.com/office/drawing/2014/main" id="{77B9BAED-49C0-AA1C-B441-4128B5BD8EB5}"/>
              </a:ext>
            </a:extLst>
          </p:cNvPr>
          <p:cNvSpPr txBox="1"/>
          <p:nvPr/>
        </p:nvSpPr>
        <p:spPr>
          <a:xfrm>
            <a:off x="2563906" y="2644169"/>
            <a:ext cx="5955335" cy="1569660"/>
          </a:xfrm>
          <a:prstGeom prst="rect">
            <a:avLst/>
          </a:prstGeom>
          <a:noFill/>
        </p:spPr>
        <p:txBody>
          <a:bodyPr wrap="square">
            <a:spAutoFit/>
          </a:bodyPr>
          <a:lstStyle/>
          <a:p>
            <a:r>
              <a:rPr lang="en-AU" sz="4800" b="1" spc="450" dirty="0">
                <a:solidFill>
                  <a:schemeClr val="accent4">
                    <a:lumMod val="50000"/>
                  </a:schemeClr>
                </a:solidFill>
                <a:latin typeface="+mn-lt"/>
                <a:ea typeface="Quattrocento Sans"/>
                <a:cs typeface="Quattrocento Sans"/>
                <a:sym typeface="Quattrocento Sans"/>
              </a:rPr>
              <a:t>BON VIVANT</a:t>
            </a:r>
          </a:p>
          <a:p>
            <a:r>
              <a:rPr lang="en-AU" sz="4800" b="1" dirty="0">
                <a:solidFill>
                  <a:schemeClr val="accent4">
                    <a:lumMod val="50000"/>
                  </a:schemeClr>
                </a:solidFill>
                <a:latin typeface="+mn-lt"/>
                <a:ea typeface="Quattrocento Sans"/>
                <a:cs typeface="Quattrocento Sans"/>
                <a:sym typeface="Quattrocento Sans"/>
              </a:rPr>
              <a:t>DELICATESSEN</a:t>
            </a:r>
            <a:endParaRPr lang="en-US" sz="4800" b="1" dirty="0"/>
          </a:p>
        </p:txBody>
      </p:sp>
    </p:spTree>
    <p:extLst>
      <p:ext uri="{BB962C8B-B14F-4D97-AF65-F5344CB8AC3E}">
        <p14:creationId xmlns:p14="http://schemas.microsoft.com/office/powerpoint/2010/main" val="204601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Socioeconomic Factors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pic>
        <p:nvPicPr>
          <p:cNvPr id="2" name="Picture 1" descr="A graph of a graph showing age and age&#10;&#10;Description automatically generated with medium confidence">
            <a:extLst>
              <a:ext uri="{FF2B5EF4-FFF2-40B4-BE49-F238E27FC236}">
                <a16:creationId xmlns:a16="http://schemas.microsoft.com/office/drawing/2014/main" id="{B1265DD7-8285-E706-06EC-5C113E28F0F9}"/>
              </a:ext>
            </a:extLst>
          </p:cNvPr>
          <p:cNvPicPr>
            <a:picLocks noChangeAspect="1"/>
          </p:cNvPicPr>
          <p:nvPr/>
        </p:nvPicPr>
        <p:blipFill rotWithShape="1">
          <a:blip r:embed="rId3"/>
          <a:srcRect l="3988" r="4686" b="1213"/>
          <a:stretch/>
        </p:blipFill>
        <p:spPr>
          <a:xfrm>
            <a:off x="492727" y="3530502"/>
            <a:ext cx="3885545" cy="2878300"/>
          </a:xfrm>
          <a:prstGeom prst="rect">
            <a:avLst/>
          </a:prstGeom>
        </p:spPr>
      </p:pic>
      <p:pic>
        <p:nvPicPr>
          <p:cNvPr id="4" name="Picture 3" descr="A graph showing the value of income&#10;&#10;Description automatically generated">
            <a:extLst>
              <a:ext uri="{FF2B5EF4-FFF2-40B4-BE49-F238E27FC236}">
                <a16:creationId xmlns:a16="http://schemas.microsoft.com/office/drawing/2014/main" id="{A1796070-563F-59D9-59FB-E61D3D119BD7}"/>
              </a:ext>
            </a:extLst>
          </p:cNvPr>
          <p:cNvPicPr>
            <a:picLocks noChangeAspect="1"/>
          </p:cNvPicPr>
          <p:nvPr/>
        </p:nvPicPr>
        <p:blipFill>
          <a:blip r:embed="rId4"/>
          <a:stretch>
            <a:fillRect/>
          </a:stretch>
        </p:blipFill>
        <p:spPr>
          <a:xfrm>
            <a:off x="4537513" y="3530502"/>
            <a:ext cx="4033493" cy="2878300"/>
          </a:xfrm>
          <a:prstGeom prst="rect">
            <a:avLst/>
          </a:prstGeom>
        </p:spPr>
      </p:pic>
      <p:sp>
        <p:nvSpPr>
          <p:cNvPr id="6" name="TextBox 5">
            <a:extLst>
              <a:ext uri="{FF2B5EF4-FFF2-40B4-BE49-F238E27FC236}">
                <a16:creationId xmlns:a16="http://schemas.microsoft.com/office/drawing/2014/main" id="{C6244FA3-F79E-7806-3BA9-3FAD3F3B4F6E}"/>
              </a:ext>
            </a:extLst>
          </p:cNvPr>
          <p:cNvSpPr txBox="1"/>
          <p:nvPr/>
        </p:nvSpPr>
        <p:spPr>
          <a:xfrm>
            <a:off x="1517683" y="2021683"/>
            <a:ext cx="5721177" cy="646331"/>
          </a:xfrm>
          <a:prstGeom prst="rect">
            <a:avLst/>
          </a:prstGeom>
          <a:noFill/>
        </p:spPr>
        <p:txBody>
          <a:bodyPr wrap="square" rtlCol="0">
            <a:spAutoFit/>
          </a:bodyPr>
          <a:lstStyle/>
          <a:p>
            <a:r>
              <a:rPr lang="en-US" dirty="0"/>
              <a:t>Customers are predominantly in the </a:t>
            </a:r>
            <a:r>
              <a:rPr lang="en-US" dirty="0">
                <a:solidFill>
                  <a:srgbClr val="C00000"/>
                </a:solidFill>
              </a:rPr>
              <a:t>40 – 60-year </a:t>
            </a:r>
            <a:r>
              <a:rPr lang="en-US" dirty="0"/>
              <a:t>range with an income level between </a:t>
            </a:r>
            <a:r>
              <a:rPr lang="en-US" dirty="0">
                <a:solidFill>
                  <a:srgbClr val="C00000"/>
                </a:solidFill>
              </a:rPr>
              <a:t>$40,000 and $60,000</a:t>
            </a:r>
          </a:p>
        </p:txBody>
      </p:sp>
    </p:spTree>
    <p:extLst>
      <p:ext uri="{BB962C8B-B14F-4D97-AF65-F5344CB8AC3E}">
        <p14:creationId xmlns:p14="http://schemas.microsoft.com/office/powerpoint/2010/main" val="114483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Socioeconomic Factors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pic>
        <p:nvPicPr>
          <p:cNvPr id="3" name="Picture 2" descr="A graph of different colored squares&#10;&#10;Description automatically generated">
            <a:extLst>
              <a:ext uri="{FF2B5EF4-FFF2-40B4-BE49-F238E27FC236}">
                <a16:creationId xmlns:a16="http://schemas.microsoft.com/office/drawing/2014/main" id="{65BEC5C7-3314-6D6A-8266-CC024334ECE0}"/>
              </a:ext>
            </a:extLst>
          </p:cNvPr>
          <p:cNvPicPr>
            <a:picLocks noChangeAspect="1"/>
          </p:cNvPicPr>
          <p:nvPr/>
        </p:nvPicPr>
        <p:blipFill>
          <a:blip r:embed="rId3"/>
          <a:stretch>
            <a:fillRect/>
          </a:stretch>
        </p:blipFill>
        <p:spPr>
          <a:xfrm>
            <a:off x="1282700" y="2316831"/>
            <a:ext cx="6083299" cy="4351579"/>
          </a:xfrm>
          <a:prstGeom prst="rect">
            <a:avLst/>
          </a:prstGeom>
        </p:spPr>
      </p:pic>
      <p:sp>
        <p:nvSpPr>
          <p:cNvPr id="2" name="TextBox 1">
            <a:extLst>
              <a:ext uri="{FF2B5EF4-FFF2-40B4-BE49-F238E27FC236}">
                <a16:creationId xmlns:a16="http://schemas.microsoft.com/office/drawing/2014/main" id="{5A54AB96-1518-9663-A4A7-CF313939ED4E}"/>
              </a:ext>
            </a:extLst>
          </p:cNvPr>
          <p:cNvSpPr txBox="1"/>
          <p:nvPr/>
        </p:nvSpPr>
        <p:spPr>
          <a:xfrm>
            <a:off x="1923435" y="1809862"/>
            <a:ext cx="5804720" cy="369332"/>
          </a:xfrm>
          <a:prstGeom prst="rect">
            <a:avLst/>
          </a:prstGeom>
          <a:noFill/>
        </p:spPr>
        <p:txBody>
          <a:bodyPr wrap="square" rtlCol="0">
            <a:spAutoFit/>
          </a:bodyPr>
          <a:lstStyle/>
          <a:p>
            <a:r>
              <a:rPr lang="en-US" dirty="0"/>
              <a:t>BVD customers predominantly have </a:t>
            </a:r>
            <a:r>
              <a:rPr lang="en-US" dirty="0">
                <a:solidFill>
                  <a:srgbClr val="C00000"/>
                </a:solidFill>
              </a:rPr>
              <a:t>one dependent</a:t>
            </a:r>
            <a:endParaRPr lang="en-US" dirty="0"/>
          </a:p>
        </p:txBody>
      </p:sp>
    </p:spTree>
    <p:extLst>
      <p:ext uri="{BB962C8B-B14F-4D97-AF65-F5344CB8AC3E}">
        <p14:creationId xmlns:p14="http://schemas.microsoft.com/office/powerpoint/2010/main" val="382932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Socioeconomic Factors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5A54AB96-1518-9663-A4A7-CF313939ED4E}"/>
              </a:ext>
            </a:extLst>
          </p:cNvPr>
          <p:cNvSpPr txBox="1"/>
          <p:nvPr/>
        </p:nvSpPr>
        <p:spPr>
          <a:xfrm>
            <a:off x="137948" y="1809862"/>
            <a:ext cx="8793595" cy="369332"/>
          </a:xfrm>
          <a:prstGeom prst="rect">
            <a:avLst/>
          </a:prstGeom>
          <a:noFill/>
        </p:spPr>
        <p:txBody>
          <a:bodyPr wrap="square" rtlCol="0">
            <a:spAutoFit/>
          </a:bodyPr>
          <a:lstStyle/>
          <a:p>
            <a:pPr algn="ctr"/>
            <a:r>
              <a:rPr lang="en-US" dirty="0"/>
              <a:t>Making a </a:t>
            </a:r>
            <a:r>
              <a:rPr lang="en-US" dirty="0">
                <a:solidFill>
                  <a:srgbClr val="C00000"/>
                </a:solidFill>
              </a:rPr>
              <a:t>Family Size of three </a:t>
            </a:r>
            <a:r>
              <a:rPr lang="en-US" dirty="0"/>
              <a:t>the dominant family dynamic</a:t>
            </a:r>
          </a:p>
        </p:txBody>
      </p:sp>
      <p:pic>
        <p:nvPicPr>
          <p:cNvPr id="4" name="Picture 3" descr="A graph of a family size&#10;&#10;Description automatically generated">
            <a:extLst>
              <a:ext uri="{FF2B5EF4-FFF2-40B4-BE49-F238E27FC236}">
                <a16:creationId xmlns:a16="http://schemas.microsoft.com/office/drawing/2014/main" id="{7C760D7C-C1EB-2919-17B4-1D010F13172E}"/>
              </a:ext>
            </a:extLst>
          </p:cNvPr>
          <p:cNvPicPr>
            <a:picLocks noChangeAspect="1"/>
          </p:cNvPicPr>
          <p:nvPr/>
        </p:nvPicPr>
        <p:blipFill>
          <a:blip r:embed="rId3"/>
          <a:stretch>
            <a:fillRect/>
          </a:stretch>
        </p:blipFill>
        <p:spPr>
          <a:xfrm>
            <a:off x="1242464" y="2179194"/>
            <a:ext cx="6250536" cy="4519308"/>
          </a:xfrm>
          <a:prstGeom prst="rect">
            <a:avLst/>
          </a:prstGeom>
        </p:spPr>
      </p:pic>
    </p:spTree>
    <p:extLst>
      <p:ext uri="{BB962C8B-B14F-4D97-AF65-F5344CB8AC3E}">
        <p14:creationId xmlns:p14="http://schemas.microsoft.com/office/powerpoint/2010/main" val="329095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6" name="Google Shape;20;p1">
            <a:extLst>
              <a:ext uri="{FF2B5EF4-FFF2-40B4-BE49-F238E27FC236}">
                <a16:creationId xmlns:a16="http://schemas.microsoft.com/office/drawing/2014/main" id="{616CAEEC-76F2-D38E-EDA6-14C0E9C7EBAF}"/>
              </a:ext>
            </a:extLst>
          </p:cNvPr>
          <p:cNvSpPr/>
          <p:nvPr/>
        </p:nvSpPr>
        <p:spPr>
          <a:xfrm>
            <a:off x="622853" y="621195"/>
            <a:ext cx="7896388" cy="5615609"/>
          </a:xfrm>
          <a:prstGeom prst="rect">
            <a:avLst/>
          </a:prstGeom>
          <a:solidFill>
            <a:schemeClr val="accent1">
              <a:lumMod val="20000"/>
              <a:lumOff val="80000"/>
            </a:schemeClr>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br>
              <a:rPr lang="en-US" sz="2400" dirty="0"/>
            </a:br>
            <a:endParaRPr lang="en-US" sz="2400" dirty="0"/>
          </a:p>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A5F65B63-4BBF-AACF-6051-7E56A0A58C89}"/>
              </a:ext>
            </a:extLst>
          </p:cNvPr>
          <p:cNvSpPr txBox="1"/>
          <p:nvPr/>
        </p:nvSpPr>
        <p:spPr>
          <a:xfrm>
            <a:off x="1247612" y="2367171"/>
            <a:ext cx="7271629" cy="2123658"/>
          </a:xfrm>
          <a:prstGeom prst="rect">
            <a:avLst/>
          </a:prstGeom>
          <a:solidFill>
            <a:schemeClr val="accent3">
              <a:lumMod val="75000"/>
            </a:schemeClr>
          </a:solidFill>
        </p:spPr>
        <p:txBody>
          <a:bodyPr wrap="square">
            <a:spAutoFit/>
          </a:bodyPr>
          <a:lstStyle/>
          <a:p>
            <a:r>
              <a:rPr lang="en-AU" sz="6600" dirty="0">
                <a:solidFill>
                  <a:schemeClr val="accent4">
                    <a:lumMod val="50000"/>
                  </a:schemeClr>
                </a:solidFill>
                <a:latin typeface="+mn-lt"/>
                <a:ea typeface="Quattrocento Sans"/>
                <a:cs typeface="Quattrocento Sans"/>
                <a:sym typeface="Quattrocento Sans"/>
              </a:rPr>
              <a:t> </a:t>
            </a:r>
            <a:endParaRPr lang="en-AU" sz="8800" dirty="0">
              <a:solidFill>
                <a:schemeClr val="accent4">
                  <a:lumMod val="50000"/>
                </a:schemeClr>
              </a:solidFill>
              <a:ea typeface="Quattrocento Sans"/>
              <a:cs typeface="Quattrocento Sans"/>
              <a:sym typeface="Quattrocento Sans"/>
            </a:endParaRPr>
          </a:p>
          <a:p>
            <a:r>
              <a:rPr lang="en-AU" sz="6600" dirty="0">
                <a:solidFill>
                  <a:schemeClr val="accent4">
                    <a:lumMod val="50000"/>
                  </a:schemeClr>
                </a:solidFill>
                <a:latin typeface="+mn-lt"/>
                <a:ea typeface="Quattrocento Sans"/>
                <a:cs typeface="Quattrocento Sans"/>
                <a:sym typeface="Quattrocento Sans"/>
              </a:rPr>
              <a:t> </a:t>
            </a:r>
            <a:endParaRPr lang="en-US" sz="6600" b="1" dirty="0"/>
          </a:p>
        </p:txBody>
      </p:sp>
      <p:sp>
        <p:nvSpPr>
          <p:cNvPr id="8" name="TextBox 7">
            <a:extLst>
              <a:ext uri="{FF2B5EF4-FFF2-40B4-BE49-F238E27FC236}">
                <a16:creationId xmlns:a16="http://schemas.microsoft.com/office/drawing/2014/main" id="{0D28C6F4-2740-73FA-D963-29F88BFD3270}"/>
              </a:ext>
            </a:extLst>
          </p:cNvPr>
          <p:cNvSpPr txBox="1"/>
          <p:nvPr/>
        </p:nvSpPr>
        <p:spPr>
          <a:xfrm>
            <a:off x="1422400" y="2644169"/>
            <a:ext cx="7096841" cy="1569660"/>
          </a:xfrm>
          <a:prstGeom prst="rect">
            <a:avLst/>
          </a:prstGeom>
          <a:noFill/>
        </p:spPr>
        <p:txBody>
          <a:bodyPr wrap="square">
            <a:spAutoFit/>
          </a:bodyPr>
          <a:lstStyle/>
          <a:p>
            <a:r>
              <a:rPr lang="en-AU" sz="4800" b="1" spc="300" dirty="0">
                <a:solidFill>
                  <a:schemeClr val="accent4">
                    <a:lumMod val="50000"/>
                  </a:schemeClr>
                </a:solidFill>
                <a:latin typeface="+mn-lt"/>
                <a:ea typeface="Quattrocento Sans"/>
                <a:cs typeface="Quattrocento Sans"/>
                <a:sym typeface="Quattrocento Sans"/>
              </a:rPr>
              <a:t>SPENDING</a:t>
            </a:r>
          </a:p>
          <a:p>
            <a:r>
              <a:rPr lang="en-AU" sz="4800" b="1" spc="300" dirty="0">
                <a:solidFill>
                  <a:schemeClr val="accent4">
                    <a:lumMod val="50000"/>
                  </a:schemeClr>
                </a:solidFill>
                <a:latin typeface="+mn-lt"/>
                <a:ea typeface="Quattrocento Sans"/>
                <a:cs typeface="Quattrocento Sans"/>
                <a:sym typeface="Quattrocento Sans"/>
              </a:rPr>
              <a:t>HABITS</a:t>
            </a:r>
            <a:endParaRPr lang="en-US" sz="4800" b="1" dirty="0"/>
          </a:p>
        </p:txBody>
      </p:sp>
    </p:spTree>
    <p:extLst>
      <p:ext uri="{BB962C8B-B14F-4D97-AF65-F5344CB8AC3E}">
        <p14:creationId xmlns:p14="http://schemas.microsoft.com/office/powerpoint/2010/main" val="206845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Spending Habits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pic>
        <p:nvPicPr>
          <p:cNvPr id="5" name="Picture 4" descr="A graph of different colored towers&#10;&#10;Description automatically generated">
            <a:extLst>
              <a:ext uri="{FF2B5EF4-FFF2-40B4-BE49-F238E27FC236}">
                <a16:creationId xmlns:a16="http://schemas.microsoft.com/office/drawing/2014/main" id="{4B3A46A8-1D7B-B533-FF15-877666072A8A}"/>
              </a:ext>
            </a:extLst>
          </p:cNvPr>
          <p:cNvPicPr>
            <a:picLocks noChangeAspect="1"/>
          </p:cNvPicPr>
          <p:nvPr/>
        </p:nvPicPr>
        <p:blipFill>
          <a:blip r:embed="rId3"/>
          <a:stretch>
            <a:fillRect/>
          </a:stretch>
        </p:blipFill>
        <p:spPr>
          <a:xfrm>
            <a:off x="2599231" y="1916837"/>
            <a:ext cx="6139406" cy="4426263"/>
          </a:xfrm>
          <a:prstGeom prst="rect">
            <a:avLst/>
          </a:prstGeom>
        </p:spPr>
      </p:pic>
      <p:sp>
        <p:nvSpPr>
          <p:cNvPr id="9" name="TextBox 8">
            <a:extLst>
              <a:ext uri="{FF2B5EF4-FFF2-40B4-BE49-F238E27FC236}">
                <a16:creationId xmlns:a16="http://schemas.microsoft.com/office/drawing/2014/main" id="{4C6FDC22-51A5-CA32-FC6C-A4D85CA01FD6}"/>
              </a:ext>
            </a:extLst>
          </p:cNvPr>
          <p:cNvSpPr txBox="1"/>
          <p:nvPr/>
        </p:nvSpPr>
        <p:spPr>
          <a:xfrm>
            <a:off x="405363" y="1899026"/>
            <a:ext cx="2144108" cy="4031873"/>
          </a:xfrm>
          <a:prstGeom prst="rect">
            <a:avLst/>
          </a:prstGeom>
          <a:noFill/>
        </p:spPr>
        <p:txBody>
          <a:bodyPr wrap="square" rtlCol="0">
            <a:spAutoFit/>
          </a:bodyPr>
          <a:lstStyle/>
          <a:p>
            <a:r>
              <a:rPr lang="en-US" sz="4000" dirty="0">
                <a:solidFill>
                  <a:srgbClr val="C00000"/>
                </a:solidFill>
              </a:rPr>
              <a:t>WINE</a:t>
            </a:r>
          </a:p>
          <a:p>
            <a:r>
              <a:rPr lang="en-US" dirty="0"/>
              <a:t>is the most profitable</a:t>
            </a:r>
          </a:p>
          <a:p>
            <a:r>
              <a:rPr lang="en-US" dirty="0"/>
              <a:t>product </a:t>
            </a:r>
          </a:p>
          <a:p>
            <a:endParaRPr lang="en-US" dirty="0"/>
          </a:p>
          <a:p>
            <a:r>
              <a:rPr lang="en-US" dirty="0"/>
              <a:t>Followed by </a:t>
            </a:r>
          </a:p>
          <a:p>
            <a:endParaRPr lang="en-US" dirty="0"/>
          </a:p>
          <a:p>
            <a:pPr marL="285750" indent="-285750">
              <a:buFont typeface="Arial" panose="020B0604020202020204" pitchFamily="34" charset="0"/>
              <a:buChar char="•"/>
            </a:pPr>
            <a:r>
              <a:rPr lang="en-US" dirty="0"/>
              <a:t>Meat</a:t>
            </a:r>
          </a:p>
          <a:p>
            <a:pPr marL="285750" indent="-285750">
              <a:buFont typeface="Arial" panose="020B0604020202020204" pitchFamily="34" charset="0"/>
              <a:buChar char="•"/>
            </a:pPr>
            <a:r>
              <a:rPr lang="en-US" dirty="0"/>
              <a:t>Fish </a:t>
            </a:r>
          </a:p>
          <a:p>
            <a:pPr marL="285750" indent="-285750">
              <a:buFont typeface="Arial" panose="020B0604020202020204" pitchFamily="34" charset="0"/>
              <a:buChar char="•"/>
            </a:pPr>
            <a:r>
              <a:rPr lang="en-US" dirty="0"/>
              <a:t>Gold Products</a:t>
            </a:r>
          </a:p>
          <a:p>
            <a:pPr marL="285750" indent="-285750">
              <a:buFont typeface="Arial" panose="020B0604020202020204" pitchFamily="34" charset="0"/>
              <a:buChar char="•"/>
            </a:pPr>
            <a:r>
              <a:rPr lang="en-US" dirty="0"/>
              <a:t>Fruit and Sweet profits are similar</a:t>
            </a:r>
          </a:p>
        </p:txBody>
      </p:sp>
    </p:spTree>
    <p:extLst>
      <p:ext uri="{BB962C8B-B14F-4D97-AF65-F5344CB8AC3E}">
        <p14:creationId xmlns:p14="http://schemas.microsoft.com/office/powerpoint/2010/main" val="412449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Spending Habits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pic>
        <p:nvPicPr>
          <p:cNvPr id="3" name="Picture 2" descr="A graph of different colored cylinders&#10;&#10;Description automatically generated with medium confidence">
            <a:extLst>
              <a:ext uri="{FF2B5EF4-FFF2-40B4-BE49-F238E27FC236}">
                <a16:creationId xmlns:a16="http://schemas.microsoft.com/office/drawing/2014/main" id="{9DC5A173-8636-F2E9-CDA0-02DDADFA78B9}"/>
              </a:ext>
            </a:extLst>
          </p:cNvPr>
          <p:cNvPicPr>
            <a:picLocks noChangeAspect="1"/>
          </p:cNvPicPr>
          <p:nvPr/>
        </p:nvPicPr>
        <p:blipFill>
          <a:blip r:embed="rId3"/>
          <a:stretch>
            <a:fillRect/>
          </a:stretch>
        </p:blipFill>
        <p:spPr>
          <a:xfrm>
            <a:off x="2664751" y="2009342"/>
            <a:ext cx="6091906" cy="4269057"/>
          </a:xfrm>
          <a:prstGeom prst="rect">
            <a:avLst/>
          </a:prstGeom>
        </p:spPr>
      </p:pic>
      <p:sp>
        <p:nvSpPr>
          <p:cNvPr id="4" name="TextBox 3">
            <a:extLst>
              <a:ext uri="{FF2B5EF4-FFF2-40B4-BE49-F238E27FC236}">
                <a16:creationId xmlns:a16="http://schemas.microsoft.com/office/drawing/2014/main" id="{DE8C6CA1-65E4-A89D-5122-DB784E33E648}"/>
              </a:ext>
            </a:extLst>
          </p:cNvPr>
          <p:cNvSpPr txBox="1"/>
          <p:nvPr/>
        </p:nvSpPr>
        <p:spPr>
          <a:xfrm>
            <a:off x="387343" y="2296998"/>
            <a:ext cx="2144108" cy="2739211"/>
          </a:xfrm>
          <a:prstGeom prst="rect">
            <a:avLst/>
          </a:prstGeom>
          <a:noFill/>
        </p:spPr>
        <p:txBody>
          <a:bodyPr wrap="square" rtlCol="0">
            <a:spAutoFit/>
          </a:bodyPr>
          <a:lstStyle/>
          <a:p>
            <a:r>
              <a:rPr lang="en-US" sz="4000" dirty="0">
                <a:solidFill>
                  <a:srgbClr val="C00000"/>
                </a:solidFill>
              </a:rPr>
              <a:t>50-80</a:t>
            </a:r>
          </a:p>
          <a:p>
            <a:r>
              <a:rPr lang="en-US" sz="2400" dirty="0"/>
              <a:t>age groups</a:t>
            </a:r>
            <a:endParaRPr lang="en-US" dirty="0"/>
          </a:p>
          <a:p>
            <a:endParaRPr lang="en-US" dirty="0"/>
          </a:p>
          <a:p>
            <a:r>
              <a:rPr lang="en-US" dirty="0"/>
              <a:t>Spend relatively the most per purchase</a:t>
            </a:r>
          </a:p>
          <a:p>
            <a:endParaRPr lang="en-US" dirty="0"/>
          </a:p>
          <a:p>
            <a:r>
              <a:rPr lang="en-US" dirty="0"/>
              <a:t>between </a:t>
            </a:r>
          </a:p>
          <a:p>
            <a:r>
              <a:rPr lang="en-US" dirty="0"/>
              <a:t>~$300-$600</a:t>
            </a:r>
          </a:p>
        </p:txBody>
      </p:sp>
    </p:spTree>
    <p:extLst>
      <p:ext uri="{BB962C8B-B14F-4D97-AF65-F5344CB8AC3E}">
        <p14:creationId xmlns:p14="http://schemas.microsoft.com/office/powerpoint/2010/main" val="30448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Spending Habits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pic>
        <p:nvPicPr>
          <p:cNvPr id="3" name="Picture 2" descr="A graph showing a number of sales channels&#10;&#10;Description automatically generated">
            <a:extLst>
              <a:ext uri="{FF2B5EF4-FFF2-40B4-BE49-F238E27FC236}">
                <a16:creationId xmlns:a16="http://schemas.microsoft.com/office/drawing/2014/main" id="{BBAEA98F-2987-D70B-D168-D202F55DC153}"/>
              </a:ext>
            </a:extLst>
          </p:cNvPr>
          <p:cNvPicPr>
            <a:picLocks noChangeAspect="1"/>
          </p:cNvPicPr>
          <p:nvPr/>
        </p:nvPicPr>
        <p:blipFill>
          <a:blip r:embed="rId3"/>
          <a:stretch>
            <a:fillRect/>
          </a:stretch>
        </p:blipFill>
        <p:spPr>
          <a:xfrm>
            <a:off x="2595966" y="1899026"/>
            <a:ext cx="6106332" cy="4329944"/>
          </a:xfrm>
          <a:prstGeom prst="rect">
            <a:avLst/>
          </a:prstGeom>
        </p:spPr>
      </p:pic>
      <p:sp>
        <p:nvSpPr>
          <p:cNvPr id="4" name="TextBox 3">
            <a:extLst>
              <a:ext uri="{FF2B5EF4-FFF2-40B4-BE49-F238E27FC236}">
                <a16:creationId xmlns:a16="http://schemas.microsoft.com/office/drawing/2014/main" id="{886E26C9-73BA-5965-27CA-3E4BAF2AF345}"/>
              </a:ext>
            </a:extLst>
          </p:cNvPr>
          <p:cNvSpPr txBox="1"/>
          <p:nvPr/>
        </p:nvSpPr>
        <p:spPr>
          <a:xfrm>
            <a:off x="441702" y="2481220"/>
            <a:ext cx="2144108" cy="2800767"/>
          </a:xfrm>
          <a:prstGeom prst="rect">
            <a:avLst/>
          </a:prstGeom>
          <a:noFill/>
        </p:spPr>
        <p:txBody>
          <a:bodyPr wrap="square" rtlCol="0">
            <a:spAutoFit/>
          </a:bodyPr>
          <a:lstStyle/>
          <a:p>
            <a:r>
              <a:rPr lang="en-US" dirty="0"/>
              <a:t>The sales channel that is the most utilized is the</a:t>
            </a:r>
          </a:p>
          <a:p>
            <a:r>
              <a:rPr lang="en-US" sz="3200" dirty="0">
                <a:solidFill>
                  <a:srgbClr val="C00000"/>
                </a:solidFill>
              </a:rPr>
              <a:t>WEBSITE</a:t>
            </a:r>
          </a:p>
          <a:p>
            <a:endParaRPr lang="en-US" dirty="0"/>
          </a:p>
          <a:p>
            <a:r>
              <a:rPr lang="en-US" dirty="0"/>
              <a:t>Followed by </a:t>
            </a:r>
          </a:p>
          <a:p>
            <a:endParaRPr lang="en-US" dirty="0"/>
          </a:p>
          <a:p>
            <a:pPr marL="285750" indent="-285750">
              <a:buFont typeface="Arial" panose="020B0604020202020204" pitchFamily="34" charset="0"/>
              <a:buChar char="•"/>
            </a:pPr>
            <a:r>
              <a:rPr lang="en-US" dirty="0"/>
              <a:t>Catalog</a:t>
            </a:r>
          </a:p>
          <a:p>
            <a:pPr marL="285750" indent="-285750">
              <a:buFont typeface="Arial" panose="020B0604020202020204" pitchFamily="34" charset="0"/>
              <a:buChar char="•"/>
            </a:pPr>
            <a:r>
              <a:rPr lang="en-US" dirty="0"/>
              <a:t>Physical Store</a:t>
            </a:r>
          </a:p>
        </p:txBody>
      </p:sp>
    </p:spTree>
    <p:extLst>
      <p:ext uri="{BB962C8B-B14F-4D97-AF65-F5344CB8AC3E}">
        <p14:creationId xmlns:p14="http://schemas.microsoft.com/office/powerpoint/2010/main" val="385029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Spending Habits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grpSp>
        <p:nvGrpSpPr>
          <p:cNvPr id="3" name="Group 2">
            <a:extLst>
              <a:ext uri="{FF2B5EF4-FFF2-40B4-BE49-F238E27FC236}">
                <a16:creationId xmlns:a16="http://schemas.microsoft.com/office/drawing/2014/main" id="{9B13F04C-F15B-992F-C6DB-B0C3609F2EB6}"/>
              </a:ext>
            </a:extLst>
          </p:cNvPr>
          <p:cNvGrpSpPr/>
          <p:nvPr/>
        </p:nvGrpSpPr>
        <p:grpSpPr>
          <a:xfrm>
            <a:off x="5992972" y="1798442"/>
            <a:ext cx="2754488" cy="4015523"/>
            <a:chOff x="3127119" y="1858718"/>
            <a:chExt cx="2754488" cy="4015523"/>
          </a:xfrm>
        </p:grpSpPr>
        <p:pic>
          <p:nvPicPr>
            <p:cNvPr id="8" name="Picture 7" descr="A graph of different sizes and colors&#10;&#10;Description automatically generated with medium confidence">
              <a:extLst>
                <a:ext uri="{FF2B5EF4-FFF2-40B4-BE49-F238E27FC236}">
                  <a16:creationId xmlns:a16="http://schemas.microsoft.com/office/drawing/2014/main" id="{8614ED56-B836-41FA-AB7F-87DEEBD26139}"/>
                </a:ext>
              </a:extLst>
            </p:cNvPr>
            <p:cNvPicPr>
              <a:picLocks noChangeAspect="1"/>
            </p:cNvPicPr>
            <p:nvPr/>
          </p:nvPicPr>
          <p:blipFill>
            <a:blip r:embed="rId3"/>
            <a:stretch>
              <a:fillRect/>
            </a:stretch>
          </p:blipFill>
          <p:spPr>
            <a:xfrm>
              <a:off x="3127119" y="3892696"/>
              <a:ext cx="2754488" cy="1981545"/>
            </a:xfrm>
            <a:prstGeom prst="rect">
              <a:avLst/>
            </a:prstGeom>
          </p:spPr>
        </p:pic>
        <p:sp>
          <p:nvSpPr>
            <p:cNvPr id="10" name="TextBox 9">
              <a:extLst>
                <a:ext uri="{FF2B5EF4-FFF2-40B4-BE49-F238E27FC236}">
                  <a16:creationId xmlns:a16="http://schemas.microsoft.com/office/drawing/2014/main" id="{50D072CD-F100-03BC-A900-018EF4E01C00}"/>
                </a:ext>
              </a:extLst>
            </p:cNvPr>
            <p:cNvSpPr txBox="1"/>
            <p:nvPr/>
          </p:nvSpPr>
          <p:spPr>
            <a:xfrm>
              <a:off x="3347634" y="1858718"/>
              <a:ext cx="2499438" cy="1754326"/>
            </a:xfrm>
            <a:prstGeom prst="rect">
              <a:avLst/>
            </a:prstGeom>
            <a:noFill/>
          </p:spPr>
          <p:txBody>
            <a:bodyPr wrap="square" rtlCol="0">
              <a:spAutoFit/>
            </a:bodyPr>
            <a:lstStyle/>
            <a:p>
              <a:r>
                <a:rPr lang="en-US" sz="2000" dirty="0">
                  <a:solidFill>
                    <a:srgbClr val="C00000"/>
                  </a:solidFill>
                </a:rPr>
                <a:t>PHYSICAL STORE</a:t>
              </a:r>
            </a:p>
            <a:p>
              <a:r>
                <a:rPr lang="en-US" sz="2000" dirty="0">
                  <a:solidFill>
                    <a:schemeClr val="tx2">
                      <a:lumMod val="75000"/>
                    </a:schemeClr>
                  </a:solidFill>
                </a:rPr>
                <a:t>MOST PURCHASED PRODUCT</a:t>
              </a:r>
            </a:p>
            <a:p>
              <a:endParaRPr lang="en-US" sz="2400" dirty="0">
                <a:solidFill>
                  <a:schemeClr val="tx1">
                    <a:lumMod val="95000"/>
                    <a:lumOff val="5000"/>
                  </a:schemeClr>
                </a:solidFill>
              </a:endParaRPr>
            </a:p>
            <a:p>
              <a:r>
                <a:rPr lang="en-US" sz="2400" dirty="0">
                  <a:solidFill>
                    <a:schemeClr val="tx1">
                      <a:lumMod val="95000"/>
                      <a:lumOff val="5000"/>
                    </a:schemeClr>
                  </a:solidFill>
                </a:rPr>
                <a:t>WINE</a:t>
              </a:r>
            </a:p>
          </p:txBody>
        </p:sp>
      </p:grpSp>
      <p:grpSp>
        <p:nvGrpSpPr>
          <p:cNvPr id="5" name="Group 4">
            <a:extLst>
              <a:ext uri="{FF2B5EF4-FFF2-40B4-BE49-F238E27FC236}">
                <a16:creationId xmlns:a16="http://schemas.microsoft.com/office/drawing/2014/main" id="{D1B580A0-57C9-F159-ECB2-CDD49649A1BC}"/>
              </a:ext>
            </a:extLst>
          </p:cNvPr>
          <p:cNvGrpSpPr/>
          <p:nvPr/>
        </p:nvGrpSpPr>
        <p:grpSpPr>
          <a:xfrm>
            <a:off x="3203220" y="1800881"/>
            <a:ext cx="2754489" cy="4013986"/>
            <a:chOff x="5956117" y="1858718"/>
            <a:chExt cx="2754489" cy="4013986"/>
          </a:xfrm>
        </p:grpSpPr>
        <p:pic>
          <p:nvPicPr>
            <p:cNvPr id="6" name="Picture 5" descr="A graph of a bar graph&#10;&#10;Description automatically generated">
              <a:extLst>
                <a:ext uri="{FF2B5EF4-FFF2-40B4-BE49-F238E27FC236}">
                  <a16:creationId xmlns:a16="http://schemas.microsoft.com/office/drawing/2014/main" id="{82DA6AA0-F984-EEC8-538E-A4E0DFA9D44A}"/>
                </a:ext>
              </a:extLst>
            </p:cNvPr>
            <p:cNvPicPr>
              <a:picLocks noChangeAspect="1"/>
            </p:cNvPicPr>
            <p:nvPr/>
          </p:nvPicPr>
          <p:blipFill>
            <a:blip r:embed="rId4"/>
            <a:stretch>
              <a:fillRect/>
            </a:stretch>
          </p:blipFill>
          <p:spPr>
            <a:xfrm>
              <a:off x="5956117" y="3892696"/>
              <a:ext cx="2754489" cy="1980008"/>
            </a:xfrm>
            <a:prstGeom prst="rect">
              <a:avLst/>
            </a:prstGeom>
          </p:spPr>
        </p:pic>
        <p:sp>
          <p:nvSpPr>
            <p:cNvPr id="11" name="TextBox 10">
              <a:extLst>
                <a:ext uri="{FF2B5EF4-FFF2-40B4-BE49-F238E27FC236}">
                  <a16:creationId xmlns:a16="http://schemas.microsoft.com/office/drawing/2014/main" id="{AEAAD01D-23A1-E89D-4EEE-98F4567EE6DB}"/>
                </a:ext>
              </a:extLst>
            </p:cNvPr>
            <p:cNvSpPr txBox="1"/>
            <p:nvPr/>
          </p:nvSpPr>
          <p:spPr>
            <a:xfrm>
              <a:off x="6207071" y="1858718"/>
              <a:ext cx="2499438" cy="1692771"/>
            </a:xfrm>
            <a:prstGeom prst="rect">
              <a:avLst/>
            </a:prstGeom>
            <a:noFill/>
          </p:spPr>
          <p:txBody>
            <a:bodyPr wrap="square" rtlCol="0">
              <a:spAutoFit/>
            </a:bodyPr>
            <a:lstStyle/>
            <a:p>
              <a:r>
                <a:rPr lang="en-US" sz="2000" dirty="0">
                  <a:solidFill>
                    <a:srgbClr val="C00000"/>
                  </a:solidFill>
                </a:rPr>
                <a:t>CATALOG</a:t>
              </a:r>
            </a:p>
            <a:p>
              <a:r>
                <a:rPr lang="en-US" sz="2000" dirty="0">
                  <a:solidFill>
                    <a:schemeClr val="tx2">
                      <a:lumMod val="75000"/>
                    </a:schemeClr>
                  </a:solidFill>
                </a:rPr>
                <a:t>MOST PURCHASED PRODUCT</a:t>
              </a:r>
            </a:p>
            <a:p>
              <a:endParaRPr lang="en-US" sz="2000" dirty="0"/>
            </a:p>
            <a:p>
              <a:r>
                <a:rPr lang="en-US" sz="2400" dirty="0">
                  <a:solidFill>
                    <a:schemeClr val="tx1">
                      <a:lumMod val="95000"/>
                      <a:lumOff val="5000"/>
                    </a:schemeClr>
                  </a:solidFill>
                </a:rPr>
                <a:t>WINE</a:t>
              </a:r>
            </a:p>
          </p:txBody>
        </p:sp>
      </p:grpSp>
      <p:grpSp>
        <p:nvGrpSpPr>
          <p:cNvPr id="12" name="Group 11">
            <a:extLst>
              <a:ext uri="{FF2B5EF4-FFF2-40B4-BE49-F238E27FC236}">
                <a16:creationId xmlns:a16="http://schemas.microsoft.com/office/drawing/2014/main" id="{748CF74F-C3E9-0D77-42D4-AC1E562BA920}"/>
              </a:ext>
            </a:extLst>
          </p:cNvPr>
          <p:cNvGrpSpPr/>
          <p:nvPr/>
        </p:nvGrpSpPr>
        <p:grpSpPr>
          <a:xfrm>
            <a:off x="321579" y="1794710"/>
            <a:ext cx="2754489" cy="4767072"/>
            <a:chOff x="375189" y="1858718"/>
            <a:chExt cx="2754489" cy="4767072"/>
          </a:xfrm>
        </p:grpSpPr>
        <p:grpSp>
          <p:nvGrpSpPr>
            <p:cNvPr id="7" name="Group 6">
              <a:extLst>
                <a:ext uri="{FF2B5EF4-FFF2-40B4-BE49-F238E27FC236}">
                  <a16:creationId xmlns:a16="http://schemas.microsoft.com/office/drawing/2014/main" id="{80AADC2A-6E98-0EF0-D7F8-449E9E976B85}"/>
                </a:ext>
              </a:extLst>
            </p:cNvPr>
            <p:cNvGrpSpPr/>
            <p:nvPr/>
          </p:nvGrpSpPr>
          <p:grpSpPr>
            <a:xfrm>
              <a:off x="375189" y="1858718"/>
              <a:ext cx="2754489" cy="4013547"/>
              <a:chOff x="375189" y="1858718"/>
              <a:chExt cx="2754489" cy="4013547"/>
            </a:xfrm>
          </p:grpSpPr>
          <p:pic>
            <p:nvPicPr>
              <p:cNvPr id="4" name="Picture 3" descr="A graph of a bar graph&#10;&#10;Description automatically generated with medium confidence">
                <a:extLst>
                  <a:ext uri="{FF2B5EF4-FFF2-40B4-BE49-F238E27FC236}">
                    <a16:creationId xmlns:a16="http://schemas.microsoft.com/office/drawing/2014/main" id="{6E8519C6-AF11-1F9E-E115-693A257DB48E}"/>
                  </a:ext>
                </a:extLst>
              </p:cNvPr>
              <p:cNvPicPr>
                <a:picLocks noChangeAspect="1"/>
              </p:cNvPicPr>
              <p:nvPr/>
            </p:nvPicPr>
            <p:blipFill>
              <a:blip r:embed="rId5"/>
              <a:stretch>
                <a:fillRect/>
              </a:stretch>
            </p:blipFill>
            <p:spPr>
              <a:xfrm>
                <a:off x="375189" y="3892696"/>
                <a:ext cx="2754489" cy="1979569"/>
              </a:xfrm>
              <a:prstGeom prst="rect">
                <a:avLst/>
              </a:prstGeom>
            </p:spPr>
          </p:pic>
          <p:sp>
            <p:nvSpPr>
              <p:cNvPr id="9" name="TextBox 8">
                <a:extLst>
                  <a:ext uri="{FF2B5EF4-FFF2-40B4-BE49-F238E27FC236}">
                    <a16:creationId xmlns:a16="http://schemas.microsoft.com/office/drawing/2014/main" id="{E6CF5B36-8BC3-884D-B097-D70C233ACDE0}"/>
                  </a:ext>
                </a:extLst>
              </p:cNvPr>
              <p:cNvSpPr txBox="1"/>
              <p:nvPr/>
            </p:nvSpPr>
            <p:spPr>
              <a:xfrm>
                <a:off x="627681" y="1858718"/>
                <a:ext cx="2499438" cy="1692771"/>
              </a:xfrm>
              <a:prstGeom prst="rect">
                <a:avLst/>
              </a:prstGeom>
              <a:noFill/>
            </p:spPr>
            <p:txBody>
              <a:bodyPr wrap="square" rtlCol="0">
                <a:spAutoFit/>
              </a:bodyPr>
              <a:lstStyle/>
              <a:p>
                <a:r>
                  <a:rPr lang="en-US" sz="2000" dirty="0">
                    <a:solidFill>
                      <a:srgbClr val="C00000"/>
                    </a:solidFill>
                  </a:rPr>
                  <a:t>WEBSITE</a:t>
                </a:r>
              </a:p>
              <a:p>
                <a:r>
                  <a:rPr lang="en-US" sz="2000" dirty="0">
                    <a:solidFill>
                      <a:schemeClr val="tx2">
                        <a:lumMod val="75000"/>
                      </a:schemeClr>
                    </a:solidFill>
                  </a:rPr>
                  <a:t>MOST PURCHASED PRODUCT</a:t>
                </a:r>
              </a:p>
              <a:p>
                <a:endParaRPr lang="en-US" sz="2000" dirty="0"/>
              </a:p>
              <a:p>
                <a:r>
                  <a:rPr lang="en-US" sz="2400" dirty="0">
                    <a:solidFill>
                      <a:schemeClr val="tx1">
                        <a:lumMod val="95000"/>
                        <a:lumOff val="5000"/>
                      </a:schemeClr>
                    </a:solidFill>
                  </a:rPr>
                  <a:t>WINE</a:t>
                </a:r>
                <a:endParaRPr lang="en-US" sz="3200" dirty="0"/>
              </a:p>
            </p:txBody>
          </p:sp>
        </p:grpSp>
        <p:sp>
          <p:nvSpPr>
            <p:cNvPr id="2" name="TextBox 1">
              <a:extLst>
                <a:ext uri="{FF2B5EF4-FFF2-40B4-BE49-F238E27FC236}">
                  <a16:creationId xmlns:a16="http://schemas.microsoft.com/office/drawing/2014/main" id="{A845481B-FEDD-0D72-9904-2E636FBEDF71}"/>
                </a:ext>
              </a:extLst>
            </p:cNvPr>
            <p:cNvSpPr txBox="1"/>
            <p:nvPr/>
          </p:nvSpPr>
          <p:spPr>
            <a:xfrm>
              <a:off x="627681" y="5979459"/>
              <a:ext cx="2499438" cy="646331"/>
            </a:xfrm>
            <a:prstGeom prst="rect">
              <a:avLst/>
            </a:prstGeom>
            <a:noFill/>
          </p:spPr>
          <p:txBody>
            <a:bodyPr wrap="square" rtlCol="0">
              <a:spAutoFit/>
            </a:bodyPr>
            <a:lstStyle/>
            <a:p>
              <a:r>
                <a:rPr lang="en-US" sz="1200" dirty="0"/>
                <a:t>More fish, sweet, and gold products are purchased through the website than either the store or catalog</a:t>
              </a:r>
            </a:p>
          </p:txBody>
        </p:sp>
      </p:grpSp>
    </p:spTree>
    <p:extLst>
      <p:ext uri="{BB962C8B-B14F-4D97-AF65-F5344CB8AC3E}">
        <p14:creationId xmlns:p14="http://schemas.microsoft.com/office/powerpoint/2010/main" val="247066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6" name="Google Shape;20;p1">
            <a:extLst>
              <a:ext uri="{FF2B5EF4-FFF2-40B4-BE49-F238E27FC236}">
                <a16:creationId xmlns:a16="http://schemas.microsoft.com/office/drawing/2014/main" id="{961828FB-8056-191F-75C1-CF1300256CBA}"/>
              </a:ext>
            </a:extLst>
          </p:cNvPr>
          <p:cNvSpPr/>
          <p:nvPr/>
        </p:nvSpPr>
        <p:spPr>
          <a:xfrm>
            <a:off x="622853" y="621195"/>
            <a:ext cx="7896388" cy="5615609"/>
          </a:xfrm>
          <a:prstGeom prst="rect">
            <a:avLst/>
          </a:prstGeom>
          <a:solidFill>
            <a:schemeClr val="accent1">
              <a:lumMod val="20000"/>
              <a:lumOff val="80000"/>
            </a:schemeClr>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br>
              <a:rPr lang="en-US" sz="2400" dirty="0"/>
            </a:br>
            <a:endParaRPr lang="en-US" sz="2400" dirty="0"/>
          </a:p>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0743D686-0CE8-F61E-AB30-23AEB3EFB55B}"/>
              </a:ext>
            </a:extLst>
          </p:cNvPr>
          <p:cNvSpPr txBox="1"/>
          <p:nvPr/>
        </p:nvSpPr>
        <p:spPr>
          <a:xfrm>
            <a:off x="1247612" y="2367171"/>
            <a:ext cx="7271629" cy="2123658"/>
          </a:xfrm>
          <a:prstGeom prst="rect">
            <a:avLst/>
          </a:prstGeom>
          <a:solidFill>
            <a:schemeClr val="accent3">
              <a:lumMod val="75000"/>
            </a:schemeClr>
          </a:solidFill>
        </p:spPr>
        <p:txBody>
          <a:bodyPr wrap="square">
            <a:spAutoFit/>
          </a:bodyPr>
          <a:lstStyle/>
          <a:p>
            <a:r>
              <a:rPr lang="en-AU" sz="6600" dirty="0">
                <a:solidFill>
                  <a:schemeClr val="accent4">
                    <a:lumMod val="50000"/>
                  </a:schemeClr>
                </a:solidFill>
                <a:latin typeface="+mn-lt"/>
                <a:ea typeface="Quattrocento Sans"/>
                <a:cs typeface="Quattrocento Sans"/>
                <a:sym typeface="Quattrocento Sans"/>
              </a:rPr>
              <a:t> </a:t>
            </a:r>
            <a:endParaRPr lang="en-AU" sz="8800" dirty="0">
              <a:solidFill>
                <a:schemeClr val="accent4">
                  <a:lumMod val="50000"/>
                </a:schemeClr>
              </a:solidFill>
              <a:ea typeface="Quattrocento Sans"/>
              <a:cs typeface="Quattrocento Sans"/>
              <a:sym typeface="Quattrocento Sans"/>
            </a:endParaRPr>
          </a:p>
          <a:p>
            <a:r>
              <a:rPr lang="en-AU" sz="6600" dirty="0">
                <a:solidFill>
                  <a:schemeClr val="accent4">
                    <a:lumMod val="50000"/>
                  </a:schemeClr>
                </a:solidFill>
                <a:latin typeface="+mn-lt"/>
                <a:ea typeface="Quattrocento Sans"/>
                <a:cs typeface="Quattrocento Sans"/>
                <a:sym typeface="Quattrocento Sans"/>
              </a:rPr>
              <a:t> </a:t>
            </a:r>
            <a:endParaRPr lang="en-US" sz="6600" b="1" dirty="0"/>
          </a:p>
        </p:txBody>
      </p:sp>
      <p:sp>
        <p:nvSpPr>
          <p:cNvPr id="8" name="TextBox 7">
            <a:extLst>
              <a:ext uri="{FF2B5EF4-FFF2-40B4-BE49-F238E27FC236}">
                <a16:creationId xmlns:a16="http://schemas.microsoft.com/office/drawing/2014/main" id="{812C106F-6C79-CECB-C5B1-E9AD95D738F0}"/>
              </a:ext>
            </a:extLst>
          </p:cNvPr>
          <p:cNvSpPr txBox="1"/>
          <p:nvPr/>
        </p:nvSpPr>
        <p:spPr>
          <a:xfrm>
            <a:off x="1397000" y="3013500"/>
            <a:ext cx="7122241" cy="830997"/>
          </a:xfrm>
          <a:prstGeom prst="rect">
            <a:avLst/>
          </a:prstGeom>
          <a:noFill/>
        </p:spPr>
        <p:txBody>
          <a:bodyPr wrap="square">
            <a:spAutoFit/>
          </a:bodyPr>
          <a:lstStyle/>
          <a:p>
            <a:r>
              <a:rPr lang="en-AU" sz="4800" b="1" spc="300" dirty="0">
                <a:solidFill>
                  <a:schemeClr val="accent4">
                    <a:lumMod val="50000"/>
                  </a:schemeClr>
                </a:solidFill>
                <a:latin typeface="+mn-lt"/>
                <a:ea typeface="Quattrocento Sans"/>
                <a:cs typeface="Quattrocento Sans"/>
                <a:sym typeface="Quattrocento Sans"/>
              </a:rPr>
              <a:t>CORRELATIONS</a:t>
            </a:r>
            <a:endParaRPr lang="en-US" sz="4800" b="1" dirty="0"/>
          </a:p>
        </p:txBody>
      </p:sp>
    </p:spTree>
    <p:extLst>
      <p:ext uri="{BB962C8B-B14F-4D97-AF65-F5344CB8AC3E}">
        <p14:creationId xmlns:p14="http://schemas.microsoft.com/office/powerpoint/2010/main" val="1537564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Correlations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lang="en-AU" sz="1400" b="1"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D7F3C50E-675E-1146-7FD1-E1E1BF2F31DF}"/>
              </a:ext>
            </a:extLst>
          </p:cNvPr>
          <p:cNvPicPr>
            <a:picLocks noChangeAspect="1"/>
          </p:cNvPicPr>
          <p:nvPr/>
        </p:nvPicPr>
        <p:blipFill>
          <a:blip r:embed="rId3"/>
          <a:stretch>
            <a:fillRect/>
          </a:stretch>
        </p:blipFill>
        <p:spPr>
          <a:xfrm>
            <a:off x="4332191" y="2259632"/>
            <a:ext cx="4277117" cy="4018768"/>
          </a:xfrm>
          <a:prstGeom prst="rect">
            <a:avLst/>
          </a:prstGeom>
        </p:spPr>
      </p:pic>
      <p:sp>
        <p:nvSpPr>
          <p:cNvPr id="9" name="Left-Up Arrow 8">
            <a:extLst>
              <a:ext uri="{FF2B5EF4-FFF2-40B4-BE49-F238E27FC236}">
                <a16:creationId xmlns:a16="http://schemas.microsoft.com/office/drawing/2014/main" id="{80B6B653-A57A-3DAD-37DC-B079675EA674}"/>
              </a:ext>
            </a:extLst>
          </p:cNvPr>
          <p:cNvSpPr/>
          <p:nvPr/>
        </p:nvSpPr>
        <p:spPr>
          <a:xfrm>
            <a:off x="2750949" y="5616561"/>
            <a:ext cx="2363492" cy="984142"/>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98E448-9297-575A-5F5B-B92722CB0F9E}"/>
              </a:ext>
            </a:extLst>
          </p:cNvPr>
          <p:cNvSpPr txBox="1"/>
          <p:nvPr/>
        </p:nvSpPr>
        <p:spPr>
          <a:xfrm>
            <a:off x="646001" y="4717517"/>
            <a:ext cx="3748183" cy="1631216"/>
          </a:xfrm>
          <a:prstGeom prst="rect">
            <a:avLst/>
          </a:prstGeom>
          <a:noFill/>
        </p:spPr>
        <p:txBody>
          <a:bodyPr wrap="square" rtlCol="0">
            <a:spAutoFit/>
          </a:bodyPr>
          <a:lstStyle/>
          <a:p>
            <a:r>
              <a:rPr lang="en-US" sz="3200" dirty="0">
                <a:solidFill>
                  <a:srgbClr val="C00000"/>
                </a:solidFill>
              </a:rPr>
              <a:t>INCOME &amp;</a:t>
            </a:r>
          </a:p>
          <a:p>
            <a:r>
              <a:rPr lang="en-US" sz="3200" dirty="0">
                <a:solidFill>
                  <a:srgbClr val="C00000"/>
                </a:solidFill>
              </a:rPr>
              <a:t>TOTAL SPENT</a:t>
            </a:r>
          </a:p>
          <a:p>
            <a:r>
              <a:rPr lang="en-US" dirty="0"/>
              <a:t>Is highly correlated as is the purchase of wine</a:t>
            </a:r>
          </a:p>
        </p:txBody>
      </p:sp>
    </p:spTree>
    <p:extLst>
      <p:ext uri="{BB962C8B-B14F-4D97-AF65-F5344CB8AC3E}">
        <p14:creationId xmlns:p14="http://schemas.microsoft.com/office/powerpoint/2010/main" val="98119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6" name="Google Shape;20;p1">
            <a:extLst>
              <a:ext uri="{FF2B5EF4-FFF2-40B4-BE49-F238E27FC236}">
                <a16:creationId xmlns:a16="http://schemas.microsoft.com/office/drawing/2014/main" id="{C605958E-E76F-5F0E-C041-04C67CA47D50}"/>
              </a:ext>
            </a:extLst>
          </p:cNvPr>
          <p:cNvSpPr/>
          <p:nvPr/>
        </p:nvSpPr>
        <p:spPr>
          <a:xfrm>
            <a:off x="622853" y="621195"/>
            <a:ext cx="7896388" cy="5615609"/>
          </a:xfrm>
          <a:prstGeom prst="rect">
            <a:avLst/>
          </a:prstGeom>
          <a:solidFill>
            <a:schemeClr val="accent1">
              <a:lumMod val="20000"/>
              <a:lumOff val="80000"/>
            </a:schemeClr>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br>
              <a:rPr lang="en-US" sz="2400" dirty="0"/>
            </a:br>
            <a:endParaRPr lang="en-US" sz="2400" dirty="0"/>
          </a:p>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BEF92C4D-9BBD-E434-2DA1-2C096C8CAE80}"/>
              </a:ext>
            </a:extLst>
          </p:cNvPr>
          <p:cNvSpPr txBox="1"/>
          <p:nvPr/>
        </p:nvSpPr>
        <p:spPr>
          <a:xfrm>
            <a:off x="1247612" y="2367171"/>
            <a:ext cx="7271629" cy="2123658"/>
          </a:xfrm>
          <a:prstGeom prst="rect">
            <a:avLst/>
          </a:prstGeom>
          <a:solidFill>
            <a:schemeClr val="accent3">
              <a:lumMod val="75000"/>
            </a:schemeClr>
          </a:solidFill>
        </p:spPr>
        <p:txBody>
          <a:bodyPr wrap="square">
            <a:spAutoFit/>
          </a:bodyPr>
          <a:lstStyle/>
          <a:p>
            <a:r>
              <a:rPr lang="en-AU" sz="6600" dirty="0">
                <a:solidFill>
                  <a:schemeClr val="accent4">
                    <a:lumMod val="50000"/>
                  </a:schemeClr>
                </a:solidFill>
                <a:latin typeface="+mn-lt"/>
                <a:ea typeface="Quattrocento Sans"/>
                <a:cs typeface="Quattrocento Sans"/>
                <a:sym typeface="Quattrocento Sans"/>
              </a:rPr>
              <a:t> </a:t>
            </a:r>
            <a:endParaRPr lang="en-AU" sz="8800" dirty="0">
              <a:solidFill>
                <a:schemeClr val="accent4">
                  <a:lumMod val="50000"/>
                </a:schemeClr>
              </a:solidFill>
              <a:ea typeface="Quattrocento Sans"/>
              <a:cs typeface="Quattrocento Sans"/>
              <a:sym typeface="Quattrocento Sans"/>
            </a:endParaRPr>
          </a:p>
          <a:p>
            <a:r>
              <a:rPr lang="en-AU" sz="6600" dirty="0">
                <a:solidFill>
                  <a:schemeClr val="accent4">
                    <a:lumMod val="50000"/>
                  </a:schemeClr>
                </a:solidFill>
                <a:latin typeface="+mn-lt"/>
                <a:ea typeface="Quattrocento Sans"/>
                <a:cs typeface="Quattrocento Sans"/>
                <a:sym typeface="Quattrocento Sans"/>
              </a:rPr>
              <a:t> </a:t>
            </a:r>
            <a:endParaRPr lang="en-US" sz="6600" b="1" dirty="0"/>
          </a:p>
        </p:txBody>
      </p:sp>
      <p:sp>
        <p:nvSpPr>
          <p:cNvPr id="8" name="TextBox 7">
            <a:extLst>
              <a:ext uri="{FF2B5EF4-FFF2-40B4-BE49-F238E27FC236}">
                <a16:creationId xmlns:a16="http://schemas.microsoft.com/office/drawing/2014/main" id="{B205BB32-6526-A8B2-668D-E5ED6F27B47F}"/>
              </a:ext>
            </a:extLst>
          </p:cNvPr>
          <p:cNvSpPr txBox="1"/>
          <p:nvPr/>
        </p:nvSpPr>
        <p:spPr>
          <a:xfrm>
            <a:off x="1432291" y="2407840"/>
            <a:ext cx="6302912" cy="2123658"/>
          </a:xfrm>
          <a:prstGeom prst="rect">
            <a:avLst/>
          </a:prstGeom>
          <a:noFill/>
        </p:spPr>
        <p:txBody>
          <a:bodyPr wrap="square">
            <a:spAutoFit/>
          </a:bodyPr>
          <a:lstStyle/>
          <a:p>
            <a:r>
              <a:rPr lang="en-AU" sz="4400" b="1" spc="300" dirty="0">
                <a:solidFill>
                  <a:schemeClr val="accent4">
                    <a:lumMod val="50000"/>
                  </a:schemeClr>
                </a:solidFill>
                <a:sym typeface="Quattrocento Sans"/>
              </a:rPr>
              <a:t>PROBLEM STATEMENT</a:t>
            </a:r>
          </a:p>
          <a:p>
            <a:r>
              <a:rPr lang="en-AU" sz="4400" b="1" spc="300" dirty="0">
                <a:solidFill>
                  <a:schemeClr val="accent4">
                    <a:lumMod val="50000"/>
                  </a:schemeClr>
                </a:solidFill>
                <a:sym typeface="Quattrocento Sans"/>
              </a:rPr>
              <a:t>&amp; ISSUE TREE</a:t>
            </a:r>
            <a:endParaRPr lang="en-US" sz="4400" b="1" dirty="0"/>
          </a:p>
        </p:txBody>
      </p:sp>
    </p:spTree>
    <p:extLst>
      <p:ext uri="{BB962C8B-B14F-4D97-AF65-F5344CB8AC3E}">
        <p14:creationId xmlns:p14="http://schemas.microsoft.com/office/powerpoint/2010/main" val="2999248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Correlations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lang="en-AU" sz="1400" b="1" i="0" u="none" strike="noStrike" cap="none" dirty="0">
              <a:solidFill>
                <a:srgbClr val="000000"/>
              </a:solidFill>
              <a:latin typeface="Arial"/>
              <a:ea typeface="Arial"/>
              <a:cs typeface="Arial"/>
              <a:sym typeface="Arial"/>
            </a:endParaRPr>
          </a:p>
        </p:txBody>
      </p:sp>
      <p:pic>
        <p:nvPicPr>
          <p:cNvPr id="4" name="Picture 3" descr="A graph with blue and white bars&#10;&#10;Description automatically generated">
            <a:extLst>
              <a:ext uri="{FF2B5EF4-FFF2-40B4-BE49-F238E27FC236}">
                <a16:creationId xmlns:a16="http://schemas.microsoft.com/office/drawing/2014/main" id="{E17C2E7E-F647-837C-777F-1421A522732A}"/>
              </a:ext>
            </a:extLst>
          </p:cNvPr>
          <p:cNvPicPr>
            <a:picLocks noChangeAspect="1"/>
          </p:cNvPicPr>
          <p:nvPr/>
        </p:nvPicPr>
        <p:blipFill>
          <a:blip r:embed="rId3"/>
          <a:stretch>
            <a:fillRect/>
          </a:stretch>
        </p:blipFill>
        <p:spPr>
          <a:xfrm>
            <a:off x="3980637" y="1814221"/>
            <a:ext cx="4744910" cy="4521995"/>
          </a:xfrm>
          <a:prstGeom prst="rect">
            <a:avLst/>
          </a:prstGeom>
        </p:spPr>
      </p:pic>
      <p:sp>
        <p:nvSpPr>
          <p:cNvPr id="5" name="Left-Up Arrow 4">
            <a:extLst>
              <a:ext uri="{FF2B5EF4-FFF2-40B4-BE49-F238E27FC236}">
                <a16:creationId xmlns:a16="http://schemas.microsoft.com/office/drawing/2014/main" id="{C9BB4878-73E0-8968-A5BB-DA4A9775FBF7}"/>
              </a:ext>
            </a:extLst>
          </p:cNvPr>
          <p:cNvSpPr/>
          <p:nvPr/>
        </p:nvSpPr>
        <p:spPr>
          <a:xfrm>
            <a:off x="2750949" y="5796365"/>
            <a:ext cx="2100020" cy="804337"/>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C6EB25-901E-7A44-9B06-8596A3581B65}"/>
              </a:ext>
            </a:extLst>
          </p:cNvPr>
          <p:cNvSpPr txBox="1"/>
          <p:nvPr/>
        </p:nvSpPr>
        <p:spPr>
          <a:xfrm>
            <a:off x="418453" y="3852358"/>
            <a:ext cx="3748183" cy="2616101"/>
          </a:xfrm>
          <a:prstGeom prst="rect">
            <a:avLst/>
          </a:prstGeom>
          <a:noFill/>
        </p:spPr>
        <p:txBody>
          <a:bodyPr wrap="square" rtlCol="0">
            <a:spAutoFit/>
          </a:bodyPr>
          <a:lstStyle/>
          <a:p>
            <a:r>
              <a:rPr lang="en-US" sz="3200" dirty="0">
                <a:solidFill>
                  <a:srgbClr val="C00000"/>
                </a:solidFill>
              </a:rPr>
              <a:t>FAMILY </a:t>
            </a:r>
          </a:p>
          <a:p>
            <a:r>
              <a:rPr lang="en-US" sz="3200" dirty="0">
                <a:solidFill>
                  <a:srgbClr val="C00000"/>
                </a:solidFill>
              </a:rPr>
              <a:t>DYNAMICS &amp;</a:t>
            </a:r>
          </a:p>
          <a:p>
            <a:r>
              <a:rPr lang="en-US" sz="3200" dirty="0">
                <a:solidFill>
                  <a:srgbClr val="C00000"/>
                </a:solidFill>
              </a:rPr>
              <a:t>DISCOUNTED PURCHASES</a:t>
            </a:r>
          </a:p>
          <a:p>
            <a:r>
              <a:rPr lang="en-US" dirty="0"/>
              <a:t>highly correlated, especially if teen at home</a:t>
            </a:r>
          </a:p>
        </p:txBody>
      </p:sp>
    </p:spTree>
    <p:extLst>
      <p:ext uri="{BB962C8B-B14F-4D97-AF65-F5344CB8AC3E}">
        <p14:creationId xmlns:p14="http://schemas.microsoft.com/office/powerpoint/2010/main" val="72974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Correlations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lang="en-AU" sz="1400" b="1" i="0" u="none" strike="noStrike" cap="none" dirty="0">
              <a:solidFill>
                <a:srgbClr val="000000"/>
              </a:solidFill>
              <a:latin typeface="Arial"/>
              <a:ea typeface="Arial"/>
              <a:cs typeface="Arial"/>
              <a:sym typeface="Arial"/>
            </a:endParaRPr>
          </a:p>
        </p:txBody>
      </p:sp>
      <p:pic>
        <p:nvPicPr>
          <p:cNvPr id="3" name="Picture 2" descr="A graph showing a number of website purchases&#10;&#10;Description automatically generated">
            <a:extLst>
              <a:ext uri="{FF2B5EF4-FFF2-40B4-BE49-F238E27FC236}">
                <a16:creationId xmlns:a16="http://schemas.microsoft.com/office/drawing/2014/main" id="{E91DC7BB-0C5D-414D-5440-C80E9D9E7317}"/>
              </a:ext>
            </a:extLst>
          </p:cNvPr>
          <p:cNvPicPr>
            <a:picLocks noChangeAspect="1"/>
          </p:cNvPicPr>
          <p:nvPr/>
        </p:nvPicPr>
        <p:blipFill>
          <a:blip r:embed="rId3"/>
          <a:stretch>
            <a:fillRect/>
          </a:stretch>
        </p:blipFill>
        <p:spPr>
          <a:xfrm>
            <a:off x="3859077" y="1899026"/>
            <a:ext cx="4679507" cy="4474109"/>
          </a:xfrm>
          <a:prstGeom prst="rect">
            <a:avLst/>
          </a:prstGeom>
        </p:spPr>
      </p:pic>
      <p:sp>
        <p:nvSpPr>
          <p:cNvPr id="5" name="TextBox 4">
            <a:extLst>
              <a:ext uri="{FF2B5EF4-FFF2-40B4-BE49-F238E27FC236}">
                <a16:creationId xmlns:a16="http://schemas.microsoft.com/office/drawing/2014/main" id="{8408BB68-B1BD-760B-0483-D1B4C8777A35}"/>
              </a:ext>
            </a:extLst>
          </p:cNvPr>
          <p:cNvSpPr txBox="1"/>
          <p:nvPr/>
        </p:nvSpPr>
        <p:spPr>
          <a:xfrm>
            <a:off x="383465" y="2545471"/>
            <a:ext cx="3230095" cy="2954655"/>
          </a:xfrm>
          <a:prstGeom prst="rect">
            <a:avLst/>
          </a:prstGeom>
          <a:noFill/>
        </p:spPr>
        <p:txBody>
          <a:bodyPr wrap="square" rtlCol="0">
            <a:spAutoFit/>
          </a:bodyPr>
          <a:lstStyle/>
          <a:p>
            <a:r>
              <a:rPr lang="en-US" sz="2800" dirty="0">
                <a:solidFill>
                  <a:srgbClr val="C00000"/>
                </a:solidFill>
              </a:rPr>
              <a:t>NUMBER OF WEBSITE VISITS</a:t>
            </a:r>
          </a:p>
          <a:p>
            <a:r>
              <a:rPr lang="en-US" sz="2800" dirty="0">
                <a:solidFill>
                  <a:srgbClr val="C00000"/>
                </a:solidFill>
              </a:rPr>
              <a:t>&amp;</a:t>
            </a:r>
          </a:p>
          <a:p>
            <a:r>
              <a:rPr lang="en-US" sz="2800" dirty="0">
                <a:solidFill>
                  <a:srgbClr val="C00000"/>
                </a:solidFill>
              </a:rPr>
              <a:t>REGULAR PURCHASES</a:t>
            </a:r>
          </a:p>
          <a:p>
            <a:endParaRPr lang="en-US" sz="2800" dirty="0">
              <a:solidFill>
                <a:srgbClr val="C00000"/>
              </a:solidFill>
            </a:endParaRPr>
          </a:p>
          <a:p>
            <a:r>
              <a:rPr lang="en-US" dirty="0"/>
              <a:t>are not correlated</a:t>
            </a:r>
          </a:p>
        </p:txBody>
      </p:sp>
    </p:spTree>
    <p:extLst>
      <p:ext uri="{BB962C8B-B14F-4D97-AF65-F5344CB8AC3E}">
        <p14:creationId xmlns:p14="http://schemas.microsoft.com/office/powerpoint/2010/main" val="223584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Correlations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lang="en-AU" sz="1400" b="1"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9857B0BD-E890-4D1E-66FB-B295BC7E9EB8}"/>
              </a:ext>
            </a:extLst>
          </p:cNvPr>
          <p:cNvSpPr txBox="1"/>
          <p:nvPr/>
        </p:nvSpPr>
        <p:spPr>
          <a:xfrm>
            <a:off x="480837" y="2325090"/>
            <a:ext cx="3230095" cy="3385542"/>
          </a:xfrm>
          <a:prstGeom prst="rect">
            <a:avLst/>
          </a:prstGeom>
          <a:noFill/>
        </p:spPr>
        <p:txBody>
          <a:bodyPr wrap="square" rtlCol="0">
            <a:spAutoFit/>
          </a:bodyPr>
          <a:lstStyle/>
          <a:p>
            <a:r>
              <a:rPr lang="en-US" sz="2800" dirty="0">
                <a:solidFill>
                  <a:srgbClr val="C00000"/>
                </a:solidFill>
              </a:rPr>
              <a:t>NUMBER OF</a:t>
            </a:r>
          </a:p>
          <a:p>
            <a:r>
              <a:rPr lang="en-US" sz="2800" dirty="0">
                <a:solidFill>
                  <a:srgbClr val="C00000"/>
                </a:solidFill>
              </a:rPr>
              <a:t>WEB VISITS</a:t>
            </a:r>
          </a:p>
          <a:p>
            <a:r>
              <a:rPr lang="en-US" sz="2800" dirty="0">
                <a:solidFill>
                  <a:srgbClr val="C00000"/>
                </a:solidFill>
              </a:rPr>
              <a:t>&amp;</a:t>
            </a:r>
          </a:p>
          <a:p>
            <a:r>
              <a:rPr lang="en-US" sz="2800" dirty="0">
                <a:solidFill>
                  <a:srgbClr val="C00000"/>
                </a:solidFill>
              </a:rPr>
              <a:t>NUMBER OF DISCOUNTED PURCHASES</a:t>
            </a:r>
          </a:p>
          <a:p>
            <a:endParaRPr lang="en-US" sz="2800" dirty="0">
              <a:solidFill>
                <a:srgbClr val="C00000"/>
              </a:solidFill>
            </a:endParaRPr>
          </a:p>
          <a:p>
            <a:r>
              <a:rPr lang="en-US" dirty="0"/>
              <a:t>Have a correlation</a:t>
            </a:r>
          </a:p>
        </p:txBody>
      </p:sp>
      <p:pic>
        <p:nvPicPr>
          <p:cNvPr id="3" name="Picture 2" descr="A graph with blue dots and a blue line&#10;&#10;Description automatically generated">
            <a:extLst>
              <a:ext uri="{FF2B5EF4-FFF2-40B4-BE49-F238E27FC236}">
                <a16:creationId xmlns:a16="http://schemas.microsoft.com/office/drawing/2014/main" id="{D537F298-1B87-2FF1-F7AB-5EA858604181}"/>
              </a:ext>
            </a:extLst>
          </p:cNvPr>
          <p:cNvPicPr>
            <a:picLocks noChangeAspect="1"/>
          </p:cNvPicPr>
          <p:nvPr/>
        </p:nvPicPr>
        <p:blipFill>
          <a:blip r:embed="rId3"/>
          <a:stretch>
            <a:fillRect/>
          </a:stretch>
        </p:blipFill>
        <p:spPr>
          <a:xfrm>
            <a:off x="3910713" y="1719982"/>
            <a:ext cx="4752450" cy="4948428"/>
          </a:xfrm>
          <a:prstGeom prst="rect">
            <a:avLst/>
          </a:prstGeom>
        </p:spPr>
      </p:pic>
    </p:spTree>
    <p:extLst>
      <p:ext uri="{BB962C8B-B14F-4D97-AF65-F5344CB8AC3E}">
        <p14:creationId xmlns:p14="http://schemas.microsoft.com/office/powerpoint/2010/main" val="835760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Correlations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lang="en-AU" sz="1400" b="1"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CFD2675B-6178-4E9C-7A40-3741BB301D13}"/>
              </a:ext>
            </a:extLst>
          </p:cNvPr>
          <p:cNvSpPr txBox="1"/>
          <p:nvPr/>
        </p:nvSpPr>
        <p:spPr>
          <a:xfrm>
            <a:off x="432000" y="2536448"/>
            <a:ext cx="3230095" cy="2800767"/>
          </a:xfrm>
          <a:prstGeom prst="rect">
            <a:avLst/>
          </a:prstGeom>
          <a:noFill/>
        </p:spPr>
        <p:txBody>
          <a:bodyPr wrap="square" rtlCol="0">
            <a:spAutoFit/>
          </a:bodyPr>
          <a:lstStyle/>
          <a:p>
            <a:r>
              <a:rPr lang="en-US" sz="2800" dirty="0">
                <a:solidFill>
                  <a:srgbClr val="C00000"/>
                </a:solidFill>
              </a:rPr>
              <a:t>DISCOUNTED PURCHASES</a:t>
            </a:r>
          </a:p>
          <a:p>
            <a:r>
              <a:rPr lang="en-US" sz="2800" dirty="0">
                <a:solidFill>
                  <a:srgbClr val="C00000"/>
                </a:solidFill>
              </a:rPr>
              <a:t>&amp;</a:t>
            </a:r>
          </a:p>
          <a:p>
            <a:r>
              <a:rPr lang="en-US" sz="2800" dirty="0">
                <a:solidFill>
                  <a:srgbClr val="C00000"/>
                </a:solidFill>
              </a:rPr>
              <a:t>FAMILY SIZE</a:t>
            </a:r>
          </a:p>
          <a:p>
            <a:endParaRPr lang="en-US" sz="2800" dirty="0">
              <a:solidFill>
                <a:srgbClr val="C00000"/>
              </a:solidFill>
            </a:endParaRPr>
          </a:p>
          <a:p>
            <a:r>
              <a:rPr lang="en-US" dirty="0"/>
              <a:t>There is a correlation</a:t>
            </a:r>
          </a:p>
          <a:p>
            <a:r>
              <a:rPr lang="en-US" dirty="0"/>
              <a:t>between the two</a:t>
            </a:r>
          </a:p>
        </p:txBody>
      </p:sp>
      <p:pic>
        <p:nvPicPr>
          <p:cNvPr id="4" name="Picture 3" descr="A graph of discounted purchases&#10;&#10;Description automatically generated">
            <a:extLst>
              <a:ext uri="{FF2B5EF4-FFF2-40B4-BE49-F238E27FC236}">
                <a16:creationId xmlns:a16="http://schemas.microsoft.com/office/drawing/2014/main" id="{BB14912A-6DE2-D1D4-FF57-026D00F4CA81}"/>
              </a:ext>
            </a:extLst>
          </p:cNvPr>
          <p:cNvPicPr>
            <a:picLocks noChangeAspect="1"/>
          </p:cNvPicPr>
          <p:nvPr/>
        </p:nvPicPr>
        <p:blipFill>
          <a:blip r:embed="rId3"/>
          <a:stretch>
            <a:fillRect/>
          </a:stretch>
        </p:blipFill>
        <p:spPr>
          <a:xfrm>
            <a:off x="3529674" y="1762941"/>
            <a:ext cx="5004171" cy="4905469"/>
          </a:xfrm>
          <a:prstGeom prst="rect">
            <a:avLst/>
          </a:prstGeom>
        </p:spPr>
      </p:pic>
    </p:spTree>
    <p:extLst>
      <p:ext uri="{BB962C8B-B14F-4D97-AF65-F5344CB8AC3E}">
        <p14:creationId xmlns:p14="http://schemas.microsoft.com/office/powerpoint/2010/main" val="423626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Correlations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pic>
        <p:nvPicPr>
          <p:cNvPr id="10" name="Picture 9" descr="A screenshot of a graph&#10;&#10;Description automatically generated">
            <a:extLst>
              <a:ext uri="{FF2B5EF4-FFF2-40B4-BE49-F238E27FC236}">
                <a16:creationId xmlns:a16="http://schemas.microsoft.com/office/drawing/2014/main" id="{DB64C983-631E-AAEB-5C8A-0D4C6C4FF058}"/>
              </a:ext>
            </a:extLst>
          </p:cNvPr>
          <p:cNvPicPr>
            <a:picLocks noChangeAspect="1"/>
          </p:cNvPicPr>
          <p:nvPr/>
        </p:nvPicPr>
        <p:blipFill>
          <a:blip r:embed="rId3"/>
          <a:stretch>
            <a:fillRect/>
          </a:stretch>
        </p:blipFill>
        <p:spPr>
          <a:xfrm>
            <a:off x="272016" y="1924366"/>
            <a:ext cx="7184888" cy="4468650"/>
          </a:xfrm>
          <a:prstGeom prst="rect">
            <a:avLst/>
          </a:prstGeom>
        </p:spPr>
      </p:pic>
      <p:sp>
        <p:nvSpPr>
          <p:cNvPr id="11" name="Left-Up Arrow 10">
            <a:extLst>
              <a:ext uri="{FF2B5EF4-FFF2-40B4-BE49-F238E27FC236}">
                <a16:creationId xmlns:a16="http://schemas.microsoft.com/office/drawing/2014/main" id="{E925666A-2CA3-6D6E-0303-74AB81C21CDF}"/>
              </a:ext>
            </a:extLst>
          </p:cNvPr>
          <p:cNvSpPr/>
          <p:nvPr/>
        </p:nvSpPr>
        <p:spPr>
          <a:xfrm rot="10800000" flipH="1">
            <a:off x="6684322" y="2642460"/>
            <a:ext cx="638628" cy="2208506"/>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a:extLst>
              <a:ext uri="{FF2B5EF4-FFF2-40B4-BE49-F238E27FC236}">
                <a16:creationId xmlns:a16="http://schemas.microsoft.com/office/drawing/2014/main" id="{9A1D8D6A-F1D8-B458-12A0-81A4DC533F7B}"/>
              </a:ext>
            </a:extLst>
          </p:cNvPr>
          <p:cNvSpPr/>
          <p:nvPr/>
        </p:nvSpPr>
        <p:spPr>
          <a:xfrm>
            <a:off x="4386020" y="4998203"/>
            <a:ext cx="2298301" cy="1627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599CD3C-22D6-98D9-0EBB-75AE352F90BC}"/>
              </a:ext>
            </a:extLst>
          </p:cNvPr>
          <p:cNvSpPr txBox="1"/>
          <p:nvPr/>
        </p:nvSpPr>
        <p:spPr>
          <a:xfrm>
            <a:off x="7304995" y="2173310"/>
            <a:ext cx="1701057" cy="2677656"/>
          </a:xfrm>
          <a:prstGeom prst="rect">
            <a:avLst/>
          </a:prstGeom>
          <a:noFill/>
        </p:spPr>
        <p:txBody>
          <a:bodyPr wrap="square" rtlCol="0">
            <a:spAutoFit/>
          </a:bodyPr>
          <a:lstStyle/>
          <a:p>
            <a:r>
              <a:rPr lang="en-US" sz="3200" dirty="0">
                <a:solidFill>
                  <a:srgbClr val="C00000"/>
                </a:solidFill>
              </a:rPr>
              <a:t>70-80</a:t>
            </a:r>
          </a:p>
          <a:p>
            <a:r>
              <a:rPr lang="en-US" sz="2800" dirty="0">
                <a:solidFill>
                  <a:srgbClr val="C00000"/>
                </a:solidFill>
              </a:rPr>
              <a:t>with teen at home </a:t>
            </a:r>
          </a:p>
          <a:p>
            <a:r>
              <a:rPr lang="en-US" sz="2000" dirty="0">
                <a:solidFill>
                  <a:schemeClr val="tx1">
                    <a:lumMod val="95000"/>
                    <a:lumOff val="5000"/>
                  </a:schemeClr>
                </a:solidFill>
              </a:rPr>
              <a:t>are purchasing the most wine</a:t>
            </a:r>
          </a:p>
        </p:txBody>
      </p:sp>
    </p:spTree>
    <p:extLst>
      <p:ext uri="{BB962C8B-B14F-4D97-AF65-F5344CB8AC3E}">
        <p14:creationId xmlns:p14="http://schemas.microsoft.com/office/powerpoint/2010/main" val="327128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6" name="Google Shape;20;p1">
            <a:extLst>
              <a:ext uri="{FF2B5EF4-FFF2-40B4-BE49-F238E27FC236}">
                <a16:creationId xmlns:a16="http://schemas.microsoft.com/office/drawing/2014/main" id="{6946CC3E-6258-B4C4-F47A-1CB93DD7CF03}"/>
              </a:ext>
            </a:extLst>
          </p:cNvPr>
          <p:cNvSpPr/>
          <p:nvPr/>
        </p:nvSpPr>
        <p:spPr>
          <a:xfrm>
            <a:off x="622853" y="621195"/>
            <a:ext cx="7896388" cy="5615609"/>
          </a:xfrm>
          <a:prstGeom prst="rect">
            <a:avLst/>
          </a:prstGeom>
          <a:solidFill>
            <a:schemeClr val="accent1">
              <a:lumMod val="20000"/>
              <a:lumOff val="80000"/>
            </a:schemeClr>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br>
              <a:rPr lang="en-US" sz="2400" dirty="0"/>
            </a:br>
            <a:endParaRPr lang="en-US" sz="2400" dirty="0"/>
          </a:p>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D3F0153A-4AD2-62F9-28CA-54F69D420416}"/>
              </a:ext>
            </a:extLst>
          </p:cNvPr>
          <p:cNvSpPr txBox="1"/>
          <p:nvPr/>
        </p:nvSpPr>
        <p:spPr>
          <a:xfrm>
            <a:off x="1247612" y="2367171"/>
            <a:ext cx="7271629" cy="2123658"/>
          </a:xfrm>
          <a:prstGeom prst="rect">
            <a:avLst/>
          </a:prstGeom>
          <a:solidFill>
            <a:schemeClr val="accent3">
              <a:lumMod val="75000"/>
            </a:schemeClr>
          </a:solidFill>
        </p:spPr>
        <p:txBody>
          <a:bodyPr wrap="square">
            <a:spAutoFit/>
          </a:bodyPr>
          <a:lstStyle/>
          <a:p>
            <a:r>
              <a:rPr lang="en-AU" sz="6600" dirty="0">
                <a:solidFill>
                  <a:schemeClr val="accent4">
                    <a:lumMod val="50000"/>
                  </a:schemeClr>
                </a:solidFill>
                <a:latin typeface="+mn-lt"/>
                <a:ea typeface="Quattrocento Sans"/>
                <a:cs typeface="Quattrocento Sans"/>
                <a:sym typeface="Quattrocento Sans"/>
              </a:rPr>
              <a:t> </a:t>
            </a:r>
            <a:endParaRPr lang="en-AU" sz="8800" dirty="0">
              <a:solidFill>
                <a:schemeClr val="accent4">
                  <a:lumMod val="50000"/>
                </a:schemeClr>
              </a:solidFill>
              <a:ea typeface="Quattrocento Sans"/>
              <a:cs typeface="Quattrocento Sans"/>
              <a:sym typeface="Quattrocento Sans"/>
            </a:endParaRPr>
          </a:p>
          <a:p>
            <a:r>
              <a:rPr lang="en-AU" sz="6600" dirty="0">
                <a:solidFill>
                  <a:schemeClr val="accent4">
                    <a:lumMod val="50000"/>
                  </a:schemeClr>
                </a:solidFill>
                <a:latin typeface="+mn-lt"/>
                <a:ea typeface="Quattrocento Sans"/>
                <a:cs typeface="Quattrocento Sans"/>
                <a:sym typeface="Quattrocento Sans"/>
              </a:rPr>
              <a:t> </a:t>
            </a:r>
            <a:endParaRPr lang="en-US" sz="6600" b="1" dirty="0"/>
          </a:p>
        </p:txBody>
      </p:sp>
      <p:sp>
        <p:nvSpPr>
          <p:cNvPr id="8" name="TextBox 7">
            <a:extLst>
              <a:ext uri="{FF2B5EF4-FFF2-40B4-BE49-F238E27FC236}">
                <a16:creationId xmlns:a16="http://schemas.microsoft.com/office/drawing/2014/main" id="{FAFE8671-3F84-6987-AAFE-8B529EA9CF76}"/>
              </a:ext>
            </a:extLst>
          </p:cNvPr>
          <p:cNvSpPr txBox="1"/>
          <p:nvPr/>
        </p:nvSpPr>
        <p:spPr>
          <a:xfrm>
            <a:off x="1447800" y="2644169"/>
            <a:ext cx="7071441" cy="1569660"/>
          </a:xfrm>
          <a:prstGeom prst="rect">
            <a:avLst/>
          </a:prstGeom>
          <a:noFill/>
        </p:spPr>
        <p:txBody>
          <a:bodyPr wrap="square">
            <a:spAutoFit/>
          </a:bodyPr>
          <a:lstStyle/>
          <a:p>
            <a:r>
              <a:rPr lang="en-AU" sz="4800" b="1" spc="300" dirty="0">
                <a:solidFill>
                  <a:schemeClr val="accent4">
                    <a:lumMod val="50000"/>
                  </a:schemeClr>
                </a:solidFill>
                <a:latin typeface="+mn-lt"/>
                <a:ea typeface="Quattrocento Sans"/>
                <a:cs typeface="Quattrocento Sans"/>
                <a:sym typeface="Quattrocento Sans"/>
              </a:rPr>
              <a:t>CAMPAIGN</a:t>
            </a:r>
          </a:p>
          <a:p>
            <a:r>
              <a:rPr lang="en-AU" sz="4800" b="1" spc="300" dirty="0">
                <a:solidFill>
                  <a:schemeClr val="accent4">
                    <a:lumMod val="50000"/>
                  </a:schemeClr>
                </a:solidFill>
                <a:sym typeface="Quattrocento Sans"/>
              </a:rPr>
              <a:t>SUCCESS</a:t>
            </a:r>
            <a:endParaRPr lang="en-US" sz="4800" b="1" dirty="0"/>
          </a:p>
        </p:txBody>
      </p:sp>
    </p:spTree>
    <p:extLst>
      <p:ext uri="{BB962C8B-B14F-4D97-AF65-F5344CB8AC3E}">
        <p14:creationId xmlns:p14="http://schemas.microsoft.com/office/powerpoint/2010/main" val="4248068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Data Exploration: Campaign Success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pic>
        <p:nvPicPr>
          <p:cNvPr id="4" name="Picture 3" descr="A graph showing a graph of marketing campaign success rate&#10;&#10;Description automatically generated">
            <a:extLst>
              <a:ext uri="{FF2B5EF4-FFF2-40B4-BE49-F238E27FC236}">
                <a16:creationId xmlns:a16="http://schemas.microsoft.com/office/drawing/2014/main" id="{B816BC06-75F0-268E-A09E-B09433651E65}"/>
              </a:ext>
            </a:extLst>
          </p:cNvPr>
          <p:cNvPicPr>
            <a:picLocks noChangeAspect="1"/>
          </p:cNvPicPr>
          <p:nvPr/>
        </p:nvPicPr>
        <p:blipFill>
          <a:blip r:embed="rId3"/>
          <a:stretch>
            <a:fillRect/>
          </a:stretch>
        </p:blipFill>
        <p:spPr>
          <a:xfrm>
            <a:off x="2522888" y="2139412"/>
            <a:ext cx="6318896" cy="4272691"/>
          </a:xfrm>
          <a:prstGeom prst="rect">
            <a:avLst/>
          </a:prstGeom>
        </p:spPr>
      </p:pic>
      <p:sp>
        <p:nvSpPr>
          <p:cNvPr id="5" name="TextBox 4">
            <a:extLst>
              <a:ext uri="{FF2B5EF4-FFF2-40B4-BE49-F238E27FC236}">
                <a16:creationId xmlns:a16="http://schemas.microsoft.com/office/drawing/2014/main" id="{6A6A9E6C-DCBD-C41A-6C27-B331235CDBC9}"/>
              </a:ext>
            </a:extLst>
          </p:cNvPr>
          <p:cNvSpPr txBox="1"/>
          <p:nvPr/>
        </p:nvSpPr>
        <p:spPr>
          <a:xfrm>
            <a:off x="302216" y="2542864"/>
            <a:ext cx="2220672" cy="2923877"/>
          </a:xfrm>
          <a:prstGeom prst="rect">
            <a:avLst/>
          </a:prstGeom>
          <a:noFill/>
        </p:spPr>
        <p:txBody>
          <a:bodyPr wrap="square" rtlCol="0">
            <a:spAutoFit/>
          </a:bodyPr>
          <a:lstStyle/>
          <a:p>
            <a:r>
              <a:rPr lang="en-US" sz="2800" dirty="0">
                <a:solidFill>
                  <a:srgbClr val="C00000"/>
                </a:solidFill>
              </a:rPr>
              <a:t>CAMPAIGNS</a:t>
            </a:r>
          </a:p>
          <a:p>
            <a:r>
              <a:rPr lang="en-US" sz="2800" dirty="0">
                <a:solidFill>
                  <a:srgbClr val="C00000"/>
                </a:solidFill>
              </a:rPr>
              <a:t>3 &amp; 4</a:t>
            </a:r>
          </a:p>
          <a:p>
            <a:endParaRPr lang="en-US" sz="2800" dirty="0">
              <a:solidFill>
                <a:srgbClr val="C00000"/>
              </a:solidFill>
            </a:endParaRPr>
          </a:p>
          <a:p>
            <a:r>
              <a:rPr lang="en-US" sz="2000" dirty="0">
                <a:solidFill>
                  <a:schemeClr val="tx1">
                    <a:lumMod val="95000"/>
                    <a:lumOff val="5000"/>
                  </a:schemeClr>
                </a:solidFill>
              </a:rPr>
              <a:t>were the campaigns points most customers were receptive to accepting offers </a:t>
            </a:r>
          </a:p>
        </p:txBody>
      </p:sp>
    </p:spTree>
    <p:extLst>
      <p:ext uri="{BB962C8B-B14F-4D97-AF65-F5344CB8AC3E}">
        <p14:creationId xmlns:p14="http://schemas.microsoft.com/office/powerpoint/2010/main" val="1171759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6" name="Google Shape;20;p1">
            <a:extLst>
              <a:ext uri="{FF2B5EF4-FFF2-40B4-BE49-F238E27FC236}">
                <a16:creationId xmlns:a16="http://schemas.microsoft.com/office/drawing/2014/main" id="{6946CC3E-6258-B4C4-F47A-1CB93DD7CF03}"/>
              </a:ext>
            </a:extLst>
          </p:cNvPr>
          <p:cNvSpPr/>
          <p:nvPr/>
        </p:nvSpPr>
        <p:spPr>
          <a:xfrm>
            <a:off x="622853" y="621195"/>
            <a:ext cx="7896388" cy="5615609"/>
          </a:xfrm>
          <a:prstGeom prst="rect">
            <a:avLst/>
          </a:prstGeom>
          <a:solidFill>
            <a:schemeClr val="accent1">
              <a:lumMod val="20000"/>
              <a:lumOff val="80000"/>
            </a:schemeClr>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br>
              <a:rPr lang="en-US" sz="2400" dirty="0"/>
            </a:br>
            <a:endParaRPr lang="en-US" sz="2400" dirty="0"/>
          </a:p>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D3F0153A-4AD2-62F9-28CA-54F69D420416}"/>
              </a:ext>
            </a:extLst>
          </p:cNvPr>
          <p:cNvSpPr txBox="1"/>
          <p:nvPr/>
        </p:nvSpPr>
        <p:spPr>
          <a:xfrm>
            <a:off x="1247612" y="2367171"/>
            <a:ext cx="7271629" cy="2123658"/>
          </a:xfrm>
          <a:prstGeom prst="rect">
            <a:avLst/>
          </a:prstGeom>
          <a:solidFill>
            <a:schemeClr val="accent3">
              <a:lumMod val="75000"/>
            </a:schemeClr>
          </a:solidFill>
        </p:spPr>
        <p:txBody>
          <a:bodyPr wrap="square">
            <a:spAutoFit/>
          </a:bodyPr>
          <a:lstStyle/>
          <a:p>
            <a:r>
              <a:rPr lang="en-AU" sz="6600" dirty="0">
                <a:solidFill>
                  <a:schemeClr val="accent4">
                    <a:lumMod val="50000"/>
                  </a:schemeClr>
                </a:solidFill>
                <a:latin typeface="+mn-lt"/>
                <a:ea typeface="Quattrocento Sans"/>
                <a:cs typeface="Quattrocento Sans"/>
                <a:sym typeface="Quattrocento Sans"/>
              </a:rPr>
              <a:t> </a:t>
            </a:r>
            <a:endParaRPr lang="en-AU" sz="8800" dirty="0">
              <a:solidFill>
                <a:schemeClr val="accent4">
                  <a:lumMod val="50000"/>
                </a:schemeClr>
              </a:solidFill>
              <a:ea typeface="Quattrocento Sans"/>
              <a:cs typeface="Quattrocento Sans"/>
              <a:sym typeface="Quattrocento Sans"/>
            </a:endParaRPr>
          </a:p>
          <a:p>
            <a:r>
              <a:rPr lang="en-AU" sz="6600" dirty="0">
                <a:solidFill>
                  <a:schemeClr val="accent4">
                    <a:lumMod val="50000"/>
                  </a:schemeClr>
                </a:solidFill>
                <a:latin typeface="+mn-lt"/>
                <a:ea typeface="Quattrocento Sans"/>
                <a:cs typeface="Quattrocento Sans"/>
                <a:sym typeface="Quattrocento Sans"/>
              </a:rPr>
              <a:t> </a:t>
            </a:r>
            <a:endParaRPr lang="en-US" sz="6600" b="1" dirty="0"/>
          </a:p>
        </p:txBody>
      </p:sp>
      <p:sp>
        <p:nvSpPr>
          <p:cNvPr id="8" name="TextBox 7">
            <a:extLst>
              <a:ext uri="{FF2B5EF4-FFF2-40B4-BE49-F238E27FC236}">
                <a16:creationId xmlns:a16="http://schemas.microsoft.com/office/drawing/2014/main" id="{FAFE8671-3F84-6987-AAFE-8B529EA9CF76}"/>
              </a:ext>
            </a:extLst>
          </p:cNvPr>
          <p:cNvSpPr txBox="1"/>
          <p:nvPr/>
        </p:nvSpPr>
        <p:spPr>
          <a:xfrm>
            <a:off x="1435100" y="2644169"/>
            <a:ext cx="7084141" cy="1569660"/>
          </a:xfrm>
          <a:prstGeom prst="rect">
            <a:avLst/>
          </a:prstGeom>
          <a:noFill/>
        </p:spPr>
        <p:txBody>
          <a:bodyPr wrap="square">
            <a:spAutoFit/>
          </a:bodyPr>
          <a:lstStyle/>
          <a:p>
            <a:r>
              <a:rPr lang="en-AU" sz="4800" b="1" spc="300" dirty="0">
                <a:solidFill>
                  <a:schemeClr val="accent4">
                    <a:lumMod val="50000"/>
                  </a:schemeClr>
                </a:solidFill>
                <a:latin typeface="+mn-lt"/>
                <a:ea typeface="Quattrocento Sans"/>
                <a:cs typeface="Quattrocento Sans"/>
                <a:sym typeface="Quattrocento Sans"/>
              </a:rPr>
              <a:t>CUSTOMER</a:t>
            </a:r>
          </a:p>
          <a:p>
            <a:r>
              <a:rPr lang="en-AU" sz="4800" b="1" spc="300" dirty="0">
                <a:solidFill>
                  <a:schemeClr val="accent4">
                    <a:lumMod val="50000"/>
                  </a:schemeClr>
                </a:solidFill>
                <a:latin typeface="+mn-lt"/>
                <a:ea typeface="Quattrocento Sans"/>
                <a:cs typeface="Quattrocento Sans"/>
                <a:sym typeface="Quattrocento Sans"/>
              </a:rPr>
              <a:t>PROFILE</a:t>
            </a:r>
            <a:endParaRPr lang="en-US" sz="4800" b="1" dirty="0"/>
          </a:p>
        </p:txBody>
      </p:sp>
    </p:spTree>
    <p:extLst>
      <p:ext uri="{BB962C8B-B14F-4D97-AF65-F5344CB8AC3E}">
        <p14:creationId xmlns:p14="http://schemas.microsoft.com/office/powerpoint/2010/main" val="1203233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Customer Profile</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pic>
        <p:nvPicPr>
          <p:cNvPr id="3" name="Picture 2" descr="A close-up of a number&#10;&#10;Description automatically generated">
            <a:extLst>
              <a:ext uri="{FF2B5EF4-FFF2-40B4-BE49-F238E27FC236}">
                <a16:creationId xmlns:a16="http://schemas.microsoft.com/office/drawing/2014/main" id="{CA688CA3-50EE-934C-0E49-376E4FBD75FB}"/>
              </a:ext>
            </a:extLst>
          </p:cNvPr>
          <p:cNvPicPr>
            <a:picLocks noChangeAspect="1"/>
          </p:cNvPicPr>
          <p:nvPr/>
        </p:nvPicPr>
        <p:blipFill>
          <a:blip r:embed="rId3"/>
          <a:stretch>
            <a:fillRect/>
          </a:stretch>
        </p:blipFill>
        <p:spPr>
          <a:xfrm>
            <a:off x="4580938" y="2754486"/>
            <a:ext cx="4128577" cy="2353792"/>
          </a:xfrm>
          <a:prstGeom prst="rect">
            <a:avLst/>
          </a:prstGeom>
        </p:spPr>
      </p:pic>
      <p:sp>
        <p:nvSpPr>
          <p:cNvPr id="6" name="TextBox 5">
            <a:extLst>
              <a:ext uri="{FF2B5EF4-FFF2-40B4-BE49-F238E27FC236}">
                <a16:creationId xmlns:a16="http://schemas.microsoft.com/office/drawing/2014/main" id="{8B47E2E5-BAEF-E154-01D8-6082AAE6D41C}"/>
              </a:ext>
            </a:extLst>
          </p:cNvPr>
          <p:cNvSpPr txBox="1"/>
          <p:nvPr/>
        </p:nvSpPr>
        <p:spPr>
          <a:xfrm>
            <a:off x="726052" y="2173532"/>
            <a:ext cx="323009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C00000"/>
                </a:solidFill>
              </a:rPr>
              <a:t>54 AVERAGE AGE</a:t>
            </a:r>
          </a:p>
          <a:p>
            <a:pPr marL="457200" indent="-457200">
              <a:buFont typeface="Arial" panose="020B0604020202020204" pitchFamily="34" charset="0"/>
              <a:buChar char="•"/>
            </a:pPr>
            <a:r>
              <a:rPr lang="en-US" sz="2800" dirty="0">
                <a:solidFill>
                  <a:srgbClr val="C00000"/>
                </a:solidFill>
              </a:rPr>
              <a:t>MARRIED</a:t>
            </a:r>
          </a:p>
          <a:p>
            <a:pPr marL="457200" indent="-457200">
              <a:buFont typeface="Arial" panose="020B0604020202020204" pitchFamily="34" charset="0"/>
              <a:buChar char="•"/>
            </a:pPr>
            <a:r>
              <a:rPr lang="en-US" sz="2800" dirty="0">
                <a:solidFill>
                  <a:srgbClr val="C00000"/>
                </a:solidFill>
              </a:rPr>
              <a:t>BACHELOR’S DEGREE</a:t>
            </a:r>
          </a:p>
          <a:p>
            <a:pPr marL="457200" indent="-457200">
              <a:buFont typeface="Arial" panose="020B0604020202020204" pitchFamily="34" charset="0"/>
              <a:buChar char="•"/>
            </a:pPr>
            <a:r>
              <a:rPr lang="en-US" sz="2800" dirty="0">
                <a:solidFill>
                  <a:srgbClr val="C00000"/>
                </a:solidFill>
              </a:rPr>
              <a:t>TEEN AT HOME</a:t>
            </a:r>
          </a:p>
          <a:p>
            <a:pPr marL="457200" indent="-457200">
              <a:buFont typeface="Arial" panose="020B0604020202020204" pitchFamily="34" charset="0"/>
              <a:buChar char="•"/>
            </a:pPr>
            <a:r>
              <a:rPr lang="en-US" sz="2800" dirty="0">
                <a:solidFill>
                  <a:srgbClr val="C00000"/>
                </a:solidFill>
              </a:rPr>
              <a:t>MAKES MOST PURCHASES IN THE STORE</a:t>
            </a:r>
          </a:p>
          <a:p>
            <a:pPr marL="457200" indent="-457200">
              <a:buFont typeface="Arial" panose="020B0604020202020204" pitchFamily="34" charset="0"/>
              <a:buChar char="•"/>
            </a:pPr>
            <a:r>
              <a:rPr lang="en-US" sz="2800" dirty="0">
                <a:solidFill>
                  <a:srgbClr val="C00000"/>
                </a:solidFill>
              </a:rPr>
              <a:t>WINE </a:t>
            </a:r>
          </a:p>
        </p:txBody>
      </p:sp>
    </p:spTree>
    <p:extLst>
      <p:ext uri="{BB962C8B-B14F-4D97-AF65-F5344CB8AC3E}">
        <p14:creationId xmlns:p14="http://schemas.microsoft.com/office/powerpoint/2010/main" val="2079893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6" name="Google Shape;20;p1">
            <a:extLst>
              <a:ext uri="{FF2B5EF4-FFF2-40B4-BE49-F238E27FC236}">
                <a16:creationId xmlns:a16="http://schemas.microsoft.com/office/drawing/2014/main" id="{C605958E-E76F-5F0E-C041-04C67CA47D50}"/>
              </a:ext>
            </a:extLst>
          </p:cNvPr>
          <p:cNvSpPr/>
          <p:nvPr/>
        </p:nvSpPr>
        <p:spPr>
          <a:xfrm>
            <a:off x="622853" y="621195"/>
            <a:ext cx="7896388" cy="5615609"/>
          </a:xfrm>
          <a:prstGeom prst="rect">
            <a:avLst/>
          </a:prstGeom>
          <a:solidFill>
            <a:schemeClr val="accent1">
              <a:lumMod val="20000"/>
              <a:lumOff val="80000"/>
            </a:schemeClr>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br>
              <a:rPr lang="en-US" sz="2400" dirty="0"/>
            </a:br>
            <a:endParaRPr lang="en-US" sz="2400" dirty="0"/>
          </a:p>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BEF92C4D-9BBD-E434-2DA1-2C096C8CAE80}"/>
              </a:ext>
            </a:extLst>
          </p:cNvPr>
          <p:cNvSpPr txBox="1"/>
          <p:nvPr/>
        </p:nvSpPr>
        <p:spPr>
          <a:xfrm>
            <a:off x="1247612" y="2367171"/>
            <a:ext cx="7271629" cy="2123658"/>
          </a:xfrm>
          <a:prstGeom prst="rect">
            <a:avLst/>
          </a:prstGeom>
          <a:solidFill>
            <a:schemeClr val="accent3">
              <a:lumMod val="75000"/>
            </a:schemeClr>
          </a:solidFill>
        </p:spPr>
        <p:txBody>
          <a:bodyPr wrap="square">
            <a:spAutoFit/>
          </a:bodyPr>
          <a:lstStyle/>
          <a:p>
            <a:r>
              <a:rPr lang="en-AU" sz="6600" dirty="0">
                <a:solidFill>
                  <a:schemeClr val="accent4">
                    <a:lumMod val="50000"/>
                  </a:schemeClr>
                </a:solidFill>
                <a:latin typeface="+mn-lt"/>
                <a:ea typeface="Quattrocento Sans"/>
                <a:cs typeface="Quattrocento Sans"/>
                <a:sym typeface="Quattrocento Sans"/>
              </a:rPr>
              <a:t> </a:t>
            </a:r>
            <a:endParaRPr lang="en-AU" sz="8800" dirty="0">
              <a:solidFill>
                <a:schemeClr val="accent4">
                  <a:lumMod val="50000"/>
                </a:schemeClr>
              </a:solidFill>
              <a:ea typeface="Quattrocento Sans"/>
              <a:cs typeface="Quattrocento Sans"/>
              <a:sym typeface="Quattrocento Sans"/>
            </a:endParaRPr>
          </a:p>
          <a:p>
            <a:r>
              <a:rPr lang="en-AU" sz="6600" dirty="0">
                <a:solidFill>
                  <a:schemeClr val="accent4">
                    <a:lumMod val="50000"/>
                  </a:schemeClr>
                </a:solidFill>
                <a:latin typeface="+mn-lt"/>
                <a:ea typeface="Quattrocento Sans"/>
                <a:cs typeface="Quattrocento Sans"/>
                <a:sym typeface="Quattrocento Sans"/>
              </a:rPr>
              <a:t> </a:t>
            </a:r>
            <a:endParaRPr lang="en-US" sz="6600" b="1" dirty="0"/>
          </a:p>
        </p:txBody>
      </p:sp>
      <p:sp>
        <p:nvSpPr>
          <p:cNvPr id="8" name="TextBox 7">
            <a:extLst>
              <a:ext uri="{FF2B5EF4-FFF2-40B4-BE49-F238E27FC236}">
                <a16:creationId xmlns:a16="http://schemas.microsoft.com/office/drawing/2014/main" id="{B205BB32-6526-A8B2-668D-E5ED6F27B47F}"/>
              </a:ext>
            </a:extLst>
          </p:cNvPr>
          <p:cNvSpPr txBox="1"/>
          <p:nvPr/>
        </p:nvSpPr>
        <p:spPr>
          <a:xfrm>
            <a:off x="1400012" y="3013500"/>
            <a:ext cx="7896388" cy="830997"/>
          </a:xfrm>
          <a:prstGeom prst="rect">
            <a:avLst/>
          </a:prstGeom>
          <a:noFill/>
        </p:spPr>
        <p:txBody>
          <a:bodyPr wrap="square">
            <a:spAutoFit/>
          </a:bodyPr>
          <a:lstStyle/>
          <a:p>
            <a:r>
              <a:rPr lang="en-AU" sz="4800" b="1" spc="300" dirty="0">
                <a:solidFill>
                  <a:schemeClr val="accent4">
                    <a:lumMod val="50000"/>
                  </a:schemeClr>
                </a:solidFill>
                <a:latin typeface="+mn-lt"/>
                <a:ea typeface="Quattrocento Sans"/>
                <a:cs typeface="Quattrocento Sans"/>
                <a:sym typeface="Quattrocento Sans"/>
              </a:rPr>
              <a:t>RECOMMENDATIONS</a:t>
            </a:r>
            <a:endParaRPr lang="en-US" sz="4800" b="1" dirty="0"/>
          </a:p>
        </p:txBody>
      </p:sp>
    </p:spTree>
    <p:extLst>
      <p:ext uri="{BB962C8B-B14F-4D97-AF65-F5344CB8AC3E}">
        <p14:creationId xmlns:p14="http://schemas.microsoft.com/office/powerpoint/2010/main" val="312144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57541"/>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1</a:t>
            </a:r>
            <a:endParaRPr lang="en-US" b="0" i="0" u="none" strike="noStrike" cap="none" dirty="0">
              <a:solidFill>
                <a:schemeClr val="lt1"/>
              </a:solidFill>
              <a:latin typeface="Arial"/>
              <a:ea typeface="Arial"/>
              <a:cs typeface="Arial"/>
            </a:endParaRPr>
          </a:p>
        </p:txBody>
      </p:sp>
      <p:sp>
        <p:nvSpPr>
          <p:cNvPr id="23" name="Google Shape;23;p1"/>
          <p:cNvSpPr/>
          <p:nvPr/>
        </p:nvSpPr>
        <p:spPr>
          <a:xfrm>
            <a:off x="4668375" y="1657541"/>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4</a:t>
            </a:r>
            <a:endParaRPr lang="en-US" b="0" i="0" u="none" strike="noStrike" cap="none" dirty="0">
              <a:solidFill>
                <a:schemeClr val="lt1"/>
              </a:solidFill>
              <a:latin typeface="Arial"/>
              <a:ea typeface="Arial"/>
              <a:cs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5</a:t>
            </a:r>
            <a:endParaRPr lang="en-US" b="0" i="0" u="none" strike="noStrike" cap="none" dirty="0">
              <a:solidFill>
                <a:schemeClr val="lt1"/>
              </a:solidFill>
              <a:latin typeface="Arial"/>
              <a:ea typeface="Arial"/>
              <a:cs typeface="Arial"/>
            </a:endParaRPr>
          </a:p>
        </p:txBody>
      </p:sp>
      <p:sp>
        <p:nvSpPr>
          <p:cNvPr id="27" name="Google Shape;27;p1"/>
          <p:cNvSpPr/>
          <p:nvPr/>
        </p:nvSpPr>
        <p:spPr>
          <a:xfrm>
            <a:off x="218936" y="3207096"/>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2</a:t>
            </a:r>
            <a:endParaRPr lang="en-US" b="0" i="0" u="none" strike="noStrike" cap="none" dirty="0">
              <a:solidFill>
                <a:schemeClr val="lt1"/>
              </a:solidFill>
              <a:latin typeface="Arial"/>
              <a:ea typeface="Arial"/>
              <a:cs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3</a:t>
            </a:r>
            <a:endParaRPr lang="en-US" b="0" i="0" u="none" strike="noStrike" cap="none" dirty="0">
              <a:solidFill>
                <a:schemeClr val="lt1"/>
              </a:solidFill>
              <a:latin typeface="Arial"/>
              <a:ea typeface="Arial"/>
              <a:cs typeface="Arial"/>
            </a:endParaRPr>
          </a:p>
        </p:txBody>
      </p:sp>
      <p:sp>
        <p:nvSpPr>
          <p:cNvPr id="31" name="Google Shape;31;p1"/>
          <p:cNvSpPr/>
          <p:nvPr/>
        </p:nvSpPr>
        <p:spPr>
          <a:xfrm>
            <a:off x="4668375" y="4797685"/>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6</a:t>
            </a:r>
            <a:endParaRPr lang="en-US" b="0" i="0" u="none" strike="noStrike" cap="none" dirty="0">
              <a:solidFill>
                <a:schemeClr val="lt1"/>
              </a:solidFill>
              <a:latin typeface="Arial"/>
              <a:ea typeface="Arial"/>
              <a:cs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221935" y="2030162"/>
            <a:ext cx="4150998" cy="1091498"/>
          </a:xfrm>
          <a:prstGeom prst="rect">
            <a:avLst/>
          </a:prstGeom>
          <a:noFill/>
          <a:ln>
            <a:noFill/>
          </a:ln>
        </p:spPr>
        <p:txBody>
          <a:bodyPr spcFirstLastPara="1" wrap="square" lIns="91425" tIns="45700" rIns="91425" bIns="45700" anchor="t" anchorCtr="0">
            <a:noAutofit/>
          </a:bodyPr>
          <a:lstStyle/>
          <a:p>
            <a:pPr algn="l" rtl="0"/>
            <a:r>
              <a:rPr lang="en-US" sz="1000" dirty="0">
                <a:effectLst/>
              </a:rPr>
              <a:t>Globally, the company had solid revenues and a healthy bottom line in the past 3 years; however, the profit growth perspectives for the next 3 years are not promising. For this reason, several strategic initiatives are being considered to invert this situation. One is to improve the performance of marketing activities, with a special focus </a:t>
            </a:r>
            <a:r>
              <a:rPr lang="en-US" sz="1000">
                <a:effectLst/>
              </a:rPr>
              <a:t>on marketing </a:t>
            </a:r>
            <a:r>
              <a:rPr lang="en-US" sz="1000" dirty="0">
                <a:effectLst/>
              </a:rPr>
              <a:t>campaigns. </a:t>
            </a:r>
          </a:p>
        </p:txBody>
      </p:sp>
      <p:sp>
        <p:nvSpPr>
          <p:cNvPr id="35" name="Google Shape;35;p1"/>
          <p:cNvSpPr txBox="1"/>
          <p:nvPr/>
        </p:nvSpPr>
        <p:spPr>
          <a:xfrm>
            <a:off x="225876" y="3645290"/>
            <a:ext cx="4150998" cy="98337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AU" sz="1050" dirty="0"/>
              <a:t>Clear understanding of BVD’s customer base</a:t>
            </a:r>
          </a:p>
          <a:p>
            <a:pPr marL="171450" indent="-171450">
              <a:buFont typeface="Arial" panose="020B0604020202020204" pitchFamily="34" charset="0"/>
              <a:buChar char="•"/>
            </a:pPr>
            <a:r>
              <a:rPr lang="en-AU" sz="1050" dirty="0"/>
              <a:t>Customer retention </a:t>
            </a:r>
          </a:p>
          <a:p>
            <a:pPr marL="171450" indent="-171450">
              <a:buFont typeface="Arial" panose="020B0604020202020204" pitchFamily="34" charset="0"/>
              <a:buChar char="•"/>
            </a:pPr>
            <a:r>
              <a:rPr lang="en-AU" sz="1050" dirty="0"/>
              <a:t>Increase in profit margin</a:t>
            </a:r>
          </a:p>
          <a:p>
            <a:endParaRPr lang="en-AU" sz="1050" b="1" dirty="0"/>
          </a:p>
        </p:txBody>
      </p:sp>
      <p:sp>
        <p:nvSpPr>
          <p:cNvPr id="36" name="Google Shape;36;p1"/>
          <p:cNvSpPr txBox="1"/>
          <p:nvPr/>
        </p:nvSpPr>
        <p:spPr>
          <a:xfrm>
            <a:off x="230197" y="5192688"/>
            <a:ext cx="4139173" cy="751488"/>
          </a:xfrm>
          <a:prstGeom prst="rect">
            <a:avLst/>
          </a:prstGeom>
          <a:noFill/>
          <a:ln>
            <a:noFill/>
          </a:ln>
        </p:spPr>
        <p:txBody>
          <a:bodyPr spcFirstLastPara="1" wrap="square" lIns="91425" tIns="45700" rIns="91425" bIns="45700" anchor="t" anchorCtr="0">
            <a:noAutofit/>
          </a:bodyPr>
          <a:lstStyle/>
          <a:p>
            <a:pPr marL="171450" indent="-171450">
              <a:buChar char="•"/>
            </a:pPr>
            <a:r>
              <a:rPr lang="en-AU" sz="1050" dirty="0"/>
              <a:t>Which products are they purchasing?</a:t>
            </a:r>
          </a:p>
          <a:p>
            <a:pPr marL="171450" indent="-171450">
              <a:buChar char="•"/>
            </a:pPr>
            <a:r>
              <a:rPr lang="en-AU" sz="1050" dirty="0"/>
              <a:t>Where is the customer purchasing: in-store, catalogue, website</a:t>
            </a:r>
          </a:p>
          <a:p>
            <a:pPr marL="171450" indent="-171450">
              <a:buChar char="•"/>
            </a:pPr>
            <a:r>
              <a:rPr lang="en-AU" sz="1050" dirty="0"/>
              <a:t>Does the customer prefer gold products or discounted products?</a:t>
            </a:r>
          </a:p>
          <a:p>
            <a:pPr marL="171450" indent="-171450">
              <a:buChar char="•"/>
            </a:pPr>
            <a:r>
              <a:rPr lang="en-AU" sz="1050" dirty="0"/>
              <a:t>Is the customer an early adopter of new offerings?</a:t>
            </a:r>
            <a:endParaRPr lang="en-AU" dirty="0"/>
          </a:p>
        </p:txBody>
      </p:sp>
      <p:sp>
        <p:nvSpPr>
          <p:cNvPr id="37" name="Google Shape;37;p1"/>
          <p:cNvSpPr txBox="1"/>
          <p:nvPr/>
        </p:nvSpPr>
        <p:spPr>
          <a:xfrm>
            <a:off x="4811486" y="2035868"/>
            <a:ext cx="3597455" cy="1017000"/>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AU" sz="1050" dirty="0"/>
              <a:t>Once BVD has its customer profile, will need to maintain a detailed marketing plan moving forward to avoid project scope creep</a:t>
            </a:r>
          </a:p>
          <a:p>
            <a:pPr marL="171450" indent="-171450">
              <a:buFont typeface="Arial" panose="020B0604020202020204" pitchFamily="34" charset="0"/>
              <a:buChar char="•"/>
            </a:pPr>
            <a:r>
              <a:rPr lang="en-AU" sz="1050" dirty="0"/>
              <a:t>Misalignment with stakeholders</a:t>
            </a:r>
          </a:p>
        </p:txBody>
      </p:sp>
      <p:sp>
        <p:nvSpPr>
          <p:cNvPr id="38" name="Google Shape;38;p1"/>
          <p:cNvSpPr txBox="1"/>
          <p:nvPr/>
        </p:nvSpPr>
        <p:spPr>
          <a:xfrm>
            <a:off x="4680026" y="5176011"/>
            <a:ext cx="4158880" cy="1081065"/>
          </a:xfrm>
          <a:prstGeom prst="rect">
            <a:avLst/>
          </a:prstGeom>
          <a:noFill/>
          <a:ln>
            <a:noFill/>
          </a:ln>
        </p:spPr>
        <p:txBody>
          <a:bodyPr spcFirstLastPara="1" wrap="square" lIns="91425" tIns="45700" rIns="91425" bIns="45700" anchor="t" anchorCtr="0">
            <a:noAutofit/>
          </a:bodyPr>
          <a:lstStyle/>
          <a:p>
            <a:pPr marL="171450" indent="-171450">
              <a:buChar char="•"/>
            </a:pPr>
            <a:endParaRPr lang="en-AU" sz="1050" dirty="0"/>
          </a:p>
          <a:p>
            <a:pPr marL="171450" indent="-171450">
              <a:buChar char="•"/>
            </a:pPr>
            <a:r>
              <a:rPr lang="en-AU" sz="1050" dirty="0"/>
              <a:t>Socio-economic and shopping habit data was collected from a random sample of 2,240 customers over the course of a 5-part promotional campaign drive of those who responded to our team</a:t>
            </a:r>
            <a:endParaRPr lang="en-US" dirty="0"/>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Problem Statement</a:t>
            </a:r>
            <a:endParaRPr dirty="0">
              <a:solidFill>
                <a:schemeClr val="accent4">
                  <a:lumMod val="50000"/>
                </a:schemeClr>
              </a:solidFill>
              <a:latin typeface="+mn-lt"/>
            </a:endParaRPr>
          </a:p>
        </p:txBody>
      </p:sp>
      <p:sp>
        <p:nvSpPr>
          <p:cNvPr id="47" name="Google Shape;47;p1"/>
          <p:cNvSpPr txBox="1"/>
          <p:nvPr/>
        </p:nvSpPr>
        <p:spPr>
          <a:xfrm>
            <a:off x="4670188" y="3547600"/>
            <a:ext cx="4154939" cy="1081065"/>
          </a:xfrm>
          <a:prstGeom prst="rect">
            <a:avLst/>
          </a:prstGeom>
          <a:noFill/>
          <a:ln>
            <a:noFill/>
          </a:ln>
        </p:spPr>
        <p:txBody>
          <a:bodyPr spcFirstLastPara="1" wrap="square" lIns="91425" tIns="45700" rIns="91425" bIns="45700" anchor="t" anchorCtr="0">
            <a:noAutofit/>
          </a:bodyPr>
          <a:lstStyle/>
          <a:p>
            <a:pPr marL="171450" indent="-171450">
              <a:buChar char="•"/>
            </a:pPr>
            <a:endParaRPr lang="en-AU" sz="1200" dirty="0"/>
          </a:p>
          <a:p>
            <a:pPr marL="171450" indent="-171450">
              <a:buChar char="•"/>
            </a:pPr>
            <a:r>
              <a:rPr lang="en-US" sz="1050" dirty="0"/>
              <a:t>Chief Marketing Officer </a:t>
            </a:r>
          </a:p>
          <a:p>
            <a:pPr marL="171450" indent="-171450">
              <a:buChar char="•"/>
            </a:pPr>
            <a:r>
              <a:rPr lang="en-US" sz="1050" dirty="0"/>
              <a:t>Chief Analytics Officer </a:t>
            </a:r>
          </a:p>
          <a:p>
            <a:pPr marL="171450" indent="-171450">
              <a:buChar char="•"/>
            </a:pPr>
            <a:r>
              <a:rPr lang="en-US" sz="1050"/>
              <a:t>Project Manager</a:t>
            </a:r>
            <a:endParaRPr lang="en-US" sz="1050" dirty="0"/>
          </a:p>
          <a:p>
            <a:pPr marL="171450" indent="-171450">
              <a:buChar char="•"/>
            </a:pPr>
            <a:r>
              <a:rPr lang="en-US" sz="1050" dirty="0"/>
              <a:t>Research &amp; Development</a:t>
            </a:r>
          </a:p>
          <a:p>
            <a:pPr marL="171450" indent="-171450">
              <a:buChar char="•"/>
            </a:pPr>
            <a:endParaRPr lang="en-AU" sz="1050" b="1" dirty="0"/>
          </a:p>
        </p:txBody>
      </p:sp>
      <p:sp>
        <p:nvSpPr>
          <p:cNvPr id="48" name="Google Shape;48;p1"/>
          <p:cNvSpPr txBox="1"/>
          <p:nvPr/>
        </p:nvSpPr>
        <p:spPr>
          <a:xfrm>
            <a:off x="209540" y="579599"/>
            <a:ext cx="7544015" cy="614073"/>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To develop a BVD customer profile to target only those customers who would be receptive to future offerings while leaving out the non-respondents</a:t>
            </a:r>
            <a:endParaRPr lang="en-AU" sz="14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29831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1" name="Google Shape;21;p1"/>
          <p:cNvSpPr/>
          <p:nvPr/>
        </p:nvSpPr>
        <p:spPr>
          <a:xfrm>
            <a:off x="184140" y="1576013"/>
            <a:ext cx="8747404" cy="509239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228654" y="223143"/>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Recommendations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lang="en-AU"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7889E62-217F-3794-B92B-B13A700C8B32}"/>
              </a:ext>
            </a:extLst>
          </p:cNvPr>
          <p:cNvSpPr txBox="1"/>
          <p:nvPr/>
        </p:nvSpPr>
        <p:spPr>
          <a:xfrm>
            <a:off x="863600" y="4304576"/>
            <a:ext cx="7365999" cy="187743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C00000"/>
                </a:solidFill>
              </a:rPr>
              <a:t>FURTHER ANALYSIS</a:t>
            </a:r>
          </a:p>
          <a:p>
            <a:endParaRPr lang="en-US" dirty="0"/>
          </a:p>
          <a:p>
            <a:pPr marL="742950" lvl="1" indent="-285750">
              <a:buFont typeface="Arial" panose="020B0604020202020204" pitchFamily="34" charset="0"/>
              <a:buChar char="•"/>
            </a:pPr>
            <a:r>
              <a:rPr lang="en-US" sz="1600" dirty="0"/>
              <a:t>Correlation between seasonality and purchases</a:t>
            </a:r>
          </a:p>
          <a:p>
            <a:pPr marL="742950" lvl="1" indent="-285750">
              <a:buFont typeface="Arial" panose="020B0604020202020204" pitchFamily="34" charset="0"/>
              <a:buChar char="•"/>
            </a:pPr>
            <a:r>
              <a:rPr lang="en-US" sz="1600" dirty="0">
                <a:solidFill>
                  <a:schemeClr val="bg2">
                    <a:lumMod val="10000"/>
                  </a:schemeClr>
                </a:solidFill>
                <a:ea typeface="Arial"/>
                <a:cs typeface="Arial"/>
                <a:sym typeface="Arial"/>
              </a:rPr>
              <a:t>Is there a product that is discounted more often?</a:t>
            </a:r>
          </a:p>
          <a:p>
            <a:pPr marL="1200150" lvl="2" indent="-285750">
              <a:buFont typeface="Arial" panose="020B0604020202020204" pitchFamily="34" charset="0"/>
              <a:buChar char="•"/>
            </a:pPr>
            <a:r>
              <a:rPr lang="en-US" sz="1600" dirty="0">
                <a:solidFill>
                  <a:schemeClr val="bg2">
                    <a:lumMod val="10000"/>
                  </a:schemeClr>
                </a:solidFill>
                <a:ea typeface="Arial"/>
                <a:cs typeface="Arial"/>
                <a:sym typeface="Arial"/>
              </a:rPr>
              <a:t>Is it because the product goes bad quickly or is it a seasonal issue?</a:t>
            </a:r>
            <a:endParaRPr lang="en-US" sz="1600" dirty="0"/>
          </a:p>
          <a:p>
            <a:pPr marL="742950" lvl="1" indent="-285750">
              <a:buFont typeface="Arial" panose="020B0604020202020204" pitchFamily="34" charset="0"/>
              <a:buChar char="•"/>
            </a:pPr>
            <a:r>
              <a:rPr lang="en-US" sz="1600" dirty="0"/>
              <a:t>Spending habits of the 30–40-year range</a:t>
            </a:r>
          </a:p>
          <a:p>
            <a:pPr marL="742950" lvl="1" indent="-285750">
              <a:buFont typeface="Arial" panose="020B0604020202020204" pitchFamily="34" charset="0"/>
              <a:buChar char="•"/>
            </a:pPr>
            <a:r>
              <a:rPr lang="en-US" sz="1600" dirty="0"/>
              <a:t>Spending habits of gold (exclusive) products customers</a:t>
            </a:r>
          </a:p>
        </p:txBody>
      </p:sp>
      <p:sp>
        <p:nvSpPr>
          <p:cNvPr id="6" name="TextBox 5">
            <a:extLst>
              <a:ext uri="{FF2B5EF4-FFF2-40B4-BE49-F238E27FC236}">
                <a16:creationId xmlns:a16="http://schemas.microsoft.com/office/drawing/2014/main" id="{AC433B63-880B-5B67-5DEA-04148C018E5B}"/>
              </a:ext>
            </a:extLst>
          </p:cNvPr>
          <p:cNvSpPr txBox="1"/>
          <p:nvPr/>
        </p:nvSpPr>
        <p:spPr>
          <a:xfrm>
            <a:off x="1142086" y="2098862"/>
            <a:ext cx="6809026" cy="163121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C00000"/>
                </a:solidFill>
              </a:rPr>
              <a:t>MARKETING</a:t>
            </a:r>
          </a:p>
          <a:p>
            <a:endParaRPr lang="en-US" dirty="0"/>
          </a:p>
          <a:p>
            <a:pPr marL="742950" lvl="1" indent="-285750">
              <a:buFont typeface="Arial" panose="020B0604020202020204" pitchFamily="34" charset="0"/>
              <a:buChar char="•"/>
            </a:pPr>
            <a:r>
              <a:rPr lang="en-US" sz="1600" dirty="0"/>
              <a:t>Catalog and in-store offers to drive the 50-60 age group to visit those sales channels</a:t>
            </a:r>
          </a:p>
          <a:p>
            <a:pPr marL="742950" lvl="1" indent="-285750">
              <a:buFont typeface="Arial" panose="020B0604020202020204" pitchFamily="34" charset="0"/>
              <a:buChar char="•"/>
            </a:pPr>
            <a:r>
              <a:rPr lang="en-US" sz="1600" dirty="0"/>
              <a:t>Discounted catalog or in-store offers based on family size</a:t>
            </a:r>
          </a:p>
          <a:p>
            <a:pPr marL="742950" lvl="1" indent="-285750">
              <a:buFont typeface="Arial" panose="020B0604020202020204" pitchFamily="34" charset="0"/>
              <a:buChar char="•"/>
            </a:pPr>
            <a:r>
              <a:rPr lang="en-US" sz="1600" dirty="0">
                <a:solidFill>
                  <a:schemeClr val="bg2">
                    <a:lumMod val="10000"/>
                  </a:schemeClr>
                </a:solidFill>
                <a:ea typeface="Arial"/>
                <a:cs typeface="Arial"/>
                <a:sym typeface="Arial"/>
              </a:rPr>
              <a:t>Make offers no more than 4 times</a:t>
            </a:r>
          </a:p>
        </p:txBody>
      </p:sp>
    </p:spTree>
    <p:extLst>
      <p:ext uri="{BB962C8B-B14F-4D97-AF65-F5344CB8AC3E}">
        <p14:creationId xmlns:p14="http://schemas.microsoft.com/office/powerpoint/2010/main" val="405971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171451" y="475942"/>
            <a:ext cx="8908754" cy="27699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900" dirty="0">
                <a:solidFill>
                  <a:schemeClr val="tx1">
                    <a:lumMod val="85000"/>
                    <a:lumOff val="15000"/>
                  </a:schemeClr>
                </a:solidFill>
                <a:latin typeface="+mn-lt"/>
              </a:rPr>
              <a:t>OBJECTIVE: Build a predictive model to help Bon Vivant Delicatessen predict customer behavior. This model will allow the company to cherry pick the customers that are most likely to purchase while leaving out those not interested, making the next campaign highly profitable.</a:t>
            </a:r>
            <a:endParaRPr sz="900" dirty="0">
              <a:solidFill>
                <a:schemeClr val="tx1">
                  <a:lumMod val="85000"/>
                  <a:lumOff val="15000"/>
                </a:schemeClr>
              </a:solidFill>
              <a:latin typeface="+mn-lt"/>
            </a:endParaRPr>
          </a:p>
        </p:txBody>
      </p:sp>
      <p:sp>
        <p:nvSpPr>
          <p:cNvPr id="38" name="Google Shape;38;p2"/>
          <p:cNvSpPr/>
          <p:nvPr/>
        </p:nvSpPr>
        <p:spPr>
          <a:xfrm>
            <a:off x="171451" y="154092"/>
            <a:ext cx="3400456"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AU" sz="2000" b="1" i="0" u="none" strike="noStrike" cap="none" dirty="0">
                <a:solidFill>
                  <a:schemeClr val="accent4">
                    <a:lumMod val="50000"/>
                  </a:schemeClr>
                </a:solidFill>
                <a:ea typeface="Arial"/>
                <a:cs typeface="Arial"/>
                <a:sym typeface="Arial"/>
              </a:rPr>
              <a:t>Bon Vivant Delicatessen </a:t>
            </a:r>
            <a:endParaRPr sz="2000" b="1" dirty="0">
              <a:solidFill>
                <a:schemeClr val="accent4">
                  <a:lumMod val="50000"/>
                </a:schemeClr>
              </a:solidFill>
            </a:endParaRPr>
          </a:p>
        </p:txBody>
      </p:sp>
      <p:sp>
        <p:nvSpPr>
          <p:cNvPr id="158" name="Google Shape;57;p2">
            <a:extLst>
              <a:ext uri="{FF2B5EF4-FFF2-40B4-BE49-F238E27FC236}">
                <a16:creationId xmlns:a16="http://schemas.microsoft.com/office/drawing/2014/main" id="{F0430D6A-0FBA-5FFF-A9E6-0C67295500EF}"/>
              </a:ext>
            </a:extLst>
          </p:cNvPr>
          <p:cNvSpPr/>
          <p:nvPr/>
        </p:nvSpPr>
        <p:spPr>
          <a:xfrm>
            <a:off x="2273796" y="1076421"/>
            <a:ext cx="3949288" cy="337019"/>
          </a:xfrm>
          <a:prstGeom prst="rect">
            <a:avLst/>
          </a:prstGeom>
          <a:solidFill>
            <a:schemeClr val="bg1">
              <a:lumMod val="95000"/>
            </a:schemeClr>
          </a:solidFill>
          <a:ln w="317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Predictive Model for next campaign</a:t>
            </a:r>
            <a:endParaRPr sz="1000" dirty="0">
              <a:solidFill>
                <a:schemeClr val="bg2">
                  <a:lumMod val="10000"/>
                </a:schemeClr>
              </a:solidFill>
              <a:ea typeface="Arial"/>
              <a:cs typeface="Arial"/>
              <a:sym typeface="Arial"/>
            </a:endParaRPr>
          </a:p>
        </p:txBody>
      </p:sp>
      <p:sp>
        <p:nvSpPr>
          <p:cNvPr id="15" name="Google Shape;57;p2">
            <a:extLst>
              <a:ext uri="{FF2B5EF4-FFF2-40B4-BE49-F238E27FC236}">
                <a16:creationId xmlns:a16="http://schemas.microsoft.com/office/drawing/2014/main" id="{95A7772E-6581-E889-B716-84609AF49CB2}"/>
              </a:ext>
            </a:extLst>
          </p:cNvPr>
          <p:cNvSpPr/>
          <p:nvPr/>
        </p:nvSpPr>
        <p:spPr>
          <a:xfrm>
            <a:off x="7432129" y="1721045"/>
            <a:ext cx="1548722" cy="801244"/>
          </a:xfrm>
          <a:prstGeom prst="rect">
            <a:avLst/>
          </a:prstGeom>
          <a:solidFill>
            <a:schemeClr val="accent4">
              <a:lumMod val="20000"/>
              <a:lumOff val="80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Campaign tests</a:t>
            </a:r>
          </a:p>
          <a:p>
            <a:pPr marL="0" marR="0" lvl="0" indent="0" algn="ctr" rtl="0">
              <a:spcBef>
                <a:spcPts val="0"/>
              </a:spcBef>
              <a:spcAft>
                <a:spcPts val="0"/>
              </a:spcAft>
              <a:buNone/>
            </a:pPr>
            <a:r>
              <a:rPr lang="en-US" sz="1000" dirty="0">
                <a:solidFill>
                  <a:schemeClr val="bg2">
                    <a:lumMod val="10000"/>
                  </a:schemeClr>
                </a:solidFill>
                <a:ea typeface="Arial"/>
                <a:cs typeface="Arial"/>
                <a:sym typeface="Arial"/>
              </a:rPr>
              <a:t>1, 2, 3, 4, 5</a:t>
            </a:r>
            <a:endParaRPr sz="1000" dirty="0">
              <a:solidFill>
                <a:schemeClr val="bg2">
                  <a:lumMod val="10000"/>
                </a:schemeClr>
              </a:solidFill>
              <a:ea typeface="Arial"/>
              <a:cs typeface="Arial"/>
              <a:sym typeface="Arial"/>
            </a:endParaRPr>
          </a:p>
        </p:txBody>
      </p:sp>
      <p:sp>
        <p:nvSpPr>
          <p:cNvPr id="13" name="Google Shape;57;p2">
            <a:extLst>
              <a:ext uri="{FF2B5EF4-FFF2-40B4-BE49-F238E27FC236}">
                <a16:creationId xmlns:a16="http://schemas.microsoft.com/office/drawing/2014/main" id="{553CEF2A-012D-6FFD-97BF-9C17026876BC}"/>
              </a:ext>
            </a:extLst>
          </p:cNvPr>
          <p:cNvSpPr/>
          <p:nvPr/>
        </p:nvSpPr>
        <p:spPr>
          <a:xfrm>
            <a:off x="5611049" y="2170333"/>
            <a:ext cx="1355593" cy="389110"/>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Using discounts</a:t>
            </a:r>
            <a:endParaRPr sz="1000" dirty="0">
              <a:solidFill>
                <a:schemeClr val="bg2">
                  <a:lumMod val="10000"/>
                </a:schemeClr>
              </a:solidFill>
              <a:ea typeface="Arial"/>
              <a:cs typeface="Arial"/>
              <a:sym typeface="Arial"/>
            </a:endParaRPr>
          </a:p>
        </p:txBody>
      </p:sp>
      <p:sp>
        <p:nvSpPr>
          <p:cNvPr id="202" name="Google Shape;57;p2">
            <a:extLst>
              <a:ext uri="{FF2B5EF4-FFF2-40B4-BE49-F238E27FC236}">
                <a16:creationId xmlns:a16="http://schemas.microsoft.com/office/drawing/2014/main" id="{0FA37246-07FA-87F8-F6AA-7407DBB041CC}"/>
              </a:ext>
            </a:extLst>
          </p:cNvPr>
          <p:cNvSpPr/>
          <p:nvPr/>
        </p:nvSpPr>
        <p:spPr>
          <a:xfrm>
            <a:off x="5623683" y="1752590"/>
            <a:ext cx="1342959" cy="298415"/>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Promotion</a:t>
            </a:r>
          </a:p>
        </p:txBody>
      </p:sp>
      <p:grpSp>
        <p:nvGrpSpPr>
          <p:cNvPr id="65" name="Group 64">
            <a:extLst>
              <a:ext uri="{FF2B5EF4-FFF2-40B4-BE49-F238E27FC236}">
                <a16:creationId xmlns:a16="http://schemas.microsoft.com/office/drawing/2014/main" id="{6F60660A-3F2E-6200-70C1-E524AB956AC7}"/>
              </a:ext>
            </a:extLst>
          </p:cNvPr>
          <p:cNvGrpSpPr/>
          <p:nvPr/>
        </p:nvGrpSpPr>
        <p:grpSpPr>
          <a:xfrm>
            <a:off x="3791078" y="2173074"/>
            <a:ext cx="1372464" cy="834704"/>
            <a:chOff x="6868109" y="2984248"/>
            <a:chExt cx="1002716" cy="834704"/>
          </a:xfrm>
        </p:grpSpPr>
        <p:sp>
          <p:nvSpPr>
            <p:cNvPr id="20" name="Google Shape;57;p2">
              <a:extLst>
                <a:ext uri="{FF2B5EF4-FFF2-40B4-BE49-F238E27FC236}">
                  <a16:creationId xmlns:a16="http://schemas.microsoft.com/office/drawing/2014/main" id="{C881F525-2401-5A38-2F1D-146E5CD123AF}"/>
                </a:ext>
              </a:extLst>
            </p:cNvPr>
            <p:cNvSpPr/>
            <p:nvPr/>
          </p:nvSpPr>
          <p:spPr>
            <a:xfrm>
              <a:off x="6868109" y="3304028"/>
              <a:ext cx="1002715"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In-store</a:t>
              </a:r>
              <a:endParaRPr sz="1000" dirty="0">
                <a:solidFill>
                  <a:schemeClr val="bg2">
                    <a:lumMod val="10000"/>
                  </a:schemeClr>
                </a:solidFill>
                <a:ea typeface="Arial"/>
                <a:cs typeface="Arial"/>
                <a:sym typeface="Arial"/>
              </a:endParaRPr>
            </a:p>
          </p:txBody>
        </p:sp>
        <p:sp>
          <p:nvSpPr>
            <p:cNvPr id="21" name="Google Shape;57;p2">
              <a:extLst>
                <a:ext uri="{FF2B5EF4-FFF2-40B4-BE49-F238E27FC236}">
                  <a16:creationId xmlns:a16="http://schemas.microsoft.com/office/drawing/2014/main" id="{7E357BA7-6D71-EC8E-F555-62D41C885B25}"/>
                </a:ext>
              </a:extLst>
            </p:cNvPr>
            <p:cNvSpPr/>
            <p:nvPr/>
          </p:nvSpPr>
          <p:spPr>
            <a:xfrm>
              <a:off x="6868110" y="2984248"/>
              <a:ext cx="1002715"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catalogue</a:t>
              </a:r>
              <a:endParaRPr sz="1000" dirty="0">
                <a:solidFill>
                  <a:schemeClr val="bg2">
                    <a:lumMod val="10000"/>
                  </a:schemeClr>
                </a:solidFill>
                <a:ea typeface="Arial"/>
                <a:cs typeface="Arial"/>
                <a:sym typeface="Arial"/>
              </a:endParaRPr>
            </a:p>
          </p:txBody>
        </p:sp>
        <p:sp>
          <p:nvSpPr>
            <p:cNvPr id="22" name="Google Shape;57;p2">
              <a:extLst>
                <a:ext uri="{FF2B5EF4-FFF2-40B4-BE49-F238E27FC236}">
                  <a16:creationId xmlns:a16="http://schemas.microsoft.com/office/drawing/2014/main" id="{5CDACB92-D9C4-2D36-5E77-5FC781818A35}"/>
                </a:ext>
              </a:extLst>
            </p:cNvPr>
            <p:cNvSpPr/>
            <p:nvPr/>
          </p:nvSpPr>
          <p:spPr>
            <a:xfrm>
              <a:off x="6868109" y="3631427"/>
              <a:ext cx="1002715"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website</a:t>
              </a:r>
              <a:endParaRPr sz="1000" dirty="0">
                <a:solidFill>
                  <a:schemeClr val="bg2">
                    <a:lumMod val="10000"/>
                  </a:schemeClr>
                </a:solidFill>
                <a:ea typeface="Arial"/>
                <a:cs typeface="Arial"/>
                <a:sym typeface="Arial"/>
              </a:endParaRPr>
            </a:p>
          </p:txBody>
        </p:sp>
      </p:grpSp>
      <p:sp>
        <p:nvSpPr>
          <p:cNvPr id="40" name="Google Shape;58;p2">
            <a:extLst>
              <a:ext uri="{FF2B5EF4-FFF2-40B4-BE49-F238E27FC236}">
                <a16:creationId xmlns:a16="http://schemas.microsoft.com/office/drawing/2014/main" id="{0BA7FA67-EB7B-956A-A8E2-DC680383E28B}"/>
              </a:ext>
            </a:extLst>
          </p:cNvPr>
          <p:cNvSpPr/>
          <p:nvPr/>
        </p:nvSpPr>
        <p:spPr>
          <a:xfrm>
            <a:off x="266185" y="2192342"/>
            <a:ext cx="1473603"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education</a:t>
            </a:r>
            <a:endParaRPr sz="1000" dirty="0">
              <a:solidFill>
                <a:schemeClr val="bg2">
                  <a:lumMod val="10000"/>
                </a:schemeClr>
              </a:solidFill>
              <a:ea typeface="Arial"/>
              <a:cs typeface="Arial"/>
              <a:sym typeface="Arial"/>
            </a:endParaRPr>
          </a:p>
        </p:txBody>
      </p:sp>
      <p:sp>
        <p:nvSpPr>
          <p:cNvPr id="43" name="Google Shape;58;p2">
            <a:extLst>
              <a:ext uri="{FF2B5EF4-FFF2-40B4-BE49-F238E27FC236}">
                <a16:creationId xmlns:a16="http://schemas.microsoft.com/office/drawing/2014/main" id="{1594837D-0066-537A-2134-8229DAB508DA}"/>
              </a:ext>
            </a:extLst>
          </p:cNvPr>
          <p:cNvSpPr/>
          <p:nvPr/>
        </p:nvSpPr>
        <p:spPr>
          <a:xfrm>
            <a:off x="266186" y="2522289"/>
            <a:ext cx="1473601" cy="192122"/>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algn="ctr"/>
            <a:r>
              <a:rPr lang="en-US" sz="1000" dirty="0">
                <a:solidFill>
                  <a:schemeClr val="bg2">
                    <a:lumMod val="10000"/>
                  </a:schemeClr>
                </a:solidFill>
                <a:ea typeface="Arial"/>
                <a:cs typeface="Arial"/>
                <a:sym typeface="Arial"/>
              </a:rPr>
              <a:t>marital status</a:t>
            </a:r>
          </a:p>
        </p:txBody>
      </p:sp>
      <p:sp>
        <p:nvSpPr>
          <p:cNvPr id="44" name="Google Shape;57;p2">
            <a:extLst>
              <a:ext uri="{FF2B5EF4-FFF2-40B4-BE49-F238E27FC236}">
                <a16:creationId xmlns:a16="http://schemas.microsoft.com/office/drawing/2014/main" id="{4221408E-5D8C-E623-F959-AA50831EFA51}"/>
              </a:ext>
            </a:extLst>
          </p:cNvPr>
          <p:cNvSpPr/>
          <p:nvPr/>
        </p:nvSpPr>
        <p:spPr>
          <a:xfrm>
            <a:off x="266185" y="3180213"/>
            <a:ext cx="1473603"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teen @ home</a:t>
            </a:r>
            <a:endParaRPr sz="1000" dirty="0">
              <a:solidFill>
                <a:schemeClr val="bg2">
                  <a:lumMod val="10000"/>
                </a:schemeClr>
              </a:solidFill>
              <a:ea typeface="Arial"/>
              <a:cs typeface="Arial"/>
              <a:sym typeface="Arial"/>
            </a:endParaRPr>
          </a:p>
        </p:txBody>
      </p:sp>
      <p:sp>
        <p:nvSpPr>
          <p:cNvPr id="45" name="Google Shape;57;p2">
            <a:extLst>
              <a:ext uri="{FF2B5EF4-FFF2-40B4-BE49-F238E27FC236}">
                <a16:creationId xmlns:a16="http://schemas.microsoft.com/office/drawing/2014/main" id="{87B596B3-93DB-339D-0738-259CBE8328A6}"/>
              </a:ext>
            </a:extLst>
          </p:cNvPr>
          <p:cNvSpPr/>
          <p:nvPr/>
        </p:nvSpPr>
        <p:spPr>
          <a:xfrm>
            <a:off x="251285" y="3514757"/>
            <a:ext cx="1293681"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income</a:t>
            </a:r>
            <a:endParaRPr sz="1000" dirty="0">
              <a:solidFill>
                <a:schemeClr val="bg2">
                  <a:lumMod val="10000"/>
                </a:schemeClr>
              </a:solidFill>
              <a:ea typeface="Arial"/>
              <a:cs typeface="Arial"/>
              <a:sym typeface="Arial"/>
            </a:endParaRPr>
          </a:p>
        </p:txBody>
      </p:sp>
      <p:sp>
        <p:nvSpPr>
          <p:cNvPr id="49" name="Google Shape;57;p2">
            <a:extLst>
              <a:ext uri="{FF2B5EF4-FFF2-40B4-BE49-F238E27FC236}">
                <a16:creationId xmlns:a16="http://schemas.microsoft.com/office/drawing/2014/main" id="{413F086A-5D64-7641-DEC8-F5F00DECF5CF}"/>
              </a:ext>
            </a:extLst>
          </p:cNvPr>
          <p:cNvSpPr/>
          <p:nvPr/>
        </p:nvSpPr>
        <p:spPr>
          <a:xfrm>
            <a:off x="266185" y="2852283"/>
            <a:ext cx="1473603" cy="190106"/>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kid @ home</a:t>
            </a:r>
            <a:endParaRPr sz="1000" dirty="0">
              <a:solidFill>
                <a:schemeClr val="bg2">
                  <a:lumMod val="10000"/>
                </a:schemeClr>
              </a:solidFill>
              <a:ea typeface="Arial"/>
              <a:cs typeface="Arial"/>
              <a:sym typeface="Arial"/>
            </a:endParaRPr>
          </a:p>
        </p:txBody>
      </p:sp>
      <p:sp>
        <p:nvSpPr>
          <p:cNvPr id="86" name="Google Shape;57;p2">
            <a:extLst>
              <a:ext uri="{FF2B5EF4-FFF2-40B4-BE49-F238E27FC236}">
                <a16:creationId xmlns:a16="http://schemas.microsoft.com/office/drawing/2014/main" id="{795D0FCE-0F1D-7F16-0C86-D7B08FAE6202}"/>
              </a:ext>
            </a:extLst>
          </p:cNvPr>
          <p:cNvSpPr/>
          <p:nvPr/>
        </p:nvSpPr>
        <p:spPr>
          <a:xfrm>
            <a:off x="235101" y="3510047"/>
            <a:ext cx="1508348" cy="196834"/>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income</a:t>
            </a:r>
            <a:endParaRPr sz="1000" dirty="0">
              <a:solidFill>
                <a:schemeClr val="bg2">
                  <a:lumMod val="10000"/>
                </a:schemeClr>
              </a:solidFill>
              <a:ea typeface="Arial"/>
              <a:cs typeface="Arial"/>
              <a:sym typeface="Arial"/>
            </a:endParaRPr>
          </a:p>
        </p:txBody>
      </p:sp>
      <p:sp>
        <p:nvSpPr>
          <p:cNvPr id="47" name="Google Shape;57;p2">
            <a:extLst>
              <a:ext uri="{FF2B5EF4-FFF2-40B4-BE49-F238E27FC236}">
                <a16:creationId xmlns:a16="http://schemas.microsoft.com/office/drawing/2014/main" id="{B08D69E5-72B2-08A2-D3C4-381274730BD3}"/>
              </a:ext>
            </a:extLst>
          </p:cNvPr>
          <p:cNvSpPr/>
          <p:nvPr/>
        </p:nvSpPr>
        <p:spPr>
          <a:xfrm>
            <a:off x="248960" y="1748365"/>
            <a:ext cx="1513796" cy="305732"/>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Customer Features</a:t>
            </a:r>
            <a:endParaRPr sz="1000" dirty="0">
              <a:solidFill>
                <a:schemeClr val="bg2">
                  <a:lumMod val="10000"/>
                </a:schemeClr>
              </a:solidFill>
              <a:ea typeface="Arial"/>
              <a:cs typeface="Arial"/>
              <a:sym typeface="Arial"/>
            </a:endParaRPr>
          </a:p>
        </p:txBody>
      </p:sp>
      <p:sp>
        <p:nvSpPr>
          <p:cNvPr id="273" name="Google Shape;57;p2">
            <a:extLst>
              <a:ext uri="{FF2B5EF4-FFF2-40B4-BE49-F238E27FC236}">
                <a16:creationId xmlns:a16="http://schemas.microsoft.com/office/drawing/2014/main" id="{689B1C5C-81D4-F914-9BAE-3A33444EB810}"/>
              </a:ext>
            </a:extLst>
          </p:cNvPr>
          <p:cNvSpPr/>
          <p:nvPr/>
        </p:nvSpPr>
        <p:spPr>
          <a:xfrm>
            <a:off x="3785952" y="1773531"/>
            <a:ext cx="1371338" cy="297892"/>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Place</a:t>
            </a:r>
            <a:endParaRPr sz="1000" dirty="0">
              <a:solidFill>
                <a:schemeClr val="bg2">
                  <a:lumMod val="10000"/>
                </a:schemeClr>
              </a:solidFill>
              <a:ea typeface="Arial"/>
              <a:cs typeface="Arial"/>
              <a:sym typeface="Arial"/>
            </a:endParaRPr>
          </a:p>
        </p:txBody>
      </p:sp>
      <p:sp>
        <p:nvSpPr>
          <p:cNvPr id="64" name="Google Shape;57;p2">
            <a:extLst>
              <a:ext uri="{FF2B5EF4-FFF2-40B4-BE49-F238E27FC236}">
                <a16:creationId xmlns:a16="http://schemas.microsoft.com/office/drawing/2014/main" id="{766A615D-4E33-5409-CD23-1E05544F5092}"/>
              </a:ext>
            </a:extLst>
          </p:cNvPr>
          <p:cNvSpPr/>
          <p:nvPr/>
        </p:nvSpPr>
        <p:spPr>
          <a:xfrm>
            <a:off x="3782164" y="3942683"/>
            <a:ext cx="1372463" cy="640453"/>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Where are most purchases being made</a:t>
            </a:r>
            <a:endParaRPr sz="1000" dirty="0">
              <a:solidFill>
                <a:schemeClr val="bg2">
                  <a:lumMod val="10000"/>
                </a:schemeClr>
              </a:solidFill>
              <a:ea typeface="Arial"/>
              <a:cs typeface="Arial"/>
              <a:sym typeface="Arial"/>
            </a:endParaRPr>
          </a:p>
        </p:txBody>
      </p:sp>
      <p:grpSp>
        <p:nvGrpSpPr>
          <p:cNvPr id="71" name="Group 70">
            <a:extLst>
              <a:ext uri="{FF2B5EF4-FFF2-40B4-BE49-F238E27FC236}">
                <a16:creationId xmlns:a16="http://schemas.microsoft.com/office/drawing/2014/main" id="{95044A25-3D62-F933-B0C1-FA71BAEB9F5D}"/>
              </a:ext>
            </a:extLst>
          </p:cNvPr>
          <p:cNvGrpSpPr/>
          <p:nvPr/>
        </p:nvGrpSpPr>
        <p:grpSpPr>
          <a:xfrm>
            <a:off x="5602564" y="3942683"/>
            <a:ext cx="1378964" cy="2733276"/>
            <a:chOff x="4109068" y="3536372"/>
            <a:chExt cx="1187493" cy="2733276"/>
          </a:xfrm>
          <a:solidFill>
            <a:schemeClr val="accent6">
              <a:lumMod val="40000"/>
              <a:lumOff val="60000"/>
            </a:schemeClr>
          </a:solidFill>
        </p:grpSpPr>
        <p:sp>
          <p:nvSpPr>
            <p:cNvPr id="68" name="Google Shape;57;p2">
              <a:extLst>
                <a:ext uri="{FF2B5EF4-FFF2-40B4-BE49-F238E27FC236}">
                  <a16:creationId xmlns:a16="http://schemas.microsoft.com/office/drawing/2014/main" id="{16255CC4-9DCD-D577-E640-963D38348BE9}"/>
                </a:ext>
              </a:extLst>
            </p:cNvPr>
            <p:cNvSpPr/>
            <p:nvPr/>
          </p:nvSpPr>
          <p:spPr>
            <a:xfrm>
              <a:off x="4109068" y="3536372"/>
              <a:ext cx="1187493" cy="525830"/>
            </a:xfrm>
            <a:prstGeom prst="rect">
              <a:avLst/>
            </a:prstGeom>
            <a:grp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Are discounts being used?</a:t>
              </a:r>
              <a:endParaRPr sz="1000" dirty="0">
                <a:solidFill>
                  <a:schemeClr val="bg2">
                    <a:lumMod val="10000"/>
                  </a:schemeClr>
                </a:solidFill>
                <a:ea typeface="Arial"/>
                <a:cs typeface="Arial"/>
                <a:sym typeface="Arial"/>
              </a:endParaRPr>
            </a:p>
          </p:txBody>
        </p:sp>
        <p:sp>
          <p:nvSpPr>
            <p:cNvPr id="69" name="Google Shape;57;p2">
              <a:extLst>
                <a:ext uri="{FF2B5EF4-FFF2-40B4-BE49-F238E27FC236}">
                  <a16:creationId xmlns:a16="http://schemas.microsoft.com/office/drawing/2014/main" id="{366AC752-78E3-79F7-C69B-F876878DDB61}"/>
                </a:ext>
              </a:extLst>
            </p:cNvPr>
            <p:cNvSpPr/>
            <p:nvPr/>
          </p:nvSpPr>
          <p:spPr>
            <a:xfrm>
              <a:off x="4109068" y="4208198"/>
              <a:ext cx="1187493" cy="816956"/>
            </a:xfrm>
            <a:prstGeom prst="rect">
              <a:avLst/>
            </a:prstGeom>
            <a:grp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Where are discounts used most (catalogue, in-store, website)</a:t>
              </a:r>
              <a:endParaRPr sz="1000" dirty="0">
                <a:solidFill>
                  <a:schemeClr val="bg2">
                    <a:lumMod val="10000"/>
                  </a:schemeClr>
                </a:solidFill>
                <a:ea typeface="Arial"/>
                <a:cs typeface="Arial"/>
                <a:sym typeface="Arial"/>
              </a:endParaRPr>
            </a:p>
          </p:txBody>
        </p:sp>
        <p:sp>
          <p:nvSpPr>
            <p:cNvPr id="70" name="Google Shape;57;p2">
              <a:extLst>
                <a:ext uri="{FF2B5EF4-FFF2-40B4-BE49-F238E27FC236}">
                  <a16:creationId xmlns:a16="http://schemas.microsoft.com/office/drawing/2014/main" id="{0549F49E-2C94-FC53-6173-FB76158BCFAA}"/>
                </a:ext>
              </a:extLst>
            </p:cNvPr>
            <p:cNvSpPr/>
            <p:nvPr/>
          </p:nvSpPr>
          <p:spPr>
            <a:xfrm>
              <a:off x="4109068" y="5187333"/>
              <a:ext cx="1187493" cy="1082315"/>
            </a:xfrm>
            <a:prstGeom prst="rect">
              <a:avLst/>
            </a:prstGeom>
            <a:grp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Is there a product that is discounted most often</a:t>
              </a:r>
            </a:p>
            <a:p>
              <a:pPr marL="0" marR="0" lvl="0" indent="0" algn="ctr" rtl="0">
                <a:spcBef>
                  <a:spcPts val="0"/>
                </a:spcBef>
                <a:spcAft>
                  <a:spcPts val="0"/>
                </a:spcAft>
                <a:buNone/>
              </a:pPr>
              <a:r>
                <a:rPr lang="en-US" sz="1000" dirty="0">
                  <a:solidFill>
                    <a:schemeClr val="bg2">
                      <a:lumMod val="10000"/>
                    </a:schemeClr>
                  </a:solidFill>
                  <a:ea typeface="Arial"/>
                  <a:cs typeface="Arial"/>
                  <a:sym typeface="Arial"/>
                </a:rPr>
                <a:t>(meat? Fish? Wine?)</a:t>
              </a:r>
              <a:endParaRPr sz="1000" dirty="0">
                <a:solidFill>
                  <a:schemeClr val="bg2">
                    <a:lumMod val="10000"/>
                  </a:schemeClr>
                </a:solidFill>
                <a:ea typeface="Arial"/>
                <a:cs typeface="Arial"/>
                <a:sym typeface="Arial"/>
              </a:endParaRPr>
            </a:p>
          </p:txBody>
        </p:sp>
      </p:grpSp>
      <p:sp>
        <p:nvSpPr>
          <p:cNvPr id="73" name="Google Shape;57;p2">
            <a:extLst>
              <a:ext uri="{FF2B5EF4-FFF2-40B4-BE49-F238E27FC236}">
                <a16:creationId xmlns:a16="http://schemas.microsoft.com/office/drawing/2014/main" id="{FF923CE9-094B-EB4C-BF6B-63312399BC50}"/>
              </a:ext>
            </a:extLst>
          </p:cNvPr>
          <p:cNvSpPr/>
          <p:nvPr/>
        </p:nvSpPr>
        <p:spPr>
          <a:xfrm>
            <a:off x="7432129" y="3942683"/>
            <a:ext cx="1548722" cy="1386911"/>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Which campaign was the most successful? What was the conversion rate of </a:t>
            </a:r>
            <a:r>
              <a:rPr lang="en-US" sz="1000">
                <a:solidFill>
                  <a:schemeClr val="bg2">
                    <a:lumMod val="10000"/>
                  </a:schemeClr>
                </a:solidFill>
                <a:ea typeface="Arial"/>
                <a:cs typeface="Arial"/>
                <a:sym typeface="Arial"/>
              </a:rPr>
              <a:t>each campaign?</a:t>
            </a:r>
            <a:endParaRPr sz="1000" dirty="0">
              <a:solidFill>
                <a:schemeClr val="bg2">
                  <a:lumMod val="10000"/>
                </a:schemeClr>
              </a:solidFill>
              <a:ea typeface="Arial"/>
              <a:cs typeface="Arial"/>
              <a:sym typeface="Arial"/>
            </a:endParaRPr>
          </a:p>
        </p:txBody>
      </p:sp>
      <p:sp>
        <p:nvSpPr>
          <p:cNvPr id="78" name="Google Shape;57;p2">
            <a:extLst>
              <a:ext uri="{FF2B5EF4-FFF2-40B4-BE49-F238E27FC236}">
                <a16:creationId xmlns:a16="http://schemas.microsoft.com/office/drawing/2014/main" id="{FF041AAA-A44A-F3C1-F870-5580C16454C2}"/>
              </a:ext>
            </a:extLst>
          </p:cNvPr>
          <p:cNvSpPr/>
          <p:nvPr/>
        </p:nvSpPr>
        <p:spPr>
          <a:xfrm>
            <a:off x="7432129" y="5539565"/>
            <a:ext cx="1548722" cy="1136393"/>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What is the customer profile for an early adopter?</a:t>
            </a:r>
            <a:endParaRPr sz="1000" dirty="0">
              <a:solidFill>
                <a:schemeClr val="bg2">
                  <a:lumMod val="10000"/>
                </a:schemeClr>
              </a:solidFill>
              <a:ea typeface="Arial"/>
              <a:cs typeface="Arial"/>
              <a:sym typeface="Arial"/>
            </a:endParaRPr>
          </a:p>
        </p:txBody>
      </p:sp>
      <p:grpSp>
        <p:nvGrpSpPr>
          <p:cNvPr id="3" name="Group 2">
            <a:extLst>
              <a:ext uri="{FF2B5EF4-FFF2-40B4-BE49-F238E27FC236}">
                <a16:creationId xmlns:a16="http://schemas.microsoft.com/office/drawing/2014/main" id="{D7798CAA-552A-31AD-7B91-83C3F6D65235}"/>
              </a:ext>
            </a:extLst>
          </p:cNvPr>
          <p:cNvGrpSpPr/>
          <p:nvPr/>
        </p:nvGrpSpPr>
        <p:grpSpPr>
          <a:xfrm>
            <a:off x="2200339" y="1755681"/>
            <a:ext cx="1072032" cy="3229888"/>
            <a:chOff x="2136839" y="1755681"/>
            <a:chExt cx="1072032" cy="3229888"/>
          </a:xfrm>
        </p:grpSpPr>
        <p:sp>
          <p:nvSpPr>
            <p:cNvPr id="201" name="Google Shape;57;p2">
              <a:extLst>
                <a:ext uri="{FF2B5EF4-FFF2-40B4-BE49-F238E27FC236}">
                  <a16:creationId xmlns:a16="http://schemas.microsoft.com/office/drawing/2014/main" id="{47EE7A23-7CE8-E43E-F3C3-C588C85F2C33}"/>
                </a:ext>
              </a:extLst>
            </p:cNvPr>
            <p:cNvSpPr/>
            <p:nvPr/>
          </p:nvSpPr>
          <p:spPr>
            <a:xfrm>
              <a:off x="2145609" y="1755681"/>
              <a:ext cx="1053874" cy="298415"/>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Products</a:t>
              </a:r>
              <a:endParaRPr sz="1000" dirty="0">
                <a:solidFill>
                  <a:schemeClr val="bg2">
                    <a:lumMod val="10000"/>
                  </a:schemeClr>
                </a:solidFill>
                <a:ea typeface="Arial"/>
                <a:cs typeface="Arial"/>
                <a:sym typeface="Arial"/>
              </a:endParaRPr>
            </a:p>
          </p:txBody>
        </p:sp>
        <p:grpSp>
          <p:nvGrpSpPr>
            <p:cNvPr id="76" name="Group 75">
              <a:extLst>
                <a:ext uri="{FF2B5EF4-FFF2-40B4-BE49-F238E27FC236}">
                  <a16:creationId xmlns:a16="http://schemas.microsoft.com/office/drawing/2014/main" id="{0DBE0074-8073-B559-118D-57BE93129DD2}"/>
                </a:ext>
              </a:extLst>
            </p:cNvPr>
            <p:cNvGrpSpPr/>
            <p:nvPr/>
          </p:nvGrpSpPr>
          <p:grpSpPr>
            <a:xfrm>
              <a:off x="2144664" y="2146337"/>
              <a:ext cx="1053874" cy="1509940"/>
              <a:chOff x="9899284" y="5123617"/>
              <a:chExt cx="1053874" cy="1509940"/>
            </a:xfrm>
          </p:grpSpPr>
          <p:sp>
            <p:nvSpPr>
              <p:cNvPr id="84" name="Google Shape;58;p2">
                <a:extLst>
                  <a:ext uri="{FF2B5EF4-FFF2-40B4-BE49-F238E27FC236}">
                    <a16:creationId xmlns:a16="http://schemas.microsoft.com/office/drawing/2014/main" id="{4E3B008D-2695-78AA-AE95-74C9F0AB5D53}"/>
                  </a:ext>
                </a:extLst>
              </p:cNvPr>
              <p:cNvSpPr/>
              <p:nvPr/>
            </p:nvSpPr>
            <p:spPr>
              <a:xfrm>
                <a:off x="9911422" y="5123617"/>
                <a:ext cx="1029598"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meat</a:t>
                </a:r>
                <a:endParaRPr sz="1000" dirty="0">
                  <a:solidFill>
                    <a:schemeClr val="bg2">
                      <a:lumMod val="10000"/>
                    </a:schemeClr>
                  </a:solidFill>
                  <a:ea typeface="Arial"/>
                  <a:cs typeface="Arial"/>
                  <a:sym typeface="Arial"/>
                </a:endParaRPr>
              </a:p>
            </p:txBody>
          </p:sp>
          <p:sp>
            <p:nvSpPr>
              <p:cNvPr id="83" name="Google Shape;58;p2">
                <a:extLst>
                  <a:ext uri="{FF2B5EF4-FFF2-40B4-BE49-F238E27FC236}">
                    <a16:creationId xmlns:a16="http://schemas.microsoft.com/office/drawing/2014/main" id="{B701537C-6050-0980-87AE-04F8E8F90A4B}"/>
                  </a:ext>
                </a:extLst>
              </p:cNvPr>
              <p:cNvSpPr/>
              <p:nvPr/>
            </p:nvSpPr>
            <p:spPr>
              <a:xfrm>
                <a:off x="9911423" y="5453564"/>
                <a:ext cx="1029597" cy="187524"/>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algn="ctr"/>
                <a:r>
                  <a:rPr lang="en-US" sz="1000" dirty="0">
                    <a:solidFill>
                      <a:schemeClr val="bg2">
                        <a:lumMod val="10000"/>
                      </a:schemeClr>
                    </a:solidFill>
                    <a:ea typeface="Arial"/>
                    <a:cs typeface="Arial"/>
                    <a:sym typeface="Arial"/>
                  </a:rPr>
                  <a:t>fish</a:t>
                </a:r>
              </a:p>
            </p:txBody>
          </p:sp>
          <p:sp>
            <p:nvSpPr>
              <p:cNvPr id="155" name="Google Shape;57;p2">
                <a:extLst>
                  <a:ext uri="{FF2B5EF4-FFF2-40B4-BE49-F238E27FC236}">
                    <a16:creationId xmlns:a16="http://schemas.microsoft.com/office/drawing/2014/main" id="{902916CD-4CB1-FDC0-09D8-41AEF7B0A634}"/>
                  </a:ext>
                </a:extLst>
              </p:cNvPr>
              <p:cNvSpPr/>
              <p:nvPr/>
            </p:nvSpPr>
            <p:spPr>
              <a:xfrm>
                <a:off x="9911422" y="6111488"/>
                <a:ext cx="1029598"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wine</a:t>
                </a:r>
                <a:endParaRPr sz="1000" dirty="0">
                  <a:solidFill>
                    <a:schemeClr val="bg2">
                      <a:lumMod val="10000"/>
                    </a:schemeClr>
                  </a:solidFill>
                  <a:ea typeface="Arial"/>
                  <a:cs typeface="Arial"/>
                  <a:sym typeface="Arial"/>
                </a:endParaRPr>
              </a:p>
            </p:txBody>
          </p:sp>
          <p:sp>
            <p:nvSpPr>
              <p:cNvPr id="275" name="Google Shape;57;p2">
                <a:extLst>
                  <a:ext uri="{FF2B5EF4-FFF2-40B4-BE49-F238E27FC236}">
                    <a16:creationId xmlns:a16="http://schemas.microsoft.com/office/drawing/2014/main" id="{252835B1-EC27-8D45-A545-B8A643491544}"/>
                  </a:ext>
                </a:extLst>
              </p:cNvPr>
              <p:cNvSpPr/>
              <p:nvPr/>
            </p:nvSpPr>
            <p:spPr>
              <a:xfrm>
                <a:off x="9899284" y="6441434"/>
                <a:ext cx="1053874"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sweets</a:t>
                </a:r>
                <a:endParaRPr sz="1000" dirty="0">
                  <a:solidFill>
                    <a:schemeClr val="bg2">
                      <a:lumMod val="10000"/>
                    </a:schemeClr>
                  </a:solidFill>
                  <a:ea typeface="Arial"/>
                  <a:cs typeface="Arial"/>
                  <a:sym typeface="Arial"/>
                </a:endParaRPr>
              </a:p>
            </p:txBody>
          </p:sp>
          <p:sp>
            <p:nvSpPr>
              <p:cNvPr id="2" name="Google Shape;57;p2">
                <a:extLst>
                  <a:ext uri="{FF2B5EF4-FFF2-40B4-BE49-F238E27FC236}">
                    <a16:creationId xmlns:a16="http://schemas.microsoft.com/office/drawing/2014/main" id="{8B7EE0F7-4D2F-467B-9D2E-CAA1EB8796EF}"/>
                  </a:ext>
                </a:extLst>
              </p:cNvPr>
              <p:cNvSpPr/>
              <p:nvPr/>
            </p:nvSpPr>
            <p:spPr>
              <a:xfrm>
                <a:off x="9911422" y="5783510"/>
                <a:ext cx="1029598" cy="185556"/>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sweets</a:t>
                </a:r>
                <a:endParaRPr sz="1000" dirty="0">
                  <a:solidFill>
                    <a:schemeClr val="bg2">
                      <a:lumMod val="10000"/>
                    </a:schemeClr>
                  </a:solidFill>
                  <a:ea typeface="Arial"/>
                  <a:cs typeface="Arial"/>
                  <a:sym typeface="Arial"/>
                </a:endParaRPr>
              </a:p>
            </p:txBody>
          </p:sp>
        </p:grpSp>
        <p:grpSp>
          <p:nvGrpSpPr>
            <p:cNvPr id="81" name="Group 80">
              <a:extLst>
                <a:ext uri="{FF2B5EF4-FFF2-40B4-BE49-F238E27FC236}">
                  <a16:creationId xmlns:a16="http://schemas.microsoft.com/office/drawing/2014/main" id="{FD743FE9-67E3-BEE8-A6FB-E2EDCAF3DEF4}"/>
                </a:ext>
              </a:extLst>
            </p:cNvPr>
            <p:cNvGrpSpPr/>
            <p:nvPr/>
          </p:nvGrpSpPr>
          <p:grpSpPr>
            <a:xfrm>
              <a:off x="2136839" y="3942683"/>
              <a:ext cx="1072032" cy="1042886"/>
              <a:chOff x="2182956" y="4592847"/>
              <a:chExt cx="1072032" cy="1042886"/>
            </a:xfrm>
          </p:grpSpPr>
          <p:sp>
            <p:nvSpPr>
              <p:cNvPr id="77" name="Google Shape;57;p2">
                <a:extLst>
                  <a:ext uri="{FF2B5EF4-FFF2-40B4-BE49-F238E27FC236}">
                    <a16:creationId xmlns:a16="http://schemas.microsoft.com/office/drawing/2014/main" id="{42D8B9B9-DED9-1976-C4F0-F383DF3A0ED8}"/>
                  </a:ext>
                </a:extLst>
              </p:cNvPr>
              <p:cNvSpPr/>
              <p:nvPr/>
            </p:nvSpPr>
            <p:spPr>
              <a:xfrm>
                <a:off x="2191048" y="4592847"/>
                <a:ext cx="1063940" cy="415498"/>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High demand product?</a:t>
                </a:r>
                <a:endParaRPr sz="1000" dirty="0">
                  <a:solidFill>
                    <a:schemeClr val="bg2">
                      <a:lumMod val="10000"/>
                    </a:schemeClr>
                  </a:solidFill>
                  <a:ea typeface="Arial"/>
                  <a:cs typeface="Arial"/>
                  <a:sym typeface="Arial"/>
                </a:endParaRPr>
              </a:p>
            </p:txBody>
          </p:sp>
          <p:sp>
            <p:nvSpPr>
              <p:cNvPr id="80" name="Google Shape;57;p2">
                <a:extLst>
                  <a:ext uri="{FF2B5EF4-FFF2-40B4-BE49-F238E27FC236}">
                    <a16:creationId xmlns:a16="http://schemas.microsoft.com/office/drawing/2014/main" id="{A2C3A683-52DD-0D91-4E9D-B759C60C9BFF}"/>
                  </a:ext>
                </a:extLst>
              </p:cNvPr>
              <p:cNvSpPr/>
              <p:nvPr/>
            </p:nvSpPr>
            <p:spPr>
              <a:xfrm>
                <a:off x="2182956" y="5159289"/>
                <a:ext cx="1063940" cy="476444"/>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Low demand product?</a:t>
                </a:r>
                <a:endParaRPr sz="1000" dirty="0">
                  <a:solidFill>
                    <a:schemeClr val="bg2">
                      <a:lumMod val="10000"/>
                    </a:schemeClr>
                  </a:solidFill>
                  <a:ea typeface="Arial"/>
                  <a:cs typeface="Arial"/>
                  <a:sym typeface="Arial"/>
                </a:endParaRPr>
              </a:p>
            </p:txBody>
          </p:sp>
        </p:grpSp>
      </p:grpSp>
      <p:grpSp>
        <p:nvGrpSpPr>
          <p:cNvPr id="85" name="Group 84">
            <a:extLst>
              <a:ext uri="{FF2B5EF4-FFF2-40B4-BE49-F238E27FC236}">
                <a16:creationId xmlns:a16="http://schemas.microsoft.com/office/drawing/2014/main" id="{5A775166-60DB-D8BA-C696-536BB5E6202D}"/>
              </a:ext>
            </a:extLst>
          </p:cNvPr>
          <p:cNvGrpSpPr/>
          <p:nvPr/>
        </p:nvGrpSpPr>
        <p:grpSpPr>
          <a:xfrm>
            <a:off x="2048472" y="5150456"/>
            <a:ext cx="1372463" cy="1602181"/>
            <a:chOff x="2042376" y="3804400"/>
            <a:chExt cx="1372463" cy="1602181"/>
          </a:xfrm>
        </p:grpSpPr>
        <p:sp>
          <p:nvSpPr>
            <p:cNvPr id="14" name="Google Shape;57;p2">
              <a:extLst>
                <a:ext uri="{FF2B5EF4-FFF2-40B4-BE49-F238E27FC236}">
                  <a16:creationId xmlns:a16="http://schemas.microsoft.com/office/drawing/2014/main" id="{78AFDD9E-D36F-4424-614A-4CCF513ACDBA}"/>
                </a:ext>
              </a:extLst>
            </p:cNvPr>
            <p:cNvSpPr/>
            <p:nvPr/>
          </p:nvSpPr>
          <p:spPr>
            <a:xfrm>
              <a:off x="2063621" y="3804400"/>
              <a:ext cx="1342959" cy="389110"/>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Gold products (Exclusive)</a:t>
              </a:r>
              <a:endParaRPr sz="1000" dirty="0">
                <a:solidFill>
                  <a:schemeClr val="bg2">
                    <a:lumMod val="10000"/>
                  </a:schemeClr>
                </a:solidFill>
                <a:ea typeface="Arial"/>
                <a:cs typeface="Arial"/>
                <a:sym typeface="Arial"/>
              </a:endParaRPr>
            </a:p>
          </p:txBody>
        </p:sp>
        <p:sp>
          <p:nvSpPr>
            <p:cNvPr id="82" name="Google Shape;57;p2">
              <a:extLst>
                <a:ext uri="{FF2B5EF4-FFF2-40B4-BE49-F238E27FC236}">
                  <a16:creationId xmlns:a16="http://schemas.microsoft.com/office/drawing/2014/main" id="{19F8AEE0-81BC-B82E-7C3D-27BFE578D213}"/>
                </a:ext>
              </a:extLst>
            </p:cNvPr>
            <p:cNvSpPr/>
            <p:nvPr/>
          </p:nvSpPr>
          <p:spPr>
            <a:xfrm>
              <a:off x="2042376" y="4247588"/>
              <a:ext cx="1372463" cy="1158993"/>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What type of customer purchases mostly gold products? Where do they shop? Which products do they purchase most?</a:t>
              </a:r>
              <a:endParaRPr sz="1000" dirty="0">
                <a:solidFill>
                  <a:schemeClr val="bg2">
                    <a:lumMod val="10000"/>
                  </a:schemeClr>
                </a:solidFill>
                <a:ea typeface="Arial"/>
                <a:cs typeface="Arial"/>
                <a:sym typeface="Arial"/>
              </a:endParaRPr>
            </a:p>
          </p:txBody>
        </p:sp>
      </p:grpSp>
      <p:sp>
        <p:nvSpPr>
          <p:cNvPr id="87" name="Google Shape;57;p2">
            <a:extLst>
              <a:ext uri="{FF2B5EF4-FFF2-40B4-BE49-F238E27FC236}">
                <a16:creationId xmlns:a16="http://schemas.microsoft.com/office/drawing/2014/main" id="{DA307646-A8BC-C2C9-272D-ABF18D0C0C66}"/>
              </a:ext>
            </a:extLst>
          </p:cNvPr>
          <p:cNvSpPr/>
          <p:nvPr/>
        </p:nvSpPr>
        <p:spPr>
          <a:xfrm>
            <a:off x="227009" y="3874189"/>
            <a:ext cx="1508348" cy="196834"/>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Cust. enrollment date</a:t>
            </a:r>
            <a:endParaRPr sz="1000" dirty="0">
              <a:solidFill>
                <a:schemeClr val="bg2">
                  <a:lumMod val="10000"/>
                </a:schemeClr>
              </a:solidFill>
              <a:ea typeface="Arial"/>
              <a:cs typeface="Arial"/>
              <a:sym typeface="Arial"/>
            </a:endParaRPr>
          </a:p>
        </p:txBody>
      </p:sp>
      <p:sp>
        <p:nvSpPr>
          <p:cNvPr id="88" name="Google Shape;57;p2">
            <a:extLst>
              <a:ext uri="{FF2B5EF4-FFF2-40B4-BE49-F238E27FC236}">
                <a16:creationId xmlns:a16="http://schemas.microsoft.com/office/drawing/2014/main" id="{A4EE1401-B9C0-20FF-0539-937B75CB4226}"/>
              </a:ext>
            </a:extLst>
          </p:cNvPr>
          <p:cNvSpPr/>
          <p:nvPr/>
        </p:nvSpPr>
        <p:spPr>
          <a:xfrm>
            <a:off x="210825" y="4230237"/>
            <a:ext cx="1508348" cy="384271"/>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 # of days since last purchase</a:t>
            </a:r>
            <a:endParaRPr sz="1000" dirty="0">
              <a:solidFill>
                <a:schemeClr val="bg2">
                  <a:lumMod val="10000"/>
                </a:schemeClr>
              </a:solidFill>
              <a:ea typeface="Arial"/>
              <a:cs typeface="Arial"/>
              <a:sym typeface="Arial"/>
            </a:endParaRPr>
          </a:p>
        </p:txBody>
      </p:sp>
      <p:sp>
        <p:nvSpPr>
          <p:cNvPr id="89" name="Google Shape;57;p2">
            <a:extLst>
              <a:ext uri="{FF2B5EF4-FFF2-40B4-BE49-F238E27FC236}">
                <a16:creationId xmlns:a16="http://schemas.microsoft.com/office/drawing/2014/main" id="{13A85CD9-C8FE-205D-B27D-EC8FED77FD67}"/>
              </a:ext>
            </a:extLst>
          </p:cNvPr>
          <p:cNvSpPr/>
          <p:nvPr/>
        </p:nvSpPr>
        <p:spPr>
          <a:xfrm>
            <a:off x="210825" y="4804772"/>
            <a:ext cx="1508348" cy="384271"/>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complaints</a:t>
            </a:r>
            <a:endParaRPr sz="1000" dirty="0">
              <a:solidFill>
                <a:schemeClr val="bg2">
                  <a:lumMod val="10000"/>
                </a:schemeClr>
              </a:solidFill>
              <a:ea typeface="Arial"/>
              <a:cs typeface="Arial"/>
              <a:sym typeface="Arial"/>
            </a:endParaRPr>
          </a:p>
        </p:txBody>
      </p:sp>
    </p:spTree>
    <p:extLst>
      <p:ext uri="{BB962C8B-B14F-4D97-AF65-F5344CB8AC3E}">
        <p14:creationId xmlns:p14="http://schemas.microsoft.com/office/powerpoint/2010/main" val="227739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endParaRPr lang="en-US" sz="2000" dirty="0"/>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Company Profile</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2D7BA67-A38E-936A-E944-865B2AC14868}"/>
              </a:ext>
            </a:extLst>
          </p:cNvPr>
          <p:cNvSpPr txBox="1"/>
          <p:nvPr/>
        </p:nvSpPr>
        <p:spPr>
          <a:xfrm>
            <a:off x="1014062" y="2009344"/>
            <a:ext cx="6832600" cy="4524315"/>
          </a:xfrm>
          <a:prstGeom prst="rect">
            <a:avLst/>
          </a:prstGeom>
          <a:noFill/>
        </p:spPr>
        <p:txBody>
          <a:bodyPr wrap="square" rtlCol="0">
            <a:spAutoFit/>
          </a:bodyPr>
          <a:lstStyle/>
          <a:p>
            <a:r>
              <a:rPr lang="en-US" dirty="0"/>
              <a:t>Bon Vivant Delicatessen is a globally renowned fresh market retailer in the food industry. They sell products from 6 categories:</a:t>
            </a:r>
          </a:p>
          <a:p>
            <a:endParaRPr lang="en-US" dirty="0"/>
          </a:p>
          <a:p>
            <a:pPr marL="285750" indent="-285750">
              <a:buFont typeface="Arial" panose="020B0604020202020204" pitchFamily="34" charset="0"/>
              <a:buChar char="•"/>
            </a:pPr>
            <a:r>
              <a:rPr lang="en-US" dirty="0"/>
              <a:t>Wines</a:t>
            </a:r>
          </a:p>
          <a:p>
            <a:pPr marL="285750" indent="-285750">
              <a:buFont typeface="Arial" panose="020B0604020202020204" pitchFamily="34" charset="0"/>
              <a:buChar char="•"/>
            </a:pPr>
            <a:r>
              <a:rPr lang="en-US" dirty="0"/>
              <a:t>Fruits</a:t>
            </a:r>
          </a:p>
          <a:p>
            <a:pPr marL="285750" indent="-285750">
              <a:buFont typeface="Arial" panose="020B0604020202020204" pitchFamily="34" charset="0"/>
              <a:buChar char="•"/>
            </a:pPr>
            <a:r>
              <a:rPr lang="en-US" dirty="0"/>
              <a:t>Meat </a:t>
            </a:r>
          </a:p>
          <a:p>
            <a:pPr marL="285750" indent="-285750">
              <a:buFont typeface="Arial" panose="020B0604020202020204" pitchFamily="34" charset="0"/>
              <a:buChar char="•"/>
            </a:pPr>
            <a:r>
              <a:rPr lang="en-US" dirty="0"/>
              <a:t>Fish </a:t>
            </a:r>
          </a:p>
          <a:p>
            <a:pPr marL="285750" indent="-285750">
              <a:buFont typeface="Arial" panose="020B0604020202020204" pitchFamily="34" charset="0"/>
              <a:buChar char="•"/>
            </a:pPr>
            <a:r>
              <a:rPr lang="en-US" dirty="0"/>
              <a:t>Sweets</a:t>
            </a:r>
          </a:p>
          <a:p>
            <a:pPr marL="285750" indent="-285750">
              <a:buFont typeface="Arial" panose="020B0604020202020204" pitchFamily="34" charset="0"/>
              <a:buChar char="•"/>
            </a:pPr>
            <a:r>
              <a:rPr lang="en-US" dirty="0"/>
              <a:t>Gold (Exclusive) Products</a:t>
            </a:r>
          </a:p>
          <a:p>
            <a:endParaRPr lang="en-US" dirty="0"/>
          </a:p>
          <a:p>
            <a:r>
              <a:rPr lang="en-US" dirty="0"/>
              <a:t>Customers can order and acquire products through 3 sales channels:</a:t>
            </a:r>
          </a:p>
          <a:p>
            <a:endParaRPr lang="en-US" dirty="0"/>
          </a:p>
          <a:p>
            <a:pPr marL="285750" indent="-285750">
              <a:buFont typeface="Arial" panose="020B0604020202020204" pitchFamily="34" charset="0"/>
              <a:buChar char="•"/>
            </a:pPr>
            <a:r>
              <a:rPr lang="en-US" dirty="0"/>
              <a:t>Physical Stores</a:t>
            </a:r>
          </a:p>
          <a:p>
            <a:pPr marL="285750" indent="-285750">
              <a:buFont typeface="Arial" panose="020B0604020202020204" pitchFamily="34" charset="0"/>
              <a:buChar char="•"/>
            </a:pPr>
            <a:r>
              <a:rPr lang="en-US" dirty="0"/>
              <a:t>Catalog</a:t>
            </a:r>
          </a:p>
          <a:p>
            <a:pPr marL="285750" indent="-285750">
              <a:buFont typeface="Arial" panose="020B0604020202020204" pitchFamily="34" charset="0"/>
              <a:buChar char="•"/>
            </a:pPr>
            <a:r>
              <a:rPr lang="en-US" dirty="0"/>
              <a:t>Company Website</a:t>
            </a:r>
          </a:p>
          <a:p>
            <a:endParaRPr lang="en-US" dirty="0"/>
          </a:p>
        </p:txBody>
      </p:sp>
    </p:spTree>
    <p:extLst>
      <p:ext uri="{BB962C8B-B14F-4D97-AF65-F5344CB8AC3E}">
        <p14:creationId xmlns:p14="http://schemas.microsoft.com/office/powerpoint/2010/main" val="392796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endParaRPr lang="en-US" sz="2000" dirty="0"/>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Overview</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2D7BA67-A38E-936A-E944-865B2AC14868}"/>
              </a:ext>
            </a:extLst>
          </p:cNvPr>
          <p:cNvSpPr txBox="1"/>
          <p:nvPr/>
        </p:nvSpPr>
        <p:spPr>
          <a:xfrm>
            <a:off x="753008" y="2312031"/>
            <a:ext cx="7655859" cy="3693319"/>
          </a:xfrm>
          <a:prstGeom prst="rect">
            <a:avLst/>
          </a:prstGeom>
          <a:noFill/>
        </p:spPr>
        <p:txBody>
          <a:bodyPr wrap="square" rtlCol="0">
            <a:spAutoFit/>
          </a:bodyPr>
          <a:lstStyle/>
          <a:p>
            <a:pPr algn="l" rtl="0"/>
            <a:r>
              <a:rPr lang="en-US" sz="2400" dirty="0">
                <a:effectLst/>
              </a:rPr>
              <a:t>Bon Vivant Delicatessen has had solid revenues and a healthy bottom line over the past 3 years; however, the profit growth perspectives for the next 3 years are not promising. </a:t>
            </a:r>
          </a:p>
          <a:p>
            <a:pPr algn="l" rtl="0"/>
            <a:endParaRPr lang="en-US" sz="2400" dirty="0"/>
          </a:p>
          <a:p>
            <a:pPr algn="l" rtl="0"/>
            <a:r>
              <a:rPr lang="en-US" sz="2400" dirty="0">
                <a:effectLst/>
              </a:rPr>
              <a:t>For this reason, several strategic initiatives are being considered to invert this situation. One is to improve the performance of marketing activities, with a special focus on marketing campaigns. </a:t>
            </a:r>
          </a:p>
          <a:p>
            <a:endParaRPr lang="en-US" dirty="0"/>
          </a:p>
        </p:txBody>
      </p:sp>
    </p:spTree>
    <p:extLst>
      <p:ext uri="{BB962C8B-B14F-4D97-AF65-F5344CB8AC3E}">
        <p14:creationId xmlns:p14="http://schemas.microsoft.com/office/powerpoint/2010/main" val="315941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793595"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56586"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218976"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Objective</a:t>
            </a:r>
            <a:endParaRPr dirty="0">
              <a:solidFill>
                <a:schemeClr val="accent4">
                  <a:lumMod val="50000"/>
                </a:schemeClr>
              </a:solidFill>
              <a:latin typeface="+mn-lt"/>
            </a:endParaRPr>
          </a:p>
        </p:txBody>
      </p:sp>
      <p:sp>
        <p:nvSpPr>
          <p:cNvPr id="48" name="Google Shape;48;p1"/>
          <p:cNvSpPr txBox="1"/>
          <p:nvPr/>
        </p:nvSpPr>
        <p:spPr>
          <a:xfrm>
            <a:off x="218976" y="579600"/>
            <a:ext cx="7544015" cy="351098"/>
          </a:xfrm>
          <a:prstGeom prst="rect">
            <a:avLst/>
          </a:prstGeom>
          <a:solidFill>
            <a:schemeClr val="accent6">
              <a:lumMod val="40000"/>
              <a:lumOff val="60000"/>
            </a:schemeClr>
          </a:solidFill>
          <a:ln>
            <a:noFill/>
          </a:ln>
        </p:spPr>
        <p:txBody>
          <a:bodyPr spcFirstLastPara="1" wrap="square" lIns="91425" tIns="45700" rIns="91425" bIns="45700" anchor="t"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BED6AB21-380B-539B-6526-9CD4562092F4}"/>
              </a:ext>
            </a:extLst>
          </p:cNvPr>
          <p:cNvSpPr txBox="1"/>
          <p:nvPr/>
        </p:nvSpPr>
        <p:spPr>
          <a:xfrm>
            <a:off x="712045" y="2012086"/>
            <a:ext cx="7645400" cy="4247317"/>
          </a:xfrm>
          <a:prstGeom prst="rect">
            <a:avLst/>
          </a:prstGeom>
          <a:noFill/>
        </p:spPr>
        <p:txBody>
          <a:bodyPr wrap="square" rtlCol="0">
            <a:spAutoFit/>
          </a:bodyPr>
          <a:lstStyle/>
          <a:p>
            <a:r>
              <a:rPr lang="en-AU" sz="2400" dirty="0"/>
              <a:t>To do this, socio-economic and shopping habit data was collected from a random sample of 2,240 customers</a:t>
            </a:r>
          </a:p>
          <a:p>
            <a:r>
              <a:rPr lang="en-AU" sz="2400" dirty="0"/>
              <a:t>over the course of a 5-part promotional campaign drive</a:t>
            </a:r>
            <a:endParaRPr lang="en-US" sz="2200" dirty="0"/>
          </a:p>
          <a:p>
            <a:pPr lvl="1"/>
            <a:endParaRPr lang="en-US" sz="2200" dirty="0"/>
          </a:p>
          <a:p>
            <a:pPr lvl="1"/>
            <a:r>
              <a:rPr lang="en-US" sz="2200" dirty="0"/>
              <a:t>With this data, the team hopes to better understand the customer by gaining insights into</a:t>
            </a:r>
          </a:p>
          <a:p>
            <a:pPr lvl="1"/>
            <a:endParaRPr lang="en-US" sz="2200" dirty="0"/>
          </a:p>
          <a:p>
            <a:pPr marL="800100" lvl="1" indent="-342900">
              <a:buFont typeface="Arial" panose="020B0604020202020204" pitchFamily="34" charset="0"/>
              <a:buChar char="•"/>
            </a:pPr>
            <a:r>
              <a:rPr lang="en-US" sz="2200" dirty="0"/>
              <a:t>Socioeconomic factors</a:t>
            </a:r>
          </a:p>
          <a:p>
            <a:pPr marL="800100" lvl="1" indent="-342900">
              <a:buFont typeface="Arial" panose="020B0604020202020204" pitchFamily="34" charset="0"/>
              <a:buChar char="•"/>
            </a:pPr>
            <a:r>
              <a:rPr lang="en-US" sz="2200" dirty="0"/>
              <a:t>Spending habits</a:t>
            </a:r>
          </a:p>
          <a:p>
            <a:pPr marL="800100" lvl="1" indent="-342900">
              <a:buFont typeface="Arial" panose="020B0604020202020204" pitchFamily="34" charset="0"/>
              <a:buChar char="•"/>
            </a:pPr>
            <a:r>
              <a:rPr lang="en-US" sz="2200" dirty="0"/>
              <a:t>Campaign acceptance patterns</a:t>
            </a:r>
          </a:p>
          <a:p>
            <a:pPr marL="800100" lvl="1" indent="-342900">
              <a:buFont typeface="Arial" panose="020B0604020202020204" pitchFamily="34" charset="0"/>
              <a:buChar char="•"/>
            </a:pPr>
            <a:r>
              <a:rPr lang="en-US" sz="2200" dirty="0"/>
              <a:t>Modifying marketing campaigns to these distinct customer profiles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4" name="Google Shape;20;p1">
            <a:extLst>
              <a:ext uri="{FF2B5EF4-FFF2-40B4-BE49-F238E27FC236}">
                <a16:creationId xmlns:a16="http://schemas.microsoft.com/office/drawing/2014/main" id="{4DD8D4E7-00A1-3E3E-D1C1-BF6FF163482C}"/>
              </a:ext>
            </a:extLst>
          </p:cNvPr>
          <p:cNvSpPr/>
          <p:nvPr/>
        </p:nvSpPr>
        <p:spPr>
          <a:xfrm>
            <a:off x="622853" y="621195"/>
            <a:ext cx="7896388" cy="5615609"/>
          </a:xfrm>
          <a:prstGeom prst="rect">
            <a:avLst/>
          </a:prstGeom>
          <a:solidFill>
            <a:schemeClr val="accent1">
              <a:lumMod val="20000"/>
              <a:lumOff val="80000"/>
            </a:schemeClr>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1"/>
            <a:br>
              <a:rPr lang="en-US" sz="2400" dirty="0"/>
            </a:br>
            <a:endParaRPr lang="en-US" sz="2400" dirty="0"/>
          </a:p>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A1C05EA5-0201-3F91-986F-DD6FEB9E5F00}"/>
              </a:ext>
            </a:extLst>
          </p:cNvPr>
          <p:cNvSpPr txBox="1"/>
          <p:nvPr/>
        </p:nvSpPr>
        <p:spPr>
          <a:xfrm>
            <a:off x="1247612" y="2367171"/>
            <a:ext cx="7271629" cy="2123658"/>
          </a:xfrm>
          <a:prstGeom prst="rect">
            <a:avLst/>
          </a:prstGeom>
          <a:solidFill>
            <a:schemeClr val="accent3">
              <a:lumMod val="75000"/>
            </a:schemeClr>
          </a:solidFill>
        </p:spPr>
        <p:txBody>
          <a:bodyPr wrap="square">
            <a:spAutoFit/>
          </a:bodyPr>
          <a:lstStyle/>
          <a:p>
            <a:r>
              <a:rPr lang="en-AU" sz="6600" dirty="0">
                <a:solidFill>
                  <a:schemeClr val="accent4">
                    <a:lumMod val="50000"/>
                  </a:schemeClr>
                </a:solidFill>
                <a:latin typeface="+mn-lt"/>
                <a:ea typeface="Quattrocento Sans"/>
                <a:cs typeface="Quattrocento Sans"/>
                <a:sym typeface="Quattrocento Sans"/>
              </a:rPr>
              <a:t> </a:t>
            </a:r>
            <a:endParaRPr lang="en-AU" sz="8800" dirty="0">
              <a:solidFill>
                <a:schemeClr val="accent4">
                  <a:lumMod val="50000"/>
                </a:schemeClr>
              </a:solidFill>
              <a:ea typeface="Quattrocento Sans"/>
              <a:cs typeface="Quattrocento Sans"/>
              <a:sym typeface="Quattrocento Sans"/>
            </a:endParaRPr>
          </a:p>
          <a:p>
            <a:r>
              <a:rPr lang="en-AU" sz="6600" dirty="0">
                <a:solidFill>
                  <a:schemeClr val="accent4">
                    <a:lumMod val="50000"/>
                  </a:schemeClr>
                </a:solidFill>
                <a:latin typeface="+mn-lt"/>
                <a:ea typeface="Quattrocento Sans"/>
                <a:cs typeface="Quattrocento Sans"/>
                <a:sym typeface="Quattrocento Sans"/>
              </a:rPr>
              <a:t> </a:t>
            </a:r>
            <a:endParaRPr lang="en-US" sz="6600" b="1" dirty="0"/>
          </a:p>
        </p:txBody>
      </p:sp>
      <p:sp>
        <p:nvSpPr>
          <p:cNvPr id="6" name="TextBox 5">
            <a:extLst>
              <a:ext uri="{FF2B5EF4-FFF2-40B4-BE49-F238E27FC236}">
                <a16:creationId xmlns:a16="http://schemas.microsoft.com/office/drawing/2014/main" id="{5404DE26-5097-BAD2-A7CA-6E25FFA4C8B9}"/>
              </a:ext>
            </a:extLst>
          </p:cNvPr>
          <p:cNvSpPr txBox="1"/>
          <p:nvPr/>
        </p:nvSpPr>
        <p:spPr>
          <a:xfrm>
            <a:off x="1485901" y="2644169"/>
            <a:ext cx="7033340" cy="1569660"/>
          </a:xfrm>
          <a:prstGeom prst="rect">
            <a:avLst/>
          </a:prstGeom>
          <a:noFill/>
        </p:spPr>
        <p:txBody>
          <a:bodyPr wrap="square">
            <a:spAutoFit/>
          </a:bodyPr>
          <a:lstStyle/>
          <a:p>
            <a:r>
              <a:rPr lang="en-AU" sz="4800" b="1" spc="300" dirty="0">
                <a:solidFill>
                  <a:schemeClr val="accent4">
                    <a:lumMod val="50000"/>
                  </a:schemeClr>
                </a:solidFill>
                <a:latin typeface="+mn-lt"/>
                <a:ea typeface="Quattrocento Sans"/>
                <a:cs typeface="Quattrocento Sans"/>
                <a:sym typeface="Quattrocento Sans"/>
              </a:rPr>
              <a:t>SOCIOECONOMIC FACTORS</a:t>
            </a:r>
            <a:endParaRPr lang="en-US" sz="4800" b="1" dirty="0"/>
          </a:p>
        </p:txBody>
      </p:sp>
    </p:spTree>
    <p:extLst>
      <p:ext uri="{BB962C8B-B14F-4D97-AF65-F5344CB8AC3E}">
        <p14:creationId xmlns:p14="http://schemas.microsoft.com/office/powerpoint/2010/main" val="174008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8" y="1576013"/>
            <a:ext cx="8839788"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lgn="ctr">
              <a:buFont typeface="Arial" panose="020B0604020202020204" pitchFamily="34" charset="0"/>
              <a:buChar char="•"/>
            </a:pPr>
            <a:endParaRPr lang="en-US" sz="1600" dirty="0"/>
          </a:p>
          <a:p>
            <a:pPr marL="0" marR="0" lvl="0" indent="0" algn="ctr"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Socioeconomic Factors</a:t>
            </a:r>
            <a:endParaRPr dirty="0">
              <a:solidFill>
                <a:schemeClr val="accent4">
                  <a:lumMod val="50000"/>
                </a:schemeClr>
              </a:solidFill>
              <a:latin typeface="+mn-lt"/>
            </a:endParaRPr>
          </a:p>
        </p:txBody>
      </p:sp>
      <p:sp>
        <p:nvSpPr>
          <p:cNvPr id="48" name="Google Shape;48;p1"/>
          <p:cNvSpPr txBox="1"/>
          <p:nvPr/>
        </p:nvSpPr>
        <p:spPr>
          <a:xfrm>
            <a:off x="184140" y="579600"/>
            <a:ext cx="7544015" cy="351098"/>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a:buSzPts val="1400"/>
            </a:pPr>
            <a:r>
              <a:rPr lang="en-AU" sz="1400" b="1" dirty="0"/>
              <a:t>Globally renowned food retailer in the speciality food industry</a:t>
            </a:r>
            <a:endParaRPr sz="1400" b="1" i="0" u="none" strike="noStrike" cap="none" dirty="0">
              <a:solidFill>
                <a:srgbClr val="000000"/>
              </a:solidFill>
              <a:latin typeface="Arial"/>
              <a:ea typeface="Arial"/>
              <a:cs typeface="Arial"/>
              <a:sym typeface="Arial"/>
            </a:endParaRPr>
          </a:p>
        </p:txBody>
      </p:sp>
      <p:pic>
        <p:nvPicPr>
          <p:cNvPr id="5" name="Picture 4" descr="A graph of different colored squares&#10;&#10;Description automatically generated">
            <a:extLst>
              <a:ext uri="{FF2B5EF4-FFF2-40B4-BE49-F238E27FC236}">
                <a16:creationId xmlns:a16="http://schemas.microsoft.com/office/drawing/2014/main" id="{08C504F3-79D1-94DA-4917-B154B3F7AB1B}"/>
              </a:ext>
            </a:extLst>
          </p:cNvPr>
          <p:cNvPicPr>
            <a:picLocks noChangeAspect="1"/>
          </p:cNvPicPr>
          <p:nvPr/>
        </p:nvPicPr>
        <p:blipFill rotWithShape="1">
          <a:blip r:embed="rId3"/>
          <a:srcRect l="6700" r="13704"/>
          <a:stretch/>
        </p:blipFill>
        <p:spPr>
          <a:xfrm>
            <a:off x="212457" y="3340742"/>
            <a:ext cx="4343400" cy="3073141"/>
          </a:xfrm>
          <a:prstGeom prst="rect">
            <a:avLst/>
          </a:prstGeom>
        </p:spPr>
      </p:pic>
      <p:pic>
        <p:nvPicPr>
          <p:cNvPr id="7" name="Picture 6" descr="A graph of different colored rectangular bars&#10;&#10;Description automatically generated">
            <a:extLst>
              <a:ext uri="{FF2B5EF4-FFF2-40B4-BE49-F238E27FC236}">
                <a16:creationId xmlns:a16="http://schemas.microsoft.com/office/drawing/2014/main" id="{FDB269BD-A9D9-3A1F-BA13-E5794F37A9D8}"/>
              </a:ext>
            </a:extLst>
          </p:cNvPr>
          <p:cNvPicPr>
            <a:picLocks noChangeAspect="1"/>
          </p:cNvPicPr>
          <p:nvPr/>
        </p:nvPicPr>
        <p:blipFill rotWithShape="1">
          <a:blip r:embed="rId4"/>
          <a:srcRect l="6980" r="18445" b="2532"/>
          <a:stretch/>
        </p:blipFill>
        <p:spPr>
          <a:xfrm>
            <a:off x="4524135" y="3192348"/>
            <a:ext cx="4343400" cy="3221535"/>
          </a:xfrm>
          <a:prstGeom prst="rect">
            <a:avLst/>
          </a:prstGeom>
        </p:spPr>
      </p:pic>
      <p:sp>
        <p:nvSpPr>
          <p:cNvPr id="2" name="TextBox 1">
            <a:extLst>
              <a:ext uri="{FF2B5EF4-FFF2-40B4-BE49-F238E27FC236}">
                <a16:creationId xmlns:a16="http://schemas.microsoft.com/office/drawing/2014/main" id="{5A54AB96-1518-9663-A4A7-CF313939ED4E}"/>
              </a:ext>
            </a:extLst>
          </p:cNvPr>
          <p:cNvSpPr txBox="1"/>
          <p:nvPr/>
        </p:nvSpPr>
        <p:spPr>
          <a:xfrm>
            <a:off x="1441861" y="1932915"/>
            <a:ext cx="5804720" cy="369332"/>
          </a:xfrm>
          <a:prstGeom prst="rect">
            <a:avLst/>
          </a:prstGeom>
          <a:noFill/>
        </p:spPr>
        <p:txBody>
          <a:bodyPr wrap="square" rtlCol="0">
            <a:spAutoFit/>
          </a:bodyPr>
          <a:lstStyle/>
          <a:p>
            <a:r>
              <a:rPr lang="en-US" dirty="0"/>
              <a:t>BVD customers are highly </a:t>
            </a:r>
            <a:r>
              <a:rPr lang="en-US" dirty="0">
                <a:solidFill>
                  <a:srgbClr val="C00000"/>
                </a:solidFill>
              </a:rPr>
              <a:t>educated, married </a:t>
            </a:r>
            <a:r>
              <a:rPr lang="en-US" dirty="0"/>
              <a:t>individuals</a:t>
            </a:r>
          </a:p>
        </p:txBody>
      </p:sp>
    </p:spTree>
    <p:extLst>
      <p:ext uri="{BB962C8B-B14F-4D97-AF65-F5344CB8AC3E}">
        <p14:creationId xmlns:p14="http://schemas.microsoft.com/office/powerpoint/2010/main" val="2097513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F95C1E2136FE4B9DD7FB4C30049471" ma:contentTypeVersion="0" ma:contentTypeDescription="Create a new document." ma:contentTypeScope="" ma:versionID="d2f0570763e67ff817f5d68f2e6b9b67">
  <xsd:schema xmlns:xsd="http://www.w3.org/2001/XMLSchema" xmlns:xs="http://www.w3.org/2001/XMLSchema" xmlns:p="http://schemas.microsoft.com/office/2006/metadata/properties" targetNamespace="http://schemas.microsoft.com/office/2006/metadata/properties" ma:root="true" ma:fieldsID="129e91b2b0f18d599e7f707312769f9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FD9BB9-B638-44C7-8A32-A238A29FCEBD}">
  <ds:schemaRefs>
    <ds:schemaRef ds:uri="http://schemas.microsoft.com/sharepoint/v3/contenttype/forms"/>
  </ds:schemaRefs>
</ds:datastoreItem>
</file>

<file path=customXml/itemProps2.xml><?xml version="1.0" encoding="utf-8"?>
<ds:datastoreItem xmlns:ds="http://schemas.openxmlformats.org/officeDocument/2006/customXml" ds:itemID="{ACFCF774-7D94-4B8B-A826-D4E5FFD873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9603012-3138-4595-92F6-F227D7FC5930}">
  <ds:schemaRef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purl.org/dc/elements/1.1/"/>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789</TotalTime>
  <Words>8247</Words>
  <Application>Microsoft Macintosh PowerPoint</Application>
  <PresentationFormat>On-screen Show (4:3)</PresentationFormat>
  <Paragraphs>663</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Candara</vt:lpstr>
      <vt:lpstr>Quattrocento Sans</vt:lpstr>
      <vt:lpstr>Rockwell Extra Bold</vt:lpstr>
      <vt:lpstr>Wingdings</vt:lpstr>
      <vt:lpstr>Wood Type</vt:lpstr>
      <vt:lpstr>PowerPoint Presentation</vt:lpstr>
      <vt:lpstr>PowerPoint Presentation</vt:lpstr>
      <vt:lpstr>Bon Vivant Delicatessen: Problem Statement</vt:lpstr>
      <vt:lpstr>OBJECTIVE: Build a predictive model to help Bon Vivant Delicatessen predict customer behavior. This model will allow the company to cherry pick the customers that are most likely to purchase while leaving out those not interested, making the next campaign highly profitable.</vt:lpstr>
      <vt:lpstr>Bon Vivant Delicatessen: Company Profile</vt:lpstr>
      <vt:lpstr>Bon Vivant Delicatessen: Overview</vt:lpstr>
      <vt:lpstr>Bon Vivant Delicatessen: Objective</vt:lpstr>
      <vt:lpstr>PowerPoint Presentation</vt:lpstr>
      <vt:lpstr>Bon Vivant Delicatessen: Socioeconomic Factors</vt:lpstr>
      <vt:lpstr>Bon Vivant Delicatessen: Socioeconomic Factors</vt:lpstr>
      <vt:lpstr>Bon Vivant Delicatessen: Socioeconomic Factors</vt:lpstr>
      <vt:lpstr>Bon Vivant Delicatessen: Socioeconomic Factors</vt:lpstr>
      <vt:lpstr>PowerPoint Presentation</vt:lpstr>
      <vt:lpstr>Bon Vivant Delicatessen: Data Exploration: Spending Habits</vt:lpstr>
      <vt:lpstr>Bon Vivant Delicatessen: Data Exploration: Spending Habits</vt:lpstr>
      <vt:lpstr>Bon Vivant Delicatessen: Data Exploration: Spending Habits</vt:lpstr>
      <vt:lpstr>Bon Vivant Delicatessen: Data Exploration: Spending Habits</vt:lpstr>
      <vt:lpstr>PowerPoint Presentation</vt:lpstr>
      <vt:lpstr>Bon Vivant Delicatessen: Data Exploration: Correlations</vt:lpstr>
      <vt:lpstr>Bon Vivant Delicatessen: Data Exploration: Correlations</vt:lpstr>
      <vt:lpstr>Bon Vivant Delicatessen: Data Exploration: Correlations</vt:lpstr>
      <vt:lpstr>Bon Vivant Delicatessen: Data Exploration: Correlations</vt:lpstr>
      <vt:lpstr>Bon Vivant Delicatessen: Data Exploration: Correlations</vt:lpstr>
      <vt:lpstr>Bon Vivant Delicatessen: Data Exploration: Correlations</vt:lpstr>
      <vt:lpstr>PowerPoint Presentation</vt:lpstr>
      <vt:lpstr>Bon Vivant Delicatessen: Data Exploration: Campaign Success</vt:lpstr>
      <vt:lpstr>PowerPoint Presentation</vt:lpstr>
      <vt:lpstr>Bon Vivant Delicatessen: Customer Profile</vt:lpstr>
      <vt:lpstr>PowerPoint Presentation</vt:lpstr>
      <vt:lpstr>Bon Vivant Delicatessen: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Tiffany Stone</cp:lastModifiedBy>
  <cp:revision>271</cp:revision>
  <dcterms:modified xsi:type="dcterms:W3CDTF">2024-01-01T04:38:58Z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0x0101008BF95C1E2136FE4B9DD7FB4C30049471</vt:lpwstr>
  </property>
  <property fmtid="{D5CDD505-2E9C-101B-9397-08002B2CF9AE}" pid="3" name="MSIP_Label_defa4170-0d19-0005-0004-bc88714345d2_Enabled">
    <vt:lpwstr>true</vt:lpwstr>
  </property>
  <property fmtid="{D5CDD505-2E9C-101B-9397-08002B2CF9AE}" pid="4" name="MSIP_Label_defa4170-0d19-0005-0004-bc88714345d2_SetDate">
    <vt:lpwstr>2023-11-22T22:42:05Z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0382e4de-3ee2-45eb-b335-589d20c10237</vt:lpwstr>
  </property>
  <property fmtid="{D5CDD505-2E9C-101B-9397-08002B2CF9AE}" pid="8" name="MSIP_Label_defa4170-0d19-0005-0004-bc88714345d2_ActionId">
    <vt:lpwstr>ce694fb3-b18f-48ce-8ed1-26d1b2c42674</vt:lpwstr>
  </property>
  <property fmtid="{D5CDD505-2E9C-101B-9397-08002B2CF9AE}" pid="9" name="MSIP_Label_defa4170-0d19-0005-0004-bc88714345d2_ContentBits">
    <vt:lpwstr>0</vt:lpwstr>
  </property>
</Properties>
</file>