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3c56a58b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3c56a58b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3c56a58b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3c56a58b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3c56a58b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3c56a58b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3c56a58b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3c56a58b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3c56a58b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3c56a58b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3c56a58b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3c56a58b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3c56a58b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3c56a58b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3c56a58b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3c56a58b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3c56a58b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3c56a58b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05475"/>
            <a:ext cx="5198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KNN - IRIS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6775" y="2772900"/>
            <a:ext cx="42555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410410541</a:t>
            </a:r>
            <a:r>
              <a:rPr lang="zh-TW" sz="2000"/>
              <a:t>張恩祈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410411234</a:t>
            </a:r>
            <a:r>
              <a:rPr lang="zh-TW" sz="2000"/>
              <a:t>黃芮瑀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410411473</a:t>
            </a:r>
            <a:r>
              <a:rPr lang="zh-TW" sz="2000"/>
              <a:t>林亭萱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410411770</a:t>
            </a:r>
            <a:r>
              <a:rPr lang="zh-TW" sz="2000"/>
              <a:t>吳念澄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00" y="2008300"/>
            <a:ext cx="6315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model 設定的參數</a:t>
            </a:r>
            <a:endParaRPr sz="3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model = KNeighborsClassifier(n_neighbors=5,weights=weights,metric=metric,algorithm=algorithm)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weights_list = ['uniform', 'distance']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algorithm_list = ['auto', 'ball_tree', 'kd_tree', 'brute']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metric_list = ['euclidean', 'manhattan', 'chebyshev', 'minkowski']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6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 sz="3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88" y="2108325"/>
            <a:ext cx="58578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75" y="1990050"/>
            <a:ext cx="6267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13" y="1990050"/>
            <a:ext cx="64293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8" y="2036875"/>
            <a:ext cx="62579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650" y="1990038"/>
            <a:ext cx="64008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63" y="1990038"/>
            <a:ext cx="66198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2628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00" y="2046400"/>
            <a:ext cx="65436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