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3783f81f2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3783f81f2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3783f81f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3783f81f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3783f81f2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3783f81f2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3783f81f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3783f81f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8016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人工智慧作業二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50" y="2724796"/>
            <a:ext cx="82221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410411473</a:t>
            </a:r>
            <a:r>
              <a:rPr lang="zh-TW" sz="1800"/>
              <a:t>林亭萱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410411770吳念澄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410410541張恩祈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410411234黃芮瑀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88">
                <a:solidFill>
                  <a:srgbClr val="2628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model 設定的參數:</a:t>
            </a:r>
            <a:endParaRPr sz="3888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8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2777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 = SVC(kernel=</a:t>
            </a:r>
            <a:r>
              <a:rPr lang="zh-TW" sz="18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'rbf'</a:t>
            </a:r>
            <a:r>
              <a:rPr lang="zh-TW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,gamma=</a:t>
            </a:r>
            <a:r>
              <a:rPr lang="zh-TW" sz="18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zh-TW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8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accuracy: </a:t>
            </a: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0.7916666666666666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8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628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994825" y="4387275"/>
            <a:ext cx="21558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410410541     </a:t>
            </a:r>
            <a:r>
              <a:rPr lang="zh-TW"/>
              <a:t>張恩祈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11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Confusion Matrix (圖)</a:t>
            </a:r>
            <a:endParaRPr sz="2711">
              <a:solidFill>
                <a:srgbClr val="2628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48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32300" y="4261250"/>
            <a:ext cx="20469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410411234黃芮瑀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423" y="1229875"/>
            <a:ext cx="4225742" cy="30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628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Precision, Recall, Specificity                       </a:t>
            </a:r>
            <a:r>
              <a:rPr lang="zh-TW" sz="1800">
                <a:solidFill>
                  <a:schemeClr val="dk2"/>
                </a:solidFill>
              </a:rPr>
              <a:t>410411473林亭萱</a:t>
            </a:r>
            <a:endParaRPr sz="24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500" y="1229875"/>
            <a:ext cx="7292850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429875" y="4228150"/>
            <a:ext cx="2149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26825" y="240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11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預測的分布圖</a:t>
            </a:r>
            <a:endParaRPr sz="4111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3575" y="4489125"/>
            <a:ext cx="2885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410411770   </a:t>
            </a:r>
            <a:r>
              <a:rPr lang="zh-TW"/>
              <a:t>吳念澄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3156" r="18332" t="0"/>
          <a:stretch/>
        </p:blipFill>
        <p:spPr>
          <a:xfrm>
            <a:off x="2178950" y="723925"/>
            <a:ext cx="5467450" cy="36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