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>
            <a:lvl1pPr>
              <a:defRPr sz="4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0"/>
          </p:nvPr>
        </p:nvSpPr>
        <p:spPr>
          <a:xfrm>
            <a:off x="6156176" y="6093297"/>
            <a:ext cx="2808437" cy="57579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1"/>
          </p:nvPr>
        </p:nvSpPr>
        <p:spPr>
          <a:xfrm>
            <a:off x="6156325" y="5661025"/>
            <a:ext cx="2808288" cy="431800"/>
          </a:xfrm>
        </p:spPr>
        <p:txBody>
          <a:bodyPr/>
          <a:lstStyle>
            <a:lvl1pPr marL="0" indent="0">
              <a:buNone/>
              <a:defRPr sz="1600">
                <a:latin typeface="微軟正黑體" pitchFamily="34" charset="-120"/>
                <a:ea typeface="微軟正黑體" pitchFamily="34" charset="-120"/>
              </a:defRPr>
            </a:lvl1pPr>
            <a:lvl2pPr>
              <a:defRPr sz="1600">
                <a:latin typeface="微軟正黑體" pitchFamily="34" charset="-120"/>
                <a:ea typeface="微軟正黑體" pitchFamily="34" charset="-120"/>
              </a:defRPr>
            </a:lvl2pPr>
            <a:lvl3pPr>
              <a:defRPr sz="1600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00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>
            <a:lvl1pPr>
              <a:defRPr sz="4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468313" y="1773238"/>
            <a:ext cx="8280400" cy="3455987"/>
          </a:xfrm>
        </p:spPr>
        <p:txBody>
          <a:bodyPr/>
          <a:lstStyle>
            <a:lvl1pPr marL="0" indent="0">
              <a:buNone/>
              <a:defRPr sz="2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圖片版面配置區 8"/>
          <p:cNvSpPr>
            <a:spLocks noGrp="1"/>
          </p:cNvSpPr>
          <p:nvPr>
            <p:ph type="pic" sz="quarter" idx="14"/>
          </p:nvPr>
        </p:nvSpPr>
        <p:spPr>
          <a:xfrm>
            <a:off x="2195736" y="2564904"/>
            <a:ext cx="4895775" cy="331236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885113" y="5589240"/>
            <a:ext cx="790575" cy="107984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6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468313" y="1773238"/>
            <a:ext cx="8280400" cy="3455987"/>
          </a:xfrm>
        </p:spPr>
        <p:txBody>
          <a:bodyPr/>
          <a:lstStyle>
            <a:lvl1pPr marL="0" indent="0">
              <a:buNone/>
              <a:defRPr sz="2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7885113" y="5589240"/>
            <a:ext cx="790575" cy="107984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0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0"/>
          </p:nvPr>
        </p:nvSpPr>
        <p:spPr>
          <a:xfrm>
            <a:off x="468313" y="1628775"/>
            <a:ext cx="3816350" cy="475297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628775"/>
            <a:ext cx="4103688" cy="2232025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193983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441A-E993-43DC-AB9D-D202AE2DC325}" type="datetimeFigureOut">
              <a:rPr lang="zh-TW" altLang="en-US" smtClean="0"/>
              <a:t>2020/11/5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7AEF-06F7-401A-8258-D6268C4077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37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0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計概功課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/>
              <a:t>107304042</a:t>
            </a:r>
            <a:r>
              <a:rPr lang="zh-TW" altLang="en-US" dirty="0" smtClean="0"/>
              <a:t> 方姝茵</a:t>
            </a:r>
            <a:endParaRPr lang="zh-TW" altLang="en-US" dirty="0"/>
          </a:p>
        </p:txBody>
      </p:sp>
      <p:pic>
        <p:nvPicPr>
          <p:cNvPr id="10" name="圖片版面配置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1" r="42471"/>
          <a:stretch>
            <a:fillRect/>
          </a:stretch>
        </p:blipFill>
        <p:spPr>
          <a:xfrm>
            <a:off x="5868144" y="6021288"/>
            <a:ext cx="2376760" cy="97311"/>
          </a:xfrm>
        </p:spPr>
      </p:pic>
    </p:spTree>
    <p:extLst>
      <p:ext uri="{BB962C8B-B14F-4D97-AF65-F5344CB8AC3E}">
        <p14:creationId xmlns:p14="http://schemas.microsoft.com/office/powerpoint/2010/main" val="32608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2020/11/06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1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Forget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關於遺忘指的是失去連結，而不是資訊本身。</a:t>
            </a:r>
          </a:p>
        </p:txBody>
      </p:sp>
      <p:pic>
        <p:nvPicPr>
          <p:cNvPr id="9" name="圖片版面配置區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r="7455"/>
          <a:stretch>
            <a:fillRect/>
          </a:stretch>
        </p:blipFill>
        <p:spPr/>
      </p:pic>
      <p:pic>
        <p:nvPicPr>
          <p:cNvPr id="8" name="圖片版面配置區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r="13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22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Love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我們的話裡藏著所有我們遇到過的人，或甚至愛過的。</a:t>
            </a:r>
          </a:p>
        </p:txBody>
      </p:sp>
      <p:pic>
        <p:nvPicPr>
          <p:cNvPr id="9" name="圖片版面配置區 8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2" r="13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37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</a:t>
            </a:r>
            <a:r>
              <a:rPr lang="zh-TW" altLang="en-US" dirty="0" smtClean="0"/>
              <a:t>與</a:t>
            </a:r>
            <a:r>
              <a:rPr lang="zh-TW" altLang="en-US" dirty="0"/>
              <a:t>最喜歡</a:t>
            </a:r>
            <a:r>
              <a:rPr lang="zh-TW" altLang="en-US" dirty="0" smtClean="0"/>
              <a:t>的話</a:t>
            </a:r>
            <a:endParaRPr lang="zh-TW" altLang="en-US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" b="3318"/>
          <a:stretch>
            <a:fillRect/>
          </a:stretch>
        </p:blipFill>
        <p:spPr/>
      </p:pic>
      <p:sp>
        <p:nvSpPr>
          <p:cNvPr id="7" name="文字版面配置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 smtClean="0"/>
              <a:t>我最喜歡的話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所有的安排，都是最好的安排。</a:t>
            </a:r>
          </a:p>
        </p:txBody>
      </p:sp>
    </p:spTree>
    <p:extLst>
      <p:ext uri="{BB962C8B-B14F-4D97-AF65-F5344CB8AC3E}">
        <p14:creationId xmlns:p14="http://schemas.microsoft.com/office/powerpoint/2010/main" val="35602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計概功課</vt:lpstr>
      <vt:lpstr>2020/11/06</vt:lpstr>
      <vt:lpstr>Forget</vt:lpstr>
      <vt:lpstr>Love</vt:lpstr>
      <vt:lpstr>我與最喜歡的話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2020-11-05T14:30:17Z</dcterms:created>
  <dcterms:modified xsi:type="dcterms:W3CDTF">2020-11-05T15:33:41Z</dcterms:modified>
</cp:coreProperties>
</file>