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73BC-0545-844F-B8C0-1DDF0C57F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78EC-B02F-4A4E-8351-0591F6048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AC42-36CC-6446-8917-53325408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8D35-4ED8-6C4D-AA4E-17881AF7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BF4C5-CD47-B24A-8CF0-6FA421A7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6569-6C75-FF43-8187-415A70A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743AA-2259-EA43-BCA0-E1999B14B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FC381-4B85-B64B-8D3D-DEA316F3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46BE-6C5D-1B4C-BE45-31363584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B9BB-FA97-FF43-A9BD-84469C32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81520-17A8-B945-B401-783BE3A71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8792A-83FB-CB4F-9DBF-A80A2A621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DC9EE-8282-E34A-970C-B9A46144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8CBE-7335-1F4F-97E8-F8A4401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7B3D9-2816-174A-970C-78A8E229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2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602B-DA4F-2941-AEB5-0A7A3ECB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3DD1-0C4D-2340-A61F-C2F5EF9D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B6DB-D16A-1E44-8BA8-48907484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CBFB-E197-534C-8049-C89D9495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0C3E1-6700-5C4C-9586-75A4E61F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C8D2-F9BD-CD4C-8C3D-CB873D64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8EEA-A824-6B42-BFF3-03EB30C0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77D8-055A-8247-8BD4-5DAD74B4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31B1-512C-714D-9C83-12C382F1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7D9C-597A-9E44-BA78-DE2FD860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4861-FC6F-0547-9A03-AD2D0826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4A5E-E5F0-0B4A-8DC3-43E4E2AFD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CC8BC-06C3-4342-884A-A1DEDA5B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87AEC-466A-FD4B-AD92-4BFBA91A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6DA7B-3895-A74D-92C1-061F8B70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49165-1A13-C143-805D-54154061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5878-2655-264C-A8C1-4CA57B03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24A84-2B5F-7D4A-AE99-E0FFB19AD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AB55A-A288-D648-99DE-96EC4FEA3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E7815-8771-8E42-B0F8-EFE163218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0407C-DEC9-834D-B107-EAD925A35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B7F59-C823-854D-B4ED-476C1881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AD7E6-7D5C-9945-A98B-94313FBA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0382F-0772-D64C-98B2-5A98B515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0ED2-5568-EE43-AAFD-5541C0F4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18181-EEA2-DF4F-9B45-66D91B1F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C0367-C507-3345-B3C8-82561654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618DF-4B52-0C4C-BA2F-DF3F5DAD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FFE7A-8C1C-EE49-BBBB-BDA0CF53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EE962-FA2F-2E42-B77C-3B655491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B019C-169B-0F40-A16F-127827A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44CF-253A-AF4C-917B-D1C97404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A3FD-104F-9449-8092-DB5413E7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4F4C-91C6-1745-B4B2-B3D6A8469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01BB2-BC0E-6B46-994D-C57DED83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7308-0350-D84E-9812-ED54644A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48352-D861-7F44-8507-764210E4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EE4F-6507-254D-995B-3F93CBA6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1EAAD-F75E-1B4B-8001-603AB6400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50BC5-4000-C549-9E90-734A1305E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A4009-059B-4E42-94D8-77A4B719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E89D-5178-A046-9F04-7961486C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D628-4AA0-054C-8BB4-4B5CE404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FD686-B7EF-9A49-906B-D3EB888A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6E7E9-34EE-AD49-A3DF-C20DD9BE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DA1C-3206-BD49-A1B4-F9DA5B2E0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A1B7-8AE6-0E46-91C6-CD3192A61569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A3A5-152E-2F4E-BAF3-305C32A60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CE33-8C05-064A-AC6C-F43025202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F982-41F0-D342-8A7D-B84CAE6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F53C-6705-494B-9AFE-0D013B779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A555C-DC1B-C141-9002-B8C2E6468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3BB1-96D7-FE47-A456-A561C954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B57F-8A9A-B843-9734-D38041B8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Tiffany’s Confession: Course Website Update</a:t>
            </a:r>
          </a:p>
          <a:p>
            <a:r>
              <a:rPr lang="en-US" dirty="0"/>
              <a:t>Feb 25</a:t>
            </a:r>
            <a:r>
              <a:rPr lang="en-US" baseline="30000" dirty="0"/>
              <a:t>th</a:t>
            </a:r>
            <a:r>
              <a:rPr lang="en-US" dirty="0"/>
              <a:t>: Class, No office hour</a:t>
            </a:r>
          </a:p>
          <a:p>
            <a:r>
              <a:rPr lang="en-US" dirty="0"/>
              <a:t>Feb 27</a:t>
            </a:r>
            <a:r>
              <a:rPr lang="en-US" baseline="30000" dirty="0"/>
              <a:t>th</a:t>
            </a:r>
            <a:r>
              <a:rPr lang="en-US" dirty="0"/>
              <a:t>: NO CLASS</a:t>
            </a:r>
          </a:p>
          <a:p>
            <a:r>
              <a:rPr lang="en-US" dirty="0"/>
              <a:t>By Feb 25</a:t>
            </a:r>
            <a:r>
              <a:rPr lang="en-US" baseline="30000" dirty="0"/>
              <a:t>th</a:t>
            </a:r>
            <a:r>
              <a:rPr lang="en-US" dirty="0"/>
              <a:t>: 3 top preferences for the 2</a:t>
            </a:r>
            <a:r>
              <a:rPr lang="en-US" baseline="30000" dirty="0"/>
              <a:t>nd</a:t>
            </a:r>
            <a:r>
              <a:rPr lang="en-US" dirty="0"/>
              <a:t> project.</a:t>
            </a:r>
          </a:p>
          <a:p>
            <a:r>
              <a:rPr lang="en-US" dirty="0"/>
              <a:t>Announce by Feb 27</a:t>
            </a:r>
            <a:r>
              <a:rPr lang="en-US" baseline="30000" dirty="0"/>
              <a:t>th</a:t>
            </a:r>
          </a:p>
          <a:p>
            <a:endParaRPr lang="en-US" baseline="30000" dirty="0"/>
          </a:p>
          <a:p>
            <a:r>
              <a:rPr lang="en-US" dirty="0"/>
              <a:t>March 11st: No office hour</a:t>
            </a:r>
          </a:p>
        </p:txBody>
      </p:sp>
    </p:spTree>
    <p:extLst>
      <p:ext uri="{BB962C8B-B14F-4D97-AF65-F5344CB8AC3E}">
        <p14:creationId xmlns:p14="http://schemas.microsoft.com/office/powerpoint/2010/main" val="41863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</TotalTime>
  <Words>42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Logistics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</dc:title>
  <dc:creator>Tiffany Bao</dc:creator>
  <cp:lastModifiedBy>Tiffany Bao</cp:lastModifiedBy>
  <cp:revision>4</cp:revision>
  <dcterms:created xsi:type="dcterms:W3CDTF">2019-02-20T23:47:37Z</dcterms:created>
  <dcterms:modified xsi:type="dcterms:W3CDTF">2019-02-25T21:03:27Z</dcterms:modified>
</cp:coreProperties>
</file>