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9260800" cy="36576000"/>
  <p:notesSz cx="324612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6FCF"/>
    <a:srgbClr val="A50021"/>
    <a:srgbClr val="630000"/>
    <a:srgbClr val="800000"/>
    <a:srgbClr val="BE0011"/>
    <a:srgbClr val="E48D96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5352" autoAdjust="0"/>
  </p:normalViewPr>
  <p:slideViewPr>
    <p:cSldViewPr>
      <p:cViewPr varScale="1">
        <p:scale>
          <a:sx n="22" d="100"/>
          <a:sy n="22" d="100"/>
        </p:scale>
        <p:origin x="3576" y="360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" panose="02000000000000000000" pitchFamily="2" charset="0"/>
              </a:defRPr>
            </a:lvl1pPr>
          </a:lstStyle>
          <a:p>
            <a:fld id="{5288C8A9-C8E4-D04E-9830-749FB15BD155}" type="datetimeFigureOut">
              <a:rPr lang="en-US" smtClean="0"/>
              <a:pPr/>
              <a:t>4/14/19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0275" y="3840163"/>
            <a:ext cx="153606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4323675"/>
            <a:ext cx="25968325" cy="23042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" panose="02000000000000000000" pitchFamily="2" charset="0"/>
              </a:defRPr>
            </a:lvl1pPr>
          </a:lstStyle>
          <a:p>
            <a:fld id="{20D3D199-9BE7-DC46-8474-A36C0E2045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D199-9BE7-DC46-8474-A36C0E2045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latin typeface="Roboto" panose="02000000000000000000" pitchFamily="2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1E08ECDC-7975-4BB1-AE49-2345F5BD92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Roboto" panose="02000000000000000000" pitchFamily="2" charset="0"/>
              </a:defRPr>
            </a:lvl1pPr>
            <a:lvl2pPr>
              <a:defRPr b="0" i="0">
                <a:latin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E944A2AE-0D4A-4451-8982-9EBB4E5C18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3763" y="1465263"/>
            <a:ext cx="6583362" cy="31207075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1465263"/>
            <a:ext cx="19597688" cy="31207075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Roboto" panose="02000000000000000000" pitchFamily="2" charset="0"/>
              </a:defRPr>
            </a:lvl1pPr>
            <a:lvl2pPr>
              <a:defRPr b="0" i="0">
                <a:latin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F6961B1A-AA47-452D-9BBE-9E21C2493F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" panose="02000000000000000000" pitchFamily="2" charset="0"/>
              </a:defRPr>
            </a:lvl1pPr>
            <a:lvl2pPr>
              <a:defRPr b="0" i="0">
                <a:latin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D494BB4F-286F-434F-B641-308747CD33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  <a:prstGeom prst="rect">
            <a:avLst/>
          </a:prstGeom>
        </p:spPr>
        <p:txBody>
          <a:bodyPr anchor="t"/>
          <a:lstStyle>
            <a:lvl1pPr algn="l">
              <a:defRPr sz="4000" b="0" i="0" cap="all">
                <a:latin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Roboto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43FC15A0-8257-40EF-8357-0172E684FE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675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Roboto" panose="02000000000000000000" pitchFamily="2" charset="0"/>
              </a:defRPr>
            </a:lvl1pPr>
            <a:lvl2pPr>
              <a:defRPr sz="2400" b="0" i="0">
                <a:latin typeface="Roboto" panose="02000000000000000000" pitchFamily="2" charset="0"/>
              </a:defRPr>
            </a:lvl2pPr>
            <a:lvl3pPr>
              <a:defRPr sz="2000" b="0" i="0">
                <a:latin typeface="Roboto" panose="02000000000000000000" pitchFamily="2" charset="0"/>
              </a:defRPr>
            </a:lvl3pPr>
            <a:lvl4pPr>
              <a:defRPr sz="1800" b="0" i="0">
                <a:latin typeface="Roboto" panose="02000000000000000000" pitchFamily="2" charset="0"/>
              </a:defRPr>
            </a:lvl4pPr>
            <a:lvl5pPr>
              <a:defRPr sz="1800" b="0" i="0">
                <a:latin typeface="Roboto" panose="02000000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Roboto" panose="02000000000000000000" pitchFamily="2" charset="0"/>
              </a:defRPr>
            </a:lvl1pPr>
            <a:lvl2pPr>
              <a:defRPr sz="2400" b="0" i="0">
                <a:latin typeface="Roboto" panose="02000000000000000000" pitchFamily="2" charset="0"/>
              </a:defRPr>
            </a:lvl2pPr>
            <a:lvl3pPr>
              <a:defRPr sz="2000" b="0" i="0">
                <a:latin typeface="Roboto" panose="02000000000000000000" pitchFamily="2" charset="0"/>
              </a:defRPr>
            </a:lvl3pPr>
            <a:lvl4pPr>
              <a:defRPr sz="1800" b="0" i="0">
                <a:latin typeface="Roboto" panose="02000000000000000000" pitchFamily="2" charset="0"/>
              </a:defRPr>
            </a:lvl4pPr>
            <a:lvl5pPr>
              <a:defRPr sz="1800" b="0" i="0">
                <a:latin typeface="Roboto" panose="02000000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0E8B3C89-2AAD-49DE-A617-2666429746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Roboto" panose="02000000000000000000" pitchFamily="2" charset="0"/>
              </a:defRPr>
            </a:lvl1pPr>
            <a:lvl2pPr>
              <a:defRPr sz="2000" b="0" i="0">
                <a:latin typeface="Roboto" panose="02000000000000000000" pitchFamily="2" charset="0"/>
              </a:defRPr>
            </a:lvl2pPr>
            <a:lvl3pPr>
              <a:defRPr sz="1800" b="0" i="0">
                <a:latin typeface="Roboto" panose="02000000000000000000" pitchFamily="2" charset="0"/>
              </a:defRPr>
            </a:lvl3pPr>
            <a:lvl4pPr>
              <a:defRPr sz="1600" b="0" i="0">
                <a:latin typeface="Roboto" panose="02000000000000000000" pitchFamily="2" charset="0"/>
              </a:defRPr>
            </a:lvl4pPr>
            <a:lvl5pPr>
              <a:defRPr sz="1600" b="0" i="0">
                <a:latin typeface="Roboto" panose="020000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Roboto" panose="02000000000000000000" pitchFamily="2" charset="0"/>
              </a:defRPr>
            </a:lvl1pPr>
            <a:lvl2pPr>
              <a:defRPr sz="2000" b="0" i="0">
                <a:latin typeface="Roboto" panose="02000000000000000000" pitchFamily="2" charset="0"/>
              </a:defRPr>
            </a:lvl2pPr>
            <a:lvl3pPr>
              <a:defRPr sz="1800" b="0" i="0">
                <a:latin typeface="Roboto" panose="02000000000000000000" pitchFamily="2" charset="0"/>
              </a:defRPr>
            </a:lvl3pPr>
            <a:lvl4pPr>
              <a:defRPr sz="1600" b="0" i="0">
                <a:latin typeface="Roboto" panose="02000000000000000000" pitchFamily="2" charset="0"/>
              </a:defRPr>
            </a:lvl4pPr>
            <a:lvl5pPr>
              <a:defRPr sz="1600" b="0" i="0">
                <a:latin typeface="Roboto" panose="020000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497A8F8B-2AF0-43A6-8DF5-9CEC14129F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04A0AEC3-84AA-4BA5-9CB6-5B1BBAA730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581FB83A-5ABC-4055-85B1-41573413F32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latin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Roboto" panose="02000000000000000000" pitchFamily="2" charset="0"/>
              </a:defRPr>
            </a:lvl1pPr>
            <a:lvl2pPr>
              <a:defRPr sz="2800" b="0" i="0">
                <a:latin typeface="Roboto" panose="02000000000000000000" pitchFamily="2" charset="0"/>
              </a:defRPr>
            </a:lvl2pPr>
            <a:lvl3pPr>
              <a:defRPr sz="2400" b="0" i="0">
                <a:latin typeface="Roboto" panose="02000000000000000000" pitchFamily="2" charset="0"/>
              </a:defRPr>
            </a:lvl3pPr>
            <a:lvl4pPr>
              <a:defRPr sz="2000" b="0" i="0">
                <a:latin typeface="Roboto" panose="02000000000000000000" pitchFamily="2" charset="0"/>
              </a:defRPr>
            </a:lvl4pPr>
            <a:lvl5pPr>
              <a:defRPr sz="2000" b="0" i="0">
                <a:latin typeface="Roboto" panose="02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Roboto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0ED478D4-DBF3-423C-87B5-14C0A944C4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latin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Roboto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Roboto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 smtClean="0"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9BF2D51A-D49F-4C96-A0A3-78851C5065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572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6pPr>
      <a:lvl7pPr marL="9144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7pPr>
      <a:lvl8pPr marL="13716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8pPr>
      <a:lvl9pPr marL="18288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9pPr>
    </p:titleStyle>
    <p:bodyStyle>
      <a:lvl1pPr marL="685800" indent="-685800" algn="l" defTabSz="376237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116138" algn="l"/>
        </a:tabLst>
        <a:defRPr sz="5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6002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4800">
          <a:solidFill>
            <a:schemeClr val="tx1"/>
          </a:solidFill>
          <a:latin typeface="+mn-lt"/>
          <a:ea typeface="ＭＳ Ｐゴシック" pitchFamily="-110" charset="-128"/>
        </a:defRPr>
      </a:lvl2pPr>
      <a:lvl3pPr marL="25146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3pPr>
      <a:lvl4pPr marL="3429000" indent="-685800" algn="l" defTabSz="3762375" rtl="0" eaLnBrk="1" fontAlgn="base" hangingPunct="1">
        <a:spcBef>
          <a:spcPct val="20000"/>
        </a:spcBef>
        <a:spcAft>
          <a:spcPct val="0"/>
        </a:spcAft>
        <a:buChar char="–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4pPr>
      <a:lvl5pPr marL="43434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5pPr>
      <a:lvl6pPr marL="48006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6pPr>
      <a:lvl7pPr marL="52578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7pPr>
      <a:lvl8pPr marL="57150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8pPr>
      <a:lvl9pPr marL="61722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0" y="0"/>
            <a:ext cx="29260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533400" y="815876"/>
            <a:ext cx="28270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7200" b="1" dirty="0">
                <a:solidFill>
                  <a:schemeClr val="accent1"/>
                </a:solidFill>
                <a:latin typeface="Fjalla One" panose="02000506040000020004" pitchFamily="2" charset="0"/>
              </a:rPr>
              <a:t>This is a Cool Template For Your Project</a:t>
            </a:r>
          </a:p>
          <a:p>
            <a:pPr eaLnBrk="1" hangingPunct="1">
              <a:spcBef>
                <a:spcPct val="50000"/>
              </a:spcBef>
            </a:pPr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</a:rPr>
              <a:t>Tiffany Bao</a:t>
            </a: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381000" y="3505200"/>
            <a:ext cx="13716000" cy="1228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defTabSz="3762375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Problem Statement</a:t>
            </a:r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15016163" y="3505200"/>
            <a:ext cx="13711237" cy="1228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defTabSz="3762375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Background</a:t>
            </a:r>
          </a:p>
        </p:txBody>
      </p:sp>
      <p:sp>
        <p:nvSpPr>
          <p:cNvPr id="12294" name="Rectangle 32"/>
          <p:cNvSpPr>
            <a:spLocks noChangeArrowheads="1"/>
          </p:cNvSpPr>
          <p:nvPr/>
        </p:nvSpPr>
        <p:spPr bwMode="auto">
          <a:xfrm>
            <a:off x="0" y="0"/>
            <a:ext cx="29260800" cy="3657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000" y="19659600"/>
            <a:ext cx="28346400" cy="1228725"/>
            <a:chOff x="533400" y="3657600"/>
            <a:chExt cx="28346400" cy="1228725"/>
          </a:xfrm>
          <a:solidFill>
            <a:schemeClr val="accent1"/>
          </a:solidFill>
        </p:grpSpPr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533400" y="3657600"/>
              <a:ext cx="13716000" cy="12287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0" rIns="182880" anchor="ctr"/>
            <a:lstStyle/>
            <a:p>
              <a:pPr defTabSz="3762375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Our Approach</a:t>
              </a:r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15168563" y="3657600"/>
              <a:ext cx="13711237" cy="12287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0" rIns="182880" anchor="ctr"/>
            <a:lstStyle/>
            <a:p>
              <a:pPr defTabSz="3762375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</a:rPr>
                <a:t>Our Observation</a:t>
              </a:r>
            </a:p>
          </p:txBody>
        </p:sp>
      </p:grpSp>
      <p:sp>
        <p:nvSpPr>
          <p:cNvPr id="56" name="Content Placeholder 2"/>
          <p:cNvSpPr txBox="1">
            <a:spLocks/>
          </p:cNvSpPr>
          <p:nvPr/>
        </p:nvSpPr>
        <p:spPr>
          <a:xfrm>
            <a:off x="685800" y="4953000"/>
            <a:ext cx="12115800" cy="6934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12" charset="0"/>
              <a:buNone/>
              <a:tabLst>
                <a:tab pos="2116138" algn="l"/>
              </a:tabLst>
              <a:defRPr sz="54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None/>
              <a:tabLst>
                <a:tab pos="2116138" algn="l"/>
              </a:tabLst>
              <a:defRPr sz="4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9144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None/>
              <a:tabLst>
                <a:tab pos="2116138" algn="l"/>
              </a:tabLst>
              <a:defRPr sz="36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3716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None/>
              <a:tabLst>
                <a:tab pos="2116138" algn="l"/>
              </a:tabLst>
              <a:defRPr sz="36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-112" charset="2"/>
              <a:buNone/>
              <a:tabLst>
                <a:tab pos="2116138" algn="l"/>
              </a:tabLst>
              <a:defRPr sz="36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-110" charset="2"/>
              <a:buNone/>
              <a:tabLst>
                <a:tab pos="2116138" algn="l"/>
              </a:tabLst>
              <a:defRPr sz="36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-110" charset="2"/>
              <a:buNone/>
              <a:tabLst>
                <a:tab pos="2116138" algn="l"/>
              </a:tabLst>
              <a:defRPr sz="36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-110" charset="2"/>
              <a:buNone/>
              <a:tabLst>
                <a:tab pos="2116138" algn="l"/>
              </a:tabLst>
              <a:defRPr sz="36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-110" charset="2"/>
              <a:buNone/>
              <a:tabLst>
                <a:tab pos="2116138" algn="l"/>
              </a:tabLst>
              <a:defRPr sz="36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685800" indent="-685800" algn="l">
              <a:buFont typeface="Arial"/>
              <a:buChar char="•"/>
            </a:pPr>
            <a:r>
              <a:rPr lang="en-US" sz="4800" dirty="0">
                <a:latin typeface="Roboto" panose="02000000000000000000" pitchFamily="2" charset="0"/>
              </a:rPr>
              <a:t>AAAA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>
                <a:latin typeface="Roboto" panose="02000000000000000000" pitchFamily="2" charset="0"/>
              </a:rPr>
              <a:t>BBBB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>
                <a:latin typeface="Roboto" panose="02000000000000000000" pitchFamily="2" charset="0"/>
              </a:rPr>
              <a:t>Yellow</a:t>
            </a:r>
          </a:p>
        </p:txBody>
      </p:sp>
      <p:sp>
        <p:nvSpPr>
          <p:cNvPr id="159" name="Content Placeholder 2"/>
          <p:cNvSpPr txBox="1">
            <a:spLocks/>
          </p:cNvSpPr>
          <p:nvPr/>
        </p:nvSpPr>
        <p:spPr>
          <a:xfrm>
            <a:off x="15163800" y="4800600"/>
            <a:ext cx="13258800" cy="868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12" charset="0"/>
              <a:buNone/>
              <a:tabLst>
                <a:tab pos="2116138" algn="l"/>
              </a:tabLst>
              <a:defRPr sz="54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None/>
              <a:tabLst>
                <a:tab pos="2116138" algn="l"/>
              </a:tabLst>
              <a:defRPr sz="4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9144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None/>
              <a:tabLst>
                <a:tab pos="2116138" algn="l"/>
              </a:tabLst>
              <a:defRPr sz="36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3716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None/>
              <a:tabLst>
                <a:tab pos="2116138" algn="l"/>
              </a:tabLst>
              <a:defRPr sz="36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-112" charset="2"/>
              <a:buNone/>
              <a:tabLst>
                <a:tab pos="2116138" algn="l"/>
              </a:tabLst>
              <a:defRPr sz="36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-110" charset="2"/>
              <a:buNone/>
              <a:tabLst>
                <a:tab pos="2116138" algn="l"/>
              </a:tabLst>
              <a:defRPr sz="36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-110" charset="2"/>
              <a:buNone/>
              <a:tabLst>
                <a:tab pos="2116138" algn="l"/>
              </a:tabLst>
              <a:defRPr sz="36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-110" charset="2"/>
              <a:buNone/>
              <a:tabLst>
                <a:tab pos="2116138" algn="l"/>
              </a:tabLst>
              <a:defRPr sz="36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indent="0" algn="ctr" defTabSz="3762375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-110" charset="2"/>
              <a:buNone/>
              <a:tabLst>
                <a:tab pos="2116138" algn="l"/>
              </a:tabLst>
              <a:defRPr sz="36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algn="l"/>
            <a:r>
              <a:rPr lang="en-US" altLang="zh-CN" sz="4800" dirty="0">
                <a:latin typeface="Roboto" panose="02000000000000000000" pitchFamily="2" charset="0"/>
              </a:rPr>
              <a:t>ABAB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zh-CN" sz="4800" dirty="0">
                <a:latin typeface="Roboto" panose="02000000000000000000" pitchFamily="2" charset="0"/>
              </a:rPr>
              <a:t>CCCCC</a:t>
            </a:r>
          </a:p>
          <a:p>
            <a:pPr marL="1143000" lvl="1" indent="-685800" algn="l">
              <a:buFont typeface="Courier New" panose="02070309020205020404" pitchFamily="49" charset="0"/>
              <a:buChar char="o"/>
            </a:pPr>
            <a:r>
              <a:rPr lang="en-US" altLang="zh-CN" sz="4200" dirty="0">
                <a:latin typeface="Roboto" panose="02000000000000000000" pitchFamily="2" charset="0"/>
              </a:rPr>
              <a:t>DDDD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2279DE-BB74-1D42-9189-A9D7F2E227CD}"/>
              </a:ext>
            </a:extLst>
          </p:cNvPr>
          <p:cNvGrpSpPr/>
          <p:nvPr/>
        </p:nvGrpSpPr>
        <p:grpSpPr>
          <a:xfrm>
            <a:off x="16807101" y="33756600"/>
            <a:ext cx="11539299" cy="2455335"/>
            <a:chOff x="14825901" y="34178394"/>
            <a:chExt cx="11539299" cy="2455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0FE330-55F8-044F-B8BD-A5F37F97C608}"/>
                </a:ext>
              </a:extLst>
            </p:cNvPr>
            <p:cNvSpPr txBox="1"/>
            <p:nvPr/>
          </p:nvSpPr>
          <p:spPr>
            <a:xfrm>
              <a:off x="18506959" y="34621231"/>
              <a:ext cx="785824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CSE 591 Computer Security:</a:t>
              </a:r>
            </a:p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Techniques and Tactics</a:t>
              </a:r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979AFA14-0A9D-3E43-A294-60CD8C8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25901" y="34178394"/>
              <a:ext cx="4185761" cy="2455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CyLab-PosterTemplate-v3">
  <a:themeElements>
    <a:clrScheme name="ASU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8C1B3F"/>
      </a:accent1>
      <a:accent2>
        <a:srgbClr val="FFC626"/>
      </a:accent2>
      <a:accent3>
        <a:srgbClr val="00A3DF"/>
      </a:accent3>
      <a:accent4>
        <a:srgbClr val="77BE1E"/>
      </a:accent4>
      <a:accent5>
        <a:srgbClr val="FE7E31"/>
      </a:accent5>
      <a:accent6>
        <a:srgbClr val="5C666F"/>
      </a:accent6>
      <a:hlink>
        <a:srgbClr val="00A3DF"/>
      </a:hlink>
      <a:folHlink>
        <a:srgbClr val="77BE1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>
          <a:outerShdw blurRad="50800" dist="38100" dir="270000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12198</TotalTime>
  <Words>32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Courier New</vt:lpstr>
      <vt:lpstr>Fjalla One</vt:lpstr>
      <vt:lpstr>Roboto</vt:lpstr>
      <vt:lpstr>Times</vt:lpstr>
      <vt:lpstr>Wingdings</vt:lpstr>
      <vt:lpstr>CyLab-PosterTemplate-v3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maverick</dc:creator>
  <cp:keywords/>
  <dc:description/>
  <cp:lastModifiedBy>Tiffany Bao</cp:lastModifiedBy>
  <cp:revision>266</cp:revision>
  <cp:lastPrinted>2006-03-22T14:58:59Z</cp:lastPrinted>
  <dcterms:created xsi:type="dcterms:W3CDTF">2012-08-30T17:56:20Z</dcterms:created>
  <dcterms:modified xsi:type="dcterms:W3CDTF">2019-04-14T20:04:49Z</dcterms:modified>
  <cp:category/>
</cp:coreProperties>
</file>