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4"/>
    <p:sldMasterId id="214748370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Arimo"/>
      <p:regular r:id="rId24"/>
      <p:bold r:id="rId25"/>
      <p:italic r:id="rId26"/>
      <p:boldItalic r:id="rId27"/>
    </p:embeddedFont>
    <p:embeddedFont>
      <p:font typeface="Arimo SemiBold"/>
      <p:regular r:id="rId28"/>
      <p:bold r:id="rId29"/>
      <p:italic r:id="rId30"/>
      <p:boldItalic r:id="rId31"/>
    </p:embeddedFont>
    <p:embeddedFont>
      <p:font typeface="Arimo Medium"/>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rimo-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Arimo-italic.fntdata"/><Relationship Id="rId25" Type="http://schemas.openxmlformats.org/officeDocument/2006/relationships/font" Target="fonts/Arimo-bold.fntdata"/><Relationship Id="rId28" Type="http://schemas.openxmlformats.org/officeDocument/2006/relationships/font" Target="fonts/ArimoSemiBold-regular.fntdata"/><Relationship Id="rId27" Type="http://schemas.openxmlformats.org/officeDocument/2006/relationships/font" Target="fonts/Arimo-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rimoSemiBold-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moSemiBold-boldItalic.fntdata"/><Relationship Id="rId30" Type="http://schemas.openxmlformats.org/officeDocument/2006/relationships/font" Target="fonts/ArimoSemiBold-italic.fntdata"/><Relationship Id="rId11" Type="http://schemas.openxmlformats.org/officeDocument/2006/relationships/slide" Target="slides/slide5.xml"/><Relationship Id="rId33" Type="http://schemas.openxmlformats.org/officeDocument/2006/relationships/font" Target="fonts/ArimoMedium-bold.fntdata"/><Relationship Id="rId10" Type="http://schemas.openxmlformats.org/officeDocument/2006/relationships/slide" Target="slides/slide4.xml"/><Relationship Id="rId32" Type="http://schemas.openxmlformats.org/officeDocument/2006/relationships/font" Target="fonts/ArimoMedium-regular.fntdata"/><Relationship Id="rId13" Type="http://schemas.openxmlformats.org/officeDocument/2006/relationships/slide" Target="slides/slide7.xml"/><Relationship Id="rId35" Type="http://schemas.openxmlformats.org/officeDocument/2006/relationships/font" Target="fonts/ArimoMedium-boldItalic.fntdata"/><Relationship Id="rId12" Type="http://schemas.openxmlformats.org/officeDocument/2006/relationships/slide" Target="slides/slide6.xml"/><Relationship Id="rId34" Type="http://schemas.openxmlformats.org/officeDocument/2006/relationships/font" Target="fonts/ArimoMedium-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2a592688b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2a592688b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52a592688b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52a592688b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calculated RSS, MSS, TSS, and MSS/TSS, which is the R-squared. This R-squared value is also the value of the trend line. The closer R-squared is to 1, the better the trend line fits. To the left we have a trendsetter plot of damage vs distance. The red lines indicate the region of error where the best line of fit can potentially be found. In this plot we see a generally linear trend with a small region of error. To the right, we conducted a normality check, also known as the Shapiro-Wilk Test. From the normality test we found the p=value to be 0.474 which is greater than 0.05. This indicates that we do not have enough evidence to reject the null hypothesis and that the errors are therefore normally distributed. This is 1 of 4 of the assumptions of SLR.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52a592688b_0_1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52a592688b_0_1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are quickly looking over the residual plots once again, and performing </a:t>
            </a:r>
            <a:r>
              <a:rPr lang="en"/>
              <a:t>trendscatter on the residual vs fitted lines. This allows us to see if there is some kind of uniformity. Given this plot, uniformity seems a bit uncertain but given the small sample size, the trend around 0 can signal a linear model relationship.</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52a592688b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52a592688b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will compare the linear model with the quadratic model just for fun. On the left we have the quadratic scatter plot, which, initial impression is it does not produce a </a:t>
            </a:r>
            <a:r>
              <a:rPr lang="en"/>
              <a:t>visibility</a:t>
            </a:r>
            <a:r>
              <a:rPr lang="en"/>
              <a:t> dissimilar result although it does look somewhat fitting. Further analysis will help determine how well the quadratic will fit. The middle plot is the residuals vs fitted values, which seems to have a symmetry about the 0 y-axis value. We continue to have a linear trend displayed even when the quadratic model is applied. Lastly we have the shapiro-wilks normality test, giving us the p-value of 0.329 meaning we do not have enough evidence to reject the null hypothesis. The data seems to be distributed normally.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52a592688b_0_1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352a592688b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will determine how well the quadratic model fits using estimates. Here we call a quick summary for the quadratic and we can see that beta knot is 13.3395, beta 1 is 2.6400, and beta 2 is 0.3376. Again we calculate the confidence interval just to double check the quality of the estimates, and then we come up with a fitted line equation again.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52a592688b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52a592688b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make predictions using both linear and quadratic models to see how they hold up. The predictions made using the </a:t>
            </a:r>
            <a:r>
              <a:rPr lang="en"/>
              <a:t>linear model seem to be slightly larger than the predictions made using the quadratic model, but they are close to one another. More comparisons must be made to determine the best fit. Next, we compare the multiple R-squared and adjusted R-squared. We see that the multiple R-squared is 0.9235 and adjusted R-squared is 0.9176 for the linear model, and 0.9347 and 0.9238 for the quadratic model. I didn’t expect this. It seems purely from the R-squared values that the quadratic model is best fit compared to the linear model. The quadratic R-squared values are closer to 1 compared to the linear. Though the difference is barely 0.01, meaning the linear model is still a good fit despite not being the best fit.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52a592688b_0_1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52a592688b_0_1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do a quick second analysis of the data just to see how to better fit the data. Here we use Cook’s distance to determine significant values and remove them. In the left plot, 13 is seen to be the most significant so we will remove that one and compare models. Here on the right side we have a summary of the original, which is on top, and the summary of the data without observation 13, and we can see that the residual standard error decreased, multiple R-squared increased, and coefficients shifted values. Based on this comparison we can conclude that the second model (removing one observation) is a better fit for the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52a592688b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52a592688b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Just to reiterate everything in this presentation so far, we have successfully satisfied the assumptions </a:t>
            </a:r>
            <a:r>
              <a:rPr lang="en"/>
              <a:t>necessary</a:t>
            </a:r>
            <a:r>
              <a:rPr lang="en"/>
              <a:t> for Simple Linear Regression. The first one, we have successfully determined that the residuals have a mean of 0 during the theory </a:t>
            </a:r>
            <a:r>
              <a:rPr lang="en"/>
              <a:t>analysis</a:t>
            </a:r>
            <a:r>
              <a:rPr lang="en"/>
              <a:t>. The second one, we saw in the residuals vs fitted plot that the spread of residuals are roughly the same across all the fitted value levels. For the third one, we have determined that the residuals are normally distributed during the shapiro-wilks normality test. For the fourth one, as stated in the assignment it is hard to determine this without time series, but by thought process each item in the dataset is independent from one another, as one fire probably does not correlate to the other fire. Therefore we have </a:t>
            </a:r>
            <a:r>
              <a:rPr lang="en"/>
              <a:t>satisfied</a:t>
            </a:r>
            <a:r>
              <a:rPr lang="en"/>
              <a:t> the SLR assumptions.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conclude that there IS a statistical </a:t>
            </a:r>
            <a:r>
              <a:rPr lang="en"/>
              <a:t>significance</a:t>
            </a:r>
            <a:r>
              <a:rPr lang="en"/>
              <a:t> between fire damage cost and fire distance from the fire station (even if the linear model is not the best fit). Our results show a clear positive correlation between the cost of the fire damage in thousands of </a:t>
            </a:r>
            <a:r>
              <a:rPr lang="en"/>
              <a:t>dollars</a:t>
            </a:r>
            <a:r>
              <a:rPr lang="en"/>
              <a:t> and the distance between a fire and a fire station in miles. Going forward, we can then use this statistical model to make predictions about the cost of fire damage based on its distance from the fire station. The addition of more data would increase the power of the statistical analysis but given what have, these results indicate that there is a linear relationship between these two variables.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52a592688b_0_1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352a592688b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here are my references! Thank you for watching.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52a592688b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52a592688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this is the firedam.csv dataset provided by our textbook Statistics for Engineering and the Sciences (6th Edition). Here you can see I have </a:t>
            </a:r>
            <a:r>
              <a:rPr lang="en"/>
              <a:t>taken a small sample of the data to give you an idea of what this dataset might look like. The first variable is x, the distance in miles between the fire and the nearest fire station, and the second variable is y, the amount of damage in thousands of dollars. This study was conducted in a large suburb of a major city and a sample of 15 recent fires have been selected for this research.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52a592688b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52a592688b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research I am primarily analyzing </a:t>
            </a:r>
            <a:r>
              <a:rPr lang="en"/>
              <a:t>the data to determine what, if any, statistical relationship exists between the fire station distance and the fire damage cost in major residential fires. Success of this project will be determined by how accurate the model is. Here in the slides, I have done some preliminary plots and interpretations of the data to get sort of an idea on how the data looks. Here on the left you can see the distribution of x and y and its potential correlation with each other. Here on the right you can get sort of the same idea but presented in a nicer way. At first glance this data does seem to be somewhat uniform and linear, but for statistics sake (and accuracy) a statistical analysis will determine the degree to which this is true.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52a592688b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52a592688b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will start with background on some theory for analyzing this data. Again our goal is to model the relationship between the distance from the fire station (x) and the damage in thousands of dollars (y). I predict that the variables have a linear relationship, and that as distance increases, the damage will tend to increase. For this case we will use the simple linear regression model, shown on the upper left. Here we have beta knot as the y-intercept, beta 1 as the slope, and epsilon as the error component. Next, we will assume the average errors will be 0 for the sake of linear regression. This gives us the second equation where error will trend out to 0. Thus for the mean value of y for any given value of x, this average will graph as a straight line.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52a592688b_0_1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52a592688b_0_1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fit a simple linear regression model to a given dataset, its necessary for us to estimate the beta knot and beta 1 values. The validity of these estimates depend on the sampling distributions of the estimators, which are then influenced by the probability distribution of epsilon. Therefore we must make these assumptions about epsilon. [read from slides]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52a592688b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52a592688b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estimate beta knot and beta 1 we will use method of least squares to determine the line the best fits the data points with a minimum sum of squares of the deviations (also </a:t>
            </a:r>
            <a:r>
              <a:rPr lang="en"/>
              <a:t>known</a:t>
            </a:r>
            <a:r>
              <a:rPr lang="en"/>
              <a:t> as sum of squares for error or SSE. In our statistics class, this is the same thing as SSR). We will calculate residuals by getting the difference between the actual and the predicted values. The last image is just a nice way of formatting the residual calculations. If the model fits nicely with the data, then the residuals should have an approximately normal distribution with a mean of 0 and a constant variance. We will hypothesize a linear model for the dataset.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352a592688b_0_10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352a592688b_0_10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run some the summary r code to get pretty results. In the left image we can see the estimates for beta knot as 10.2779 and beta 1 as 4.9193. Then we calculate the confidence intervals to determine whether or not these estimates are reliable, and yes it seems they are. Then using these estimates we create a linear model equation, shown at the bottom.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52a592688b_0_1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52a592688b_0_1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 want to demonstrate that a straight line is (hypothetically) the best fit for the data gathered using visuals. On the left we have a simple scatter plot which seems to indicate that a </a:t>
            </a:r>
            <a:r>
              <a:rPr lang="en"/>
              <a:t>straight</a:t>
            </a:r>
            <a:r>
              <a:rPr lang="en"/>
              <a:t> line is a good fit for the data. Here on the right, we plotted the residual line segments which are the deviations about the fitted line. This allows us to visualize the extent to which the points vary from the line we are trying to fit to the data. As we can kind of see, the residuals seem somewhat evenly distributed and small. This also provides us with the Residual Sum of Squares which we will use to later on calculate the R-squared value.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52a592688b_0_1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52a592688b_0_1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on the left side we have the plot of means, which we can use to visualize the difference between the means of damage data and distance data. And here on the right side we have the same mean graph but with </a:t>
            </a:r>
            <a:r>
              <a:rPr lang="en"/>
              <a:t>deviations of fitted line (providing us the total sum of squares). This graph is the same in concept, but helps demonstrate that y hat and y bar are equal. In other words, the model will accurately predict the mean.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BLANK_1_3">
    <p:bg>
      <p:bgPr>
        <a:solidFill>
          <a:schemeClr val="accent5"/>
        </a:solidFill>
      </p:bgPr>
    </p:bg>
    <p:spTree>
      <p:nvGrpSpPr>
        <p:cNvPr id="53" name="Shape 53"/>
        <p:cNvGrpSpPr/>
        <p:nvPr/>
      </p:nvGrpSpPr>
      <p:grpSpPr>
        <a:xfrm>
          <a:off x="0" y="0"/>
          <a:ext cx="0" cy="0"/>
          <a:chOff x="0" y="0"/>
          <a:chExt cx="0" cy="0"/>
        </a:xfrm>
      </p:grpSpPr>
      <p:pic>
        <p:nvPicPr>
          <p:cNvPr id="54" name="Google Shape;54;p14"/>
          <p:cNvPicPr preferRelativeResize="0"/>
          <p:nvPr/>
        </p:nvPicPr>
        <p:blipFill rotWithShape="1">
          <a:blip r:embed="rId2">
            <a:alphaModFix amt="60000"/>
          </a:blip>
          <a:srcRect b="4816" l="0" r="0" t="0"/>
          <a:stretch/>
        </p:blipFill>
        <p:spPr>
          <a:xfrm>
            <a:off x="277500" y="277500"/>
            <a:ext cx="8589000" cy="4599000"/>
          </a:xfrm>
          <a:prstGeom prst="roundRect">
            <a:avLst>
              <a:gd fmla="val 13515" name="adj"/>
            </a:avLst>
          </a:prstGeom>
          <a:noFill/>
          <a:ln>
            <a:noFill/>
          </a:ln>
        </p:spPr>
      </p:pic>
      <p:sp>
        <p:nvSpPr>
          <p:cNvPr id="55" name="Google Shape;55;p14"/>
          <p:cNvSpPr txBox="1"/>
          <p:nvPr>
            <p:ph idx="1" type="subTitle"/>
          </p:nvPr>
        </p:nvSpPr>
        <p:spPr>
          <a:xfrm>
            <a:off x="821004" y="4044275"/>
            <a:ext cx="5859300" cy="452700"/>
          </a:xfrm>
          <a:prstGeom prst="rect">
            <a:avLst/>
          </a:prstGeom>
        </p:spPr>
        <p:txBody>
          <a:bodyPr anchorCtr="0" anchor="t"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cxnSp>
        <p:nvCxnSpPr>
          <p:cNvPr id="56" name="Google Shape;56;p14"/>
          <p:cNvCxnSpPr/>
          <p:nvPr/>
        </p:nvCxnSpPr>
        <p:spPr>
          <a:xfrm>
            <a:off x="805650" y="792575"/>
            <a:ext cx="7547100" cy="0"/>
          </a:xfrm>
          <a:prstGeom prst="straightConnector1">
            <a:avLst/>
          </a:prstGeom>
          <a:noFill/>
          <a:ln cap="flat" cmpd="sng" w="9525">
            <a:solidFill>
              <a:schemeClr val="dk1"/>
            </a:solidFill>
            <a:prstDash val="solid"/>
            <a:round/>
            <a:headEnd len="med" w="med" type="none"/>
            <a:tailEnd len="med" w="med" type="none"/>
          </a:ln>
        </p:spPr>
      </p:cxnSp>
      <p:cxnSp>
        <p:nvCxnSpPr>
          <p:cNvPr id="57" name="Google Shape;57;p14"/>
          <p:cNvCxnSpPr/>
          <p:nvPr/>
        </p:nvCxnSpPr>
        <p:spPr>
          <a:xfrm>
            <a:off x="805650" y="4521775"/>
            <a:ext cx="7547100" cy="0"/>
          </a:xfrm>
          <a:prstGeom prst="straightConnector1">
            <a:avLst/>
          </a:prstGeom>
          <a:noFill/>
          <a:ln cap="flat" cmpd="sng" w="9525">
            <a:solidFill>
              <a:schemeClr val="dk1"/>
            </a:solidFill>
            <a:prstDash val="solid"/>
            <a:round/>
            <a:headEnd len="med" w="med" type="none"/>
            <a:tailEnd len="med" w="med" type="none"/>
          </a:ln>
        </p:spPr>
      </p:cxnSp>
      <p:sp>
        <p:nvSpPr>
          <p:cNvPr id="58" name="Google Shape;58;p14"/>
          <p:cNvSpPr txBox="1"/>
          <p:nvPr>
            <p:ph idx="2" type="subTitle"/>
          </p:nvPr>
        </p:nvSpPr>
        <p:spPr>
          <a:xfrm>
            <a:off x="805651" y="582750"/>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sp>
        <p:nvSpPr>
          <p:cNvPr id="59" name="Google Shape;59;p14"/>
          <p:cNvSpPr txBox="1"/>
          <p:nvPr>
            <p:ph idx="3" type="subTitle"/>
          </p:nvPr>
        </p:nvSpPr>
        <p:spPr>
          <a:xfrm>
            <a:off x="2679901" y="582750"/>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sp>
        <p:nvSpPr>
          <p:cNvPr id="60" name="Google Shape;60;p14"/>
          <p:cNvSpPr txBox="1"/>
          <p:nvPr>
            <p:ph idx="4" type="subTitle"/>
          </p:nvPr>
        </p:nvSpPr>
        <p:spPr>
          <a:xfrm>
            <a:off x="7677976" y="582750"/>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vl1pPr>
            <a:lvl2pPr lvl="1">
              <a:spcBef>
                <a:spcPts val="0"/>
              </a:spcBef>
              <a:spcAft>
                <a:spcPts val="0"/>
              </a:spcAft>
              <a:buClr>
                <a:schemeClr val="dk1"/>
              </a:buClr>
              <a:buSzPts val="1400"/>
              <a:buFont typeface="Azeret Mono"/>
              <a:buNone/>
              <a:defRPr/>
            </a:lvl2pPr>
            <a:lvl3pPr lvl="2">
              <a:spcBef>
                <a:spcPts val="0"/>
              </a:spcBef>
              <a:spcAft>
                <a:spcPts val="0"/>
              </a:spcAft>
              <a:buClr>
                <a:schemeClr val="dk1"/>
              </a:buClr>
              <a:buSzPts val="1400"/>
              <a:buFont typeface="Azeret Mono"/>
              <a:buNone/>
              <a:defRPr/>
            </a:lvl3pPr>
            <a:lvl4pPr lvl="3">
              <a:spcBef>
                <a:spcPts val="0"/>
              </a:spcBef>
              <a:spcAft>
                <a:spcPts val="0"/>
              </a:spcAft>
              <a:buClr>
                <a:schemeClr val="dk1"/>
              </a:buClr>
              <a:buSzPts val="1400"/>
              <a:buFont typeface="Azeret Mono"/>
              <a:buNone/>
              <a:defRPr/>
            </a:lvl4pPr>
            <a:lvl5pPr lvl="4">
              <a:spcBef>
                <a:spcPts val="0"/>
              </a:spcBef>
              <a:spcAft>
                <a:spcPts val="0"/>
              </a:spcAft>
              <a:buClr>
                <a:schemeClr val="dk1"/>
              </a:buClr>
              <a:buSzPts val="1400"/>
              <a:buFont typeface="Azeret Mono"/>
              <a:buNone/>
              <a:defRPr/>
            </a:lvl5pPr>
            <a:lvl6pPr lvl="5">
              <a:spcBef>
                <a:spcPts val="0"/>
              </a:spcBef>
              <a:spcAft>
                <a:spcPts val="0"/>
              </a:spcAft>
              <a:buClr>
                <a:schemeClr val="dk1"/>
              </a:buClr>
              <a:buSzPts val="1400"/>
              <a:buFont typeface="Azeret Mono"/>
              <a:buNone/>
              <a:defRPr/>
            </a:lvl6pPr>
            <a:lvl7pPr lvl="6">
              <a:spcBef>
                <a:spcPts val="0"/>
              </a:spcBef>
              <a:spcAft>
                <a:spcPts val="0"/>
              </a:spcAft>
              <a:buClr>
                <a:schemeClr val="dk1"/>
              </a:buClr>
              <a:buSzPts val="1400"/>
              <a:buFont typeface="Azeret Mono"/>
              <a:buNone/>
              <a:defRPr/>
            </a:lvl7pPr>
            <a:lvl8pPr lvl="7">
              <a:spcBef>
                <a:spcPts val="0"/>
              </a:spcBef>
              <a:spcAft>
                <a:spcPts val="0"/>
              </a:spcAft>
              <a:buClr>
                <a:schemeClr val="dk1"/>
              </a:buClr>
              <a:buSzPts val="1400"/>
              <a:buFont typeface="Azeret Mono"/>
              <a:buNone/>
              <a:defRPr/>
            </a:lvl8pPr>
            <a:lvl9pPr lvl="8">
              <a:spcBef>
                <a:spcPts val="0"/>
              </a:spcBef>
              <a:spcAft>
                <a:spcPts val="0"/>
              </a:spcAft>
              <a:buClr>
                <a:schemeClr val="dk1"/>
              </a:buClr>
              <a:buSzPts val="1400"/>
              <a:buFont typeface="Azeret Mono"/>
              <a:buNone/>
              <a:defRPr/>
            </a:lvl9pPr>
          </a:lstStyle>
          <a:p/>
        </p:txBody>
      </p:sp>
      <p:sp>
        <p:nvSpPr>
          <p:cNvPr id="61" name="Google Shape;61;p14"/>
          <p:cNvSpPr txBox="1"/>
          <p:nvPr>
            <p:ph type="title"/>
          </p:nvPr>
        </p:nvSpPr>
        <p:spPr>
          <a:xfrm>
            <a:off x="795525" y="2323100"/>
            <a:ext cx="4838100" cy="1453200"/>
          </a:xfrm>
          <a:prstGeom prst="rect">
            <a:avLst/>
          </a:prstGeom>
        </p:spPr>
        <p:txBody>
          <a:bodyPr anchorCtr="0" anchor="b" bIns="0" lIns="0" spcFirstLastPara="1" rIns="0" wrap="square" tIns="0">
            <a:noAutofit/>
          </a:bodyPr>
          <a:lstStyle>
            <a:lvl1pPr lvl="0">
              <a:lnSpc>
                <a:spcPct val="80000"/>
              </a:lnSpc>
              <a:spcBef>
                <a:spcPts val="0"/>
              </a:spcBef>
              <a:spcAft>
                <a:spcPts val="0"/>
              </a:spcAft>
              <a:buNone/>
              <a:defRPr sz="5000"/>
            </a:lvl1pPr>
            <a:lvl2pPr lvl="1">
              <a:lnSpc>
                <a:spcPct val="80000"/>
              </a:lnSpc>
              <a:spcBef>
                <a:spcPts val="0"/>
              </a:spcBef>
              <a:spcAft>
                <a:spcPts val="0"/>
              </a:spcAft>
              <a:buNone/>
              <a:defRPr sz="5000"/>
            </a:lvl2pPr>
            <a:lvl3pPr lvl="2">
              <a:lnSpc>
                <a:spcPct val="80000"/>
              </a:lnSpc>
              <a:spcBef>
                <a:spcPts val="0"/>
              </a:spcBef>
              <a:spcAft>
                <a:spcPts val="0"/>
              </a:spcAft>
              <a:buNone/>
              <a:defRPr sz="5000"/>
            </a:lvl3pPr>
            <a:lvl4pPr lvl="3">
              <a:lnSpc>
                <a:spcPct val="80000"/>
              </a:lnSpc>
              <a:spcBef>
                <a:spcPts val="0"/>
              </a:spcBef>
              <a:spcAft>
                <a:spcPts val="0"/>
              </a:spcAft>
              <a:buNone/>
              <a:defRPr sz="5000"/>
            </a:lvl4pPr>
            <a:lvl5pPr lvl="4">
              <a:lnSpc>
                <a:spcPct val="80000"/>
              </a:lnSpc>
              <a:spcBef>
                <a:spcPts val="0"/>
              </a:spcBef>
              <a:spcAft>
                <a:spcPts val="0"/>
              </a:spcAft>
              <a:buNone/>
              <a:defRPr sz="5000"/>
            </a:lvl5pPr>
            <a:lvl6pPr lvl="5">
              <a:lnSpc>
                <a:spcPct val="80000"/>
              </a:lnSpc>
              <a:spcBef>
                <a:spcPts val="0"/>
              </a:spcBef>
              <a:spcAft>
                <a:spcPts val="0"/>
              </a:spcAft>
              <a:buNone/>
              <a:defRPr sz="5000"/>
            </a:lvl6pPr>
            <a:lvl7pPr lvl="6">
              <a:lnSpc>
                <a:spcPct val="80000"/>
              </a:lnSpc>
              <a:spcBef>
                <a:spcPts val="0"/>
              </a:spcBef>
              <a:spcAft>
                <a:spcPts val="0"/>
              </a:spcAft>
              <a:buNone/>
              <a:defRPr sz="5000"/>
            </a:lvl7pPr>
            <a:lvl8pPr lvl="7">
              <a:lnSpc>
                <a:spcPct val="80000"/>
              </a:lnSpc>
              <a:spcBef>
                <a:spcPts val="0"/>
              </a:spcBef>
              <a:spcAft>
                <a:spcPts val="0"/>
              </a:spcAft>
              <a:buNone/>
              <a:defRPr sz="5000"/>
            </a:lvl8pPr>
            <a:lvl9pPr lvl="8">
              <a:lnSpc>
                <a:spcPct val="80000"/>
              </a:lnSpc>
              <a:spcBef>
                <a:spcPts val="0"/>
              </a:spcBef>
              <a:spcAft>
                <a:spcPts val="0"/>
              </a:spcAft>
              <a:buNone/>
              <a:defRPr sz="5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Alt 2">
  <p:cSld name="BLANK_1_1_1">
    <p:bg>
      <p:bgPr>
        <a:solidFill>
          <a:schemeClr val="accent5"/>
        </a:solidFill>
      </p:bgPr>
    </p:bg>
    <p:spTree>
      <p:nvGrpSpPr>
        <p:cNvPr id="62" name="Shape 62"/>
        <p:cNvGrpSpPr/>
        <p:nvPr/>
      </p:nvGrpSpPr>
      <p:grpSpPr>
        <a:xfrm>
          <a:off x="0" y="0"/>
          <a:ext cx="0" cy="0"/>
          <a:chOff x="0" y="0"/>
          <a:chExt cx="0" cy="0"/>
        </a:xfrm>
      </p:grpSpPr>
      <p:grpSp>
        <p:nvGrpSpPr>
          <p:cNvPr id="63" name="Google Shape;63;p15"/>
          <p:cNvGrpSpPr/>
          <p:nvPr/>
        </p:nvGrpSpPr>
        <p:grpSpPr>
          <a:xfrm>
            <a:off x="277515" y="277501"/>
            <a:ext cx="8589075" cy="4593888"/>
            <a:chOff x="277500" y="277500"/>
            <a:chExt cx="8589075" cy="4593888"/>
          </a:xfrm>
        </p:grpSpPr>
        <p:pic>
          <p:nvPicPr>
            <p:cNvPr id="64" name="Google Shape;64;p15"/>
            <p:cNvPicPr preferRelativeResize="0"/>
            <p:nvPr/>
          </p:nvPicPr>
          <p:blipFill>
            <a:blip r:embed="rId2">
              <a:alphaModFix amt="10000"/>
            </a:blip>
            <a:stretch>
              <a:fillRect/>
            </a:stretch>
          </p:blipFill>
          <p:spPr>
            <a:xfrm>
              <a:off x="277575" y="277500"/>
              <a:ext cx="8589000" cy="4593888"/>
            </a:xfrm>
            <a:prstGeom prst="rect">
              <a:avLst/>
            </a:prstGeom>
            <a:noFill/>
            <a:ln>
              <a:noFill/>
            </a:ln>
          </p:spPr>
        </p:pic>
        <p:sp>
          <p:nvSpPr>
            <p:cNvPr id="65" name="Google Shape;65;p15"/>
            <p:cNvSpPr/>
            <p:nvPr/>
          </p:nvSpPr>
          <p:spPr>
            <a:xfrm>
              <a:off x="277500" y="277500"/>
              <a:ext cx="8589000" cy="4582500"/>
            </a:xfrm>
            <a:prstGeom prst="roundRect">
              <a:avLst>
                <a:gd fmla="val 6093"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p:txBody>
        </p:sp>
      </p:grpSp>
      <p:sp>
        <p:nvSpPr>
          <p:cNvPr id="66" name="Google Shape;66;p15"/>
          <p:cNvSpPr/>
          <p:nvPr/>
        </p:nvSpPr>
        <p:spPr>
          <a:xfrm>
            <a:off x="601356" y="3751056"/>
            <a:ext cx="576000" cy="5760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000">
              <a:solidFill>
                <a:schemeClr val="lt1"/>
              </a:solidFill>
              <a:latin typeface="Arimo"/>
              <a:ea typeface="Arimo"/>
              <a:cs typeface="Arimo"/>
              <a:sym typeface="Arimo"/>
            </a:endParaRPr>
          </a:p>
        </p:txBody>
      </p:sp>
      <p:sp>
        <p:nvSpPr>
          <p:cNvPr id="67" name="Google Shape;67;p15"/>
          <p:cNvSpPr/>
          <p:nvPr/>
        </p:nvSpPr>
        <p:spPr>
          <a:xfrm>
            <a:off x="651558" y="3801258"/>
            <a:ext cx="475500" cy="475500"/>
          </a:xfrm>
          <a:prstGeom prst="ellipse">
            <a:avLst/>
          </a:prstGeom>
          <a:solidFill>
            <a:schemeClr val="accent5"/>
          </a:solidFill>
          <a:ln>
            <a:noFill/>
          </a:ln>
        </p:spPr>
        <p:txBody>
          <a:bodyPr anchorCtr="0" anchor="ctr" bIns="0" lIns="0" spcFirstLastPara="1" rIns="0" wrap="square" tIns="0">
            <a:noAutofit/>
          </a:bodyPr>
          <a:lstStyle/>
          <a:p>
            <a:pPr indent="0" lvl="0" marL="0" rtl="0" algn="ctr">
              <a:spcBef>
                <a:spcPts val="0"/>
              </a:spcBef>
              <a:spcAft>
                <a:spcPts val="0"/>
              </a:spcAft>
              <a:buNone/>
            </a:pPr>
            <a:r>
              <a:t/>
            </a:r>
            <a:endParaRPr sz="1700">
              <a:solidFill>
                <a:schemeClr val="lt1"/>
              </a:solidFill>
              <a:latin typeface="Arimo"/>
              <a:ea typeface="Arimo"/>
              <a:cs typeface="Arimo"/>
              <a:sym typeface="Arimo"/>
            </a:endParaRPr>
          </a:p>
        </p:txBody>
      </p:sp>
      <p:sp>
        <p:nvSpPr>
          <p:cNvPr id="68" name="Google Shape;68;p15"/>
          <p:cNvSpPr txBox="1"/>
          <p:nvPr>
            <p:ph idx="1" type="subTitle"/>
          </p:nvPr>
        </p:nvSpPr>
        <p:spPr>
          <a:xfrm>
            <a:off x="601325" y="3751025"/>
            <a:ext cx="576000" cy="576000"/>
          </a:xfrm>
          <a:prstGeom prst="rect">
            <a:avLst/>
          </a:prstGeom>
        </p:spPr>
        <p:txBody>
          <a:bodyPr anchorCtr="0" anchor="ctr" bIns="0" lIns="0" spcFirstLastPara="1" rIns="0" wrap="square" tIns="0">
            <a:noAutofit/>
          </a:bodyPr>
          <a:lstStyle>
            <a:lvl1pPr lvl="0" algn="ctr">
              <a:spcBef>
                <a:spcPts val="0"/>
              </a:spcBef>
              <a:spcAft>
                <a:spcPts val="0"/>
              </a:spcAft>
              <a:buClr>
                <a:schemeClr val="lt1"/>
              </a:buClr>
              <a:buSzPts val="1600"/>
              <a:buFont typeface="Arimo"/>
              <a:buNone/>
              <a:defRPr sz="1600">
                <a:solidFill>
                  <a:schemeClr val="lt1"/>
                </a:solidFill>
                <a:latin typeface="Arimo"/>
                <a:ea typeface="Arimo"/>
                <a:cs typeface="Arimo"/>
                <a:sym typeface="Arimo"/>
              </a:defRPr>
            </a:lvl1pPr>
            <a:lvl2pPr lvl="1">
              <a:spcBef>
                <a:spcPts val="0"/>
              </a:spcBef>
              <a:spcAft>
                <a:spcPts val="0"/>
              </a:spcAft>
              <a:buClr>
                <a:schemeClr val="lt1"/>
              </a:buClr>
              <a:buSzPts val="1400"/>
              <a:buFont typeface="Arimo"/>
              <a:buNone/>
              <a:defRPr>
                <a:solidFill>
                  <a:schemeClr val="lt1"/>
                </a:solidFill>
                <a:latin typeface="Arimo"/>
                <a:ea typeface="Arimo"/>
                <a:cs typeface="Arimo"/>
                <a:sym typeface="Arimo"/>
              </a:defRPr>
            </a:lvl2pPr>
            <a:lvl3pPr lvl="2">
              <a:spcBef>
                <a:spcPts val="0"/>
              </a:spcBef>
              <a:spcAft>
                <a:spcPts val="0"/>
              </a:spcAft>
              <a:buClr>
                <a:schemeClr val="lt1"/>
              </a:buClr>
              <a:buSzPts val="1400"/>
              <a:buFont typeface="Arimo"/>
              <a:buNone/>
              <a:defRPr>
                <a:solidFill>
                  <a:schemeClr val="lt1"/>
                </a:solidFill>
                <a:latin typeface="Arimo"/>
                <a:ea typeface="Arimo"/>
                <a:cs typeface="Arimo"/>
                <a:sym typeface="Arimo"/>
              </a:defRPr>
            </a:lvl3pPr>
            <a:lvl4pPr lvl="3">
              <a:spcBef>
                <a:spcPts val="0"/>
              </a:spcBef>
              <a:spcAft>
                <a:spcPts val="0"/>
              </a:spcAft>
              <a:buClr>
                <a:schemeClr val="lt1"/>
              </a:buClr>
              <a:buSzPts val="1400"/>
              <a:buFont typeface="Arimo"/>
              <a:buNone/>
              <a:defRPr>
                <a:solidFill>
                  <a:schemeClr val="lt1"/>
                </a:solidFill>
                <a:latin typeface="Arimo"/>
                <a:ea typeface="Arimo"/>
                <a:cs typeface="Arimo"/>
                <a:sym typeface="Arimo"/>
              </a:defRPr>
            </a:lvl4pPr>
            <a:lvl5pPr lvl="4">
              <a:spcBef>
                <a:spcPts val="0"/>
              </a:spcBef>
              <a:spcAft>
                <a:spcPts val="0"/>
              </a:spcAft>
              <a:buClr>
                <a:schemeClr val="lt1"/>
              </a:buClr>
              <a:buSzPts val="1400"/>
              <a:buFont typeface="Arimo"/>
              <a:buNone/>
              <a:defRPr>
                <a:solidFill>
                  <a:schemeClr val="lt1"/>
                </a:solidFill>
                <a:latin typeface="Arimo"/>
                <a:ea typeface="Arimo"/>
                <a:cs typeface="Arimo"/>
                <a:sym typeface="Arimo"/>
              </a:defRPr>
            </a:lvl5pPr>
            <a:lvl6pPr lvl="5">
              <a:spcBef>
                <a:spcPts val="0"/>
              </a:spcBef>
              <a:spcAft>
                <a:spcPts val="0"/>
              </a:spcAft>
              <a:buClr>
                <a:schemeClr val="lt1"/>
              </a:buClr>
              <a:buSzPts val="1400"/>
              <a:buFont typeface="Arimo"/>
              <a:buNone/>
              <a:defRPr>
                <a:solidFill>
                  <a:schemeClr val="lt1"/>
                </a:solidFill>
                <a:latin typeface="Arimo"/>
                <a:ea typeface="Arimo"/>
                <a:cs typeface="Arimo"/>
                <a:sym typeface="Arimo"/>
              </a:defRPr>
            </a:lvl6pPr>
            <a:lvl7pPr lvl="6">
              <a:spcBef>
                <a:spcPts val="0"/>
              </a:spcBef>
              <a:spcAft>
                <a:spcPts val="0"/>
              </a:spcAft>
              <a:buClr>
                <a:schemeClr val="lt1"/>
              </a:buClr>
              <a:buSzPts val="1400"/>
              <a:buFont typeface="Arimo"/>
              <a:buNone/>
              <a:defRPr>
                <a:solidFill>
                  <a:schemeClr val="lt1"/>
                </a:solidFill>
                <a:latin typeface="Arimo"/>
                <a:ea typeface="Arimo"/>
                <a:cs typeface="Arimo"/>
                <a:sym typeface="Arimo"/>
              </a:defRPr>
            </a:lvl7pPr>
            <a:lvl8pPr lvl="7">
              <a:spcBef>
                <a:spcPts val="0"/>
              </a:spcBef>
              <a:spcAft>
                <a:spcPts val="0"/>
              </a:spcAft>
              <a:buClr>
                <a:schemeClr val="lt1"/>
              </a:buClr>
              <a:buSzPts val="1400"/>
              <a:buFont typeface="Arimo"/>
              <a:buNone/>
              <a:defRPr>
                <a:solidFill>
                  <a:schemeClr val="lt1"/>
                </a:solidFill>
                <a:latin typeface="Arimo"/>
                <a:ea typeface="Arimo"/>
                <a:cs typeface="Arimo"/>
                <a:sym typeface="Arimo"/>
              </a:defRPr>
            </a:lvl8pPr>
            <a:lvl9pPr lvl="8">
              <a:spcBef>
                <a:spcPts val="0"/>
              </a:spcBef>
              <a:spcAft>
                <a:spcPts val="0"/>
              </a:spcAft>
              <a:buClr>
                <a:schemeClr val="lt1"/>
              </a:buClr>
              <a:buSzPts val="1400"/>
              <a:buFont typeface="Arimo"/>
              <a:buNone/>
              <a:defRPr>
                <a:solidFill>
                  <a:schemeClr val="lt1"/>
                </a:solidFill>
                <a:latin typeface="Arimo"/>
                <a:ea typeface="Arimo"/>
                <a:cs typeface="Arimo"/>
                <a:sym typeface="Arimo"/>
              </a:defRPr>
            </a:lvl9pPr>
          </a:lstStyle>
          <a:p/>
        </p:txBody>
      </p:sp>
      <p:cxnSp>
        <p:nvCxnSpPr>
          <p:cNvPr id="69" name="Google Shape;69;p15"/>
          <p:cNvCxnSpPr/>
          <p:nvPr/>
        </p:nvCxnSpPr>
        <p:spPr>
          <a:xfrm rot="10800000">
            <a:off x="1341900" y="4039025"/>
            <a:ext cx="1014600" cy="0"/>
          </a:xfrm>
          <a:prstGeom prst="straightConnector1">
            <a:avLst/>
          </a:prstGeom>
          <a:noFill/>
          <a:ln cap="flat" cmpd="sng" w="9525">
            <a:solidFill>
              <a:schemeClr val="lt2"/>
            </a:solidFill>
            <a:prstDash val="solid"/>
            <a:round/>
            <a:headEnd len="med" w="med" type="oval"/>
            <a:tailEnd len="med" w="med" type="none"/>
          </a:ln>
        </p:spPr>
      </p:cxnSp>
      <p:sp>
        <p:nvSpPr>
          <p:cNvPr id="70" name="Google Shape;70;p15"/>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71" name="Google Shape;71;p15"/>
          <p:cNvSpPr txBox="1"/>
          <p:nvPr>
            <p:ph type="title"/>
          </p:nvPr>
        </p:nvSpPr>
        <p:spPr>
          <a:xfrm>
            <a:off x="2598475" y="3493075"/>
            <a:ext cx="5985300" cy="994800"/>
          </a:xfrm>
          <a:prstGeom prst="rect">
            <a:avLst/>
          </a:prstGeom>
        </p:spPr>
        <p:txBody>
          <a:bodyPr anchorCtr="0" anchor="ctr" bIns="0" lIns="0" spcFirstLastPara="1" rIns="0" wrap="square" tIns="0">
            <a:noAutofit/>
          </a:bodyPr>
          <a:lstStyle>
            <a:lvl1pPr lvl="0">
              <a:lnSpc>
                <a:spcPct val="80000"/>
              </a:lnSpc>
              <a:spcBef>
                <a:spcPts val="0"/>
              </a:spcBef>
              <a:spcAft>
                <a:spcPts val="0"/>
              </a:spcAft>
              <a:buNone/>
              <a:defRPr/>
            </a:lvl1pPr>
            <a:lvl2pPr lvl="1">
              <a:lnSpc>
                <a:spcPct val="80000"/>
              </a:lnSpc>
              <a:spcBef>
                <a:spcPts val="0"/>
              </a:spcBef>
              <a:spcAft>
                <a:spcPts val="0"/>
              </a:spcAft>
              <a:buNone/>
              <a:defRPr sz="4500"/>
            </a:lvl2pPr>
            <a:lvl3pPr lvl="2">
              <a:lnSpc>
                <a:spcPct val="80000"/>
              </a:lnSpc>
              <a:spcBef>
                <a:spcPts val="0"/>
              </a:spcBef>
              <a:spcAft>
                <a:spcPts val="0"/>
              </a:spcAft>
              <a:buNone/>
              <a:defRPr sz="4500"/>
            </a:lvl3pPr>
            <a:lvl4pPr lvl="3">
              <a:lnSpc>
                <a:spcPct val="80000"/>
              </a:lnSpc>
              <a:spcBef>
                <a:spcPts val="0"/>
              </a:spcBef>
              <a:spcAft>
                <a:spcPts val="0"/>
              </a:spcAft>
              <a:buNone/>
              <a:defRPr sz="4500"/>
            </a:lvl4pPr>
            <a:lvl5pPr lvl="4">
              <a:lnSpc>
                <a:spcPct val="80000"/>
              </a:lnSpc>
              <a:spcBef>
                <a:spcPts val="0"/>
              </a:spcBef>
              <a:spcAft>
                <a:spcPts val="0"/>
              </a:spcAft>
              <a:buNone/>
              <a:defRPr sz="4500"/>
            </a:lvl5pPr>
            <a:lvl6pPr lvl="5">
              <a:lnSpc>
                <a:spcPct val="80000"/>
              </a:lnSpc>
              <a:spcBef>
                <a:spcPts val="0"/>
              </a:spcBef>
              <a:spcAft>
                <a:spcPts val="0"/>
              </a:spcAft>
              <a:buNone/>
              <a:defRPr sz="4500"/>
            </a:lvl6pPr>
            <a:lvl7pPr lvl="6">
              <a:lnSpc>
                <a:spcPct val="80000"/>
              </a:lnSpc>
              <a:spcBef>
                <a:spcPts val="0"/>
              </a:spcBef>
              <a:spcAft>
                <a:spcPts val="0"/>
              </a:spcAft>
              <a:buNone/>
              <a:defRPr sz="4500"/>
            </a:lvl7pPr>
            <a:lvl8pPr lvl="7">
              <a:lnSpc>
                <a:spcPct val="80000"/>
              </a:lnSpc>
              <a:spcBef>
                <a:spcPts val="0"/>
              </a:spcBef>
              <a:spcAft>
                <a:spcPts val="0"/>
              </a:spcAft>
              <a:buNone/>
              <a:defRPr sz="4500"/>
            </a:lvl8pPr>
            <a:lvl9pPr lvl="8">
              <a:lnSpc>
                <a:spcPct val="80000"/>
              </a:lnSpc>
              <a:spcBef>
                <a:spcPts val="0"/>
              </a:spcBef>
              <a:spcAft>
                <a:spcPts val="0"/>
              </a:spcAft>
              <a:buNone/>
              <a:defRPr sz="45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akers">
  <p:cSld name="CUSTOM_23">
    <p:bg>
      <p:bgPr>
        <a:solidFill>
          <a:schemeClr val="accent5"/>
        </a:solidFill>
      </p:bgPr>
    </p:bg>
    <p:spTree>
      <p:nvGrpSpPr>
        <p:cNvPr id="72" name="Shape 72"/>
        <p:cNvGrpSpPr/>
        <p:nvPr/>
      </p:nvGrpSpPr>
      <p:grpSpPr>
        <a:xfrm>
          <a:off x="0" y="0"/>
          <a:ext cx="0" cy="0"/>
          <a:chOff x="0" y="0"/>
          <a:chExt cx="0" cy="0"/>
        </a:xfrm>
      </p:grpSpPr>
      <p:sp>
        <p:nvSpPr>
          <p:cNvPr id="73" name="Google Shape;73;p16"/>
          <p:cNvSpPr/>
          <p:nvPr>
            <p:ph idx="2" type="pic"/>
          </p:nvPr>
        </p:nvSpPr>
        <p:spPr>
          <a:xfrm>
            <a:off x="277500" y="1963600"/>
            <a:ext cx="1333800" cy="1337100"/>
          </a:xfrm>
          <a:prstGeom prst="roundRect">
            <a:avLst>
              <a:gd fmla="val 14278" name="adj"/>
            </a:avLst>
          </a:prstGeom>
          <a:noFill/>
          <a:ln>
            <a:noFill/>
          </a:ln>
        </p:spPr>
      </p:sp>
      <p:sp>
        <p:nvSpPr>
          <p:cNvPr id="74" name="Google Shape;74;p16"/>
          <p:cNvSpPr/>
          <p:nvPr>
            <p:ph idx="3" type="pic"/>
          </p:nvPr>
        </p:nvSpPr>
        <p:spPr>
          <a:xfrm>
            <a:off x="1728225" y="1963600"/>
            <a:ext cx="1333800" cy="1337100"/>
          </a:xfrm>
          <a:prstGeom prst="roundRect">
            <a:avLst>
              <a:gd fmla="val 14278" name="adj"/>
            </a:avLst>
          </a:prstGeom>
          <a:noFill/>
          <a:ln>
            <a:noFill/>
          </a:ln>
        </p:spPr>
      </p:sp>
      <p:sp>
        <p:nvSpPr>
          <p:cNvPr id="75" name="Google Shape;75;p16"/>
          <p:cNvSpPr/>
          <p:nvPr>
            <p:ph idx="4" type="pic"/>
          </p:nvPr>
        </p:nvSpPr>
        <p:spPr>
          <a:xfrm>
            <a:off x="3179025" y="1963600"/>
            <a:ext cx="1333800" cy="1337100"/>
          </a:xfrm>
          <a:prstGeom prst="roundRect">
            <a:avLst>
              <a:gd fmla="val 14278" name="adj"/>
            </a:avLst>
          </a:prstGeom>
          <a:noFill/>
          <a:ln>
            <a:noFill/>
          </a:ln>
        </p:spPr>
      </p:sp>
      <p:sp>
        <p:nvSpPr>
          <p:cNvPr id="76" name="Google Shape;76;p16"/>
          <p:cNvSpPr/>
          <p:nvPr>
            <p:ph idx="5" type="pic"/>
          </p:nvPr>
        </p:nvSpPr>
        <p:spPr>
          <a:xfrm>
            <a:off x="4629825" y="1963600"/>
            <a:ext cx="1333800" cy="1337100"/>
          </a:xfrm>
          <a:prstGeom prst="roundRect">
            <a:avLst>
              <a:gd fmla="val 14278" name="adj"/>
            </a:avLst>
          </a:prstGeom>
          <a:noFill/>
          <a:ln>
            <a:noFill/>
          </a:ln>
        </p:spPr>
      </p:sp>
      <p:sp>
        <p:nvSpPr>
          <p:cNvPr id="77" name="Google Shape;77;p16"/>
          <p:cNvSpPr/>
          <p:nvPr>
            <p:ph idx="6" type="pic"/>
          </p:nvPr>
        </p:nvSpPr>
        <p:spPr>
          <a:xfrm>
            <a:off x="6080625" y="1963600"/>
            <a:ext cx="1333800" cy="1337100"/>
          </a:xfrm>
          <a:prstGeom prst="roundRect">
            <a:avLst>
              <a:gd fmla="val 14278" name="adj"/>
            </a:avLst>
          </a:prstGeom>
          <a:noFill/>
          <a:ln>
            <a:noFill/>
          </a:ln>
        </p:spPr>
      </p:sp>
      <p:sp>
        <p:nvSpPr>
          <p:cNvPr id="78" name="Google Shape;78;p16"/>
          <p:cNvSpPr/>
          <p:nvPr>
            <p:ph idx="7" type="pic"/>
          </p:nvPr>
        </p:nvSpPr>
        <p:spPr>
          <a:xfrm>
            <a:off x="7531425" y="1963600"/>
            <a:ext cx="1333800" cy="1337100"/>
          </a:xfrm>
          <a:prstGeom prst="roundRect">
            <a:avLst>
              <a:gd fmla="val 14278" name="adj"/>
            </a:avLst>
          </a:prstGeom>
          <a:noFill/>
          <a:ln>
            <a:noFill/>
          </a:ln>
        </p:spPr>
      </p:sp>
      <p:sp>
        <p:nvSpPr>
          <p:cNvPr id="79" name="Google Shape;79;p16"/>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80" name="Google Shape;80;p16"/>
          <p:cNvSpPr txBox="1"/>
          <p:nvPr>
            <p:ph type="title"/>
          </p:nvPr>
        </p:nvSpPr>
        <p:spPr>
          <a:xfrm>
            <a:off x="277500" y="577275"/>
            <a:ext cx="7137000" cy="994800"/>
          </a:xfrm>
          <a:prstGeom prst="rect">
            <a:avLst/>
          </a:prstGeom>
        </p:spPr>
        <p:txBody>
          <a:bodyPr anchorCtr="0" anchor="t" bIns="0" lIns="0" spcFirstLastPara="1" rIns="0" wrap="square" tIns="0">
            <a:noAutofit/>
          </a:bodyPr>
          <a:lstStyle>
            <a:lvl1pPr lvl="0">
              <a:lnSpc>
                <a:spcPct val="80000"/>
              </a:lnSpc>
              <a:spcBef>
                <a:spcPts val="0"/>
              </a:spcBef>
              <a:spcAft>
                <a:spcPts val="0"/>
              </a:spcAft>
              <a:buNone/>
              <a:defRPr/>
            </a:lvl1pPr>
            <a:lvl2pPr lvl="1">
              <a:lnSpc>
                <a:spcPct val="80000"/>
              </a:lnSpc>
              <a:spcBef>
                <a:spcPts val="0"/>
              </a:spcBef>
              <a:spcAft>
                <a:spcPts val="0"/>
              </a:spcAft>
              <a:buNone/>
              <a:defRPr sz="3000"/>
            </a:lvl2pPr>
            <a:lvl3pPr lvl="2">
              <a:lnSpc>
                <a:spcPct val="80000"/>
              </a:lnSpc>
              <a:spcBef>
                <a:spcPts val="0"/>
              </a:spcBef>
              <a:spcAft>
                <a:spcPts val="0"/>
              </a:spcAft>
              <a:buNone/>
              <a:defRPr sz="3000"/>
            </a:lvl3pPr>
            <a:lvl4pPr lvl="3">
              <a:lnSpc>
                <a:spcPct val="80000"/>
              </a:lnSpc>
              <a:spcBef>
                <a:spcPts val="0"/>
              </a:spcBef>
              <a:spcAft>
                <a:spcPts val="0"/>
              </a:spcAft>
              <a:buNone/>
              <a:defRPr sz="3000"/>
            </a:lvl4pPr>
            <a:lvl5pPr lvl="4">
              <a:lnSpc>
                <a:spcPct val="80000"/>
              </a:lnSpc>
              <a:spcBef>
                <a:spcPts val="0"/>
              </a:spcBef>
              <a:spcAft>
                <a:spcPts val="0"/>
              </a:spcAft>
              <a:buNone/>
              <a:defRPr sz="3000"/>
            </a:lvl5pPr>
            <a:lvl6pPr lvl="5">
              <a:lnSpc>
                <a:spcPct val="80000"/>
              </a:lnSpc>
              <a:spcBef>
                <a:spcPts val="0"/>
              </a:spcBef>
              <a:spcAft>
                <a:spcPts val="0"/>
              </a:spcAft>
              <a:buNone/>
              <a:defRPr sz="3000"/>
            </a:lvl6pPr>
            <a:lvl7pPr lvl="6">
              <a:lnSpc>
                <a:spcPct val="80000"/>
              </a:lnSpc>
              <a:spcBef>
                <a:spcPts val="0"/>
              </a:spcBef>
              <a:spcAft>
                <a:spcPts val="0"/>
              </a:spcAft>
              <a:buNone/>
              <a:defRPr sz="3000"/>
            </a:lvl7pPr>
            <a:lvl8pPr lvl="7">
              <a:lnSpc>
                <a:spcPct val="80000"/>
              </a:lnSpc>
              <a:spcBef>
                <a:spcPts val="0"/>
              </a:spcBef>
              <a:spcAft>
                <a:spcPts val="0"/>
              </a:spcAft>
              <a:buNone/>
              <a:defRPr sz="3000"/>
            </a:lvl8pPr>
            <a:lvl9pPr lvl="8">
              <a:lnSpc>
                <a:spcPct val="80000"/>
              </a:lnSpc>
              <a:spcBef>
                <a:spcPts val="0"/>
              </a:spcBef>
              <a:spcAft>
                <a:spcPts val="0"/>
              </a:spcAft>
              <a:buNone/>
              <a:defRPr sz="3000"/>
            </a:lvl9pPr>
          </a:lstStyle>
          <a:p/>
        </p:txBody>
      </p:sp>
      <p:sp>
        <p:nvSpPr>
          <p:cNvPr id="81" name="Google Shape;81;p16"/>
          <p:cNvSpPr txBox="1"/>
          <p:nvPr>
            <p:ph idx="1" type="body"/>
          </p:nvPr>
        </p:nvSpPr>
        <p:spPr>
          <a:xfrm>
            <a:off x="37064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82" name="Google Shape;82;p16"/>
          <p:cNvSpPr txBox="1"/>
          <p:nvPr>
            <p:ph idx="8" type="body"/>
          </p:nvPr>
        </p:nvSpPr>
        <p:spPr>
          <a:xfrm>
            <a:off x="182162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83" name="Google Shape;83;p16"/>
          <p:cNvSpPr txBox="1"/>
          <p:nvPr>
            <p:ph idx="9" type="body"/>
          </p:nvPr>
        </p:nvSpPr>
        <p:spPr>
          <a:xfrm>
            <a:off x="327260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84" name="Google Shape;84;p16"/>
          <p:cNvSpPr txBox="1"/>
          <p:nvPr>
            <p:ph idx="13" type="body"/>
          </p:nvPr>
        </p:nvSpPr>
        <p:spPr>
          <a:xfrm>
            <a:off x="472358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85" name="Google Shape;85;p16"/>
          <p:cNvSpPr txBox="1"/>
          <p:nvPr>
            <p:ph idx="14" type="body"/>
          </p:nvPr>
        </p:nvSpPr>
        <p:spPr>
          <a:xfrm>
            <a:off x="617456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86" name="Google Shape;86;p16"/>
          <p:cNvSpPr txBox="1"/>
          <p:nvPr>
            <p:ph idx="15" type="body"/>
          </p:nvPr>
        </p:nvSpPr>
        <p:spPr>
          <a:xfrm>
            <a:off x="7625544" y="4380300"/>
            <a:ext cx="1333800" cy="5616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dk1"/>
              </a:buClr>
              <a:buSzPts val="800"/>
              <a:buChar char="●"/>
              <a:defRPr sz="800"/>
            </a:lvl1pPr>
            <a:lvl2pPr indent="-279400" lvl="1" marL="914400">
              <a:lnSpc>
                <a:spcPct val="115000"/>
              </a:lnSpc>
              <a:spcBef>
                <a:spcPts val="0"/>
              </a:spcBef>
              <a:spcAft>
                <a:spcPts val="0"/>
              </a:spcAft>
              <a:buClr>
                <a:schemeClr val="dk1"/>
              </a:buClr>
              <a:buSzPts val="800"/>
              <a:buChar char="○"/>
              <a:defRPr sz="800"/>
            </a:lvl2pPr>
            <a:lvl3pPr indent="-279400" lvl="2" marL="1371600">
              <a:lnSpc>
                <a:spcPct val="115000"/>
              </a:lnSpc>
              <a:spcBef>
                <a:spcPts val="0"/>
              </a:spcBef>
              <a:spcAft>
                <a:spcPts val="0"/>
              </a:spcAft>
              <a:buClr>
                <a:schemeClr val="dk1"/>
              </a:buClr>
              <a:buSzPts val="800"/>
              <a:buChar char="■"/>
              <a:defRPr sz="800"/>
            </a:lvl3pPr>
            <a:lvl4pPr indent="-279400" lvl="3" marL="1828800">
              <a:lnSpc>
                <a:spcPct val="115000"/>
              </a:lnSpc>
              <a:spcBef>
                <a:spcPts val="0"/>
              </a:spcBef>
              <a:spcAft>
                <a:spcPts val="0"/>
              </a:spcAft>
              <a:buClr>
                <a:schemeClr val="dk1"/>
              </a:buClr>
              <a:buSzPts val="800"/>
              <a:buChar char="●"/>
              <a:defRPr sz="800"/>
            </a:lvl4pPr>
            <a:lvl5pPr indent="-279400" lvl="4" marL="2286000">
              <a:lnSpc>
                <a:spcPct val="115000"/>
              </a:lnSpc>
              <a:spcBef>
                <a:spcPts val="0"/>
              </a:spcBef>
              <a:spcAft>
                <a:spcPts val="0"/>
              </a:spcAft>
              <a:buClr>
                <a:schemeClr val="dk1"/>
              </a:buClr>
              <a:buSzPts val="800"/>
              <a:buChar char="○"/>
              <a:defRPr sz="800"/>
            </a:lvl5pPr>
            <a:lvl6pPr indent="-279400" lvl="5" marL="2743200">
              <a:lnSpc>
                <a:spcPct val="115000"/>
              </a:lnSpc>
              <a:spcBef>
                <a:spcPts val="0"/>
              </a:spcBef>
              <a:spcAft>
                <a:spcPts val="0"/>
              </a:spcAft>
              <a:buClr>
                <a:schemeClr val="dk1"/>
              </a:buClr>
              <a:buSzPts val="800"/>
              <a:buChar char="■"/>
              <a:defRPr sz="800"/>
            </a:lvl6pPr>
            <a:lvl7pPr indent="-279400" lvl="6" marL="3200400">
              <a:lnSpc>
                <a:spcPct val="115000"/>
              </a:lnSpc>
              <a:spcBef>
                <a:spcPts val="0"/>
              </a:spcBef>
              <a:spcAft>
                <a:spcPts val="0"/>
              </a:spcAft>
              <a:buClr>
                <a:schemeClr val="dk1"/>
              </a:buClr>
              <a:buSzPts val="800"/>
              <a:buChar char="●"/>
              <a:defRPr sz="800"/>
            </a:lvl7pPr>
            <a:lvl8pPr indent="-279400" lvl="7" marL="3657600">
              <a:lnSpc>
                <a:spcPct val="115000"/>
              </a:lnSpc>
              <a:spcBef>
                <a:spcPts val="0"/>
              </a:spcBef>
              <a:spcAft>
                <a:spcPts val="0"/>
              </a:spcAft>
              <a:buClr>
                <a:schemeClr val="dk1"/>
              </a:buClr>
              <a:buSzPts val="800"/>
              <a:buChar char="○"/>
              <a:defRPr sz="800"/>
            </a:lvl8pPr>
            <a:lvl9pPr indent="-279400" lvl="8" marL="4114800">
              <a:lnSpc>
                <a:spcPct val="115000"/>
              </a:lnSpc>
              <a:spcBef>
                <a:spcPts val="0"/>
              </a:spcBef>
              <a:spcAft>
                <a:spcPts val="0"/>
              </a:spcAft>
              <a:buClr>
                <a:schemeClr val="dk1"/>
              </a:buClr>
              <a:buSzPts val="800"/>
              <a:buChar char="■"/>
              <a:defRPr sz="800"/>
            </a:lvl9pPr>
          </a:lstStyle>
          <a:p/>
        </p:txBody>
      </p:sp>
      <p:sp>
        <p:nvSpPr>
          <p:cNvPr id="87" name="Google Shape;87;p16"/>
          <p:cNvSpPr txBox="1"/>
          <p:nvPr>
            <p:ph idx="16" type="subTitle"/>
          </p:nvPr>
        </p:nvSpPr>
        <p:spPr>
          <a:xfrm>
            <a:off x="370650"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88" name="Google Shape;88;p16"/>
          <p:cNvSpPr txBox="1"/>
          <p:nvPr>
            <p:ph idx="17" type="subTitle"/>
          </p:nvPr>
        </p:nvSpPr>
        <p:spPr>
          <a:xfrm>
            <a:off x="1821493"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89" name="Google Shape;89;p16"/>
          <p:cNvSpPr txBox="1"/>
          <p:nvPr>
            <p:ph idx="18" type="subTitle"/>
          </p:nvPr>
        </p:nvSpPr>
        <p:spPr>
          <a:xfrm>
            <a:off x="3272343"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90" name="Google Shape;90;p16"/>
          <p:cNvSpPr txBox="1"/>
          <p:nvPr>
            <p:ph idx="19" type="subTitle"/>
          </p:nvPr>
        </p:nvSpPr>
        <p:spPr>
          <a:xfrm>
            <a:off x="4723193"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91" name="Google Shape;91;p16"/>
          <p:cNvSpPr txBox="1"/>
          <p:nvPr>
            <p:ph idx="20" type="subTitle"/>
          </p:nvPr>
        </p:nvSpPr>
        <p:spPr>
          <a:xfrm>
            <a:off x="6174375"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92" name="Google Shape;92;p16"/>
          <p:cNvSpPr txBox="1"/>
          <p:nvPr>
            <p:ph idx="21" type="subTitle"/>
          </p:nvPr>
        </p:nvSpPr>
        <p:spPr>
          <a:xfrm>
            <a:off x="7625550" y="3810800"/>
            <a:ext cx="1248000" cy="538800"/>
          </a:xfrm>
          <a:prstGeom prst="rect">
            <a:avLst/>
          </a:prstGeom>
        </p:spPr>
        <p:txBody>
          <a:bodyPr anchorCtr="0" anchor="t" bIns="0" lIns="0" spcFirstLastPara="1" rIns="0" wrap="square" tIns="0">
            <a:noAutofit/>
          </a:bodyPr>
          <a:lstStyle>
            <a:lvl1pPr lvl="0">
              <a:spcBef>
                <a:spcPts val="0"/>
              </a:spcBef>
              <a:spcAft>
                <a:spcPts val="0"/>
              </a:spcAft>
              <a:buSzPts val="1000"/>
              <a:buFont typeface="Arimo"/>
              <a:buNone/>
              <a:defRPr b="1" sz="1000">
                <a:latin typeface="Arimo"/>
                <a:ea typeface="Arimo"/>
                <a:cs typeface="Arimo"/>
                <a:sym typeface="Arimo"/>
              </a:defRPr>
            </a:lvl1pPr>
            <a:lvl2pPr lvl="1">
              <a:spcBef>
                <a:spcPts val="0"/>
              </a:spcBef>
              <a:spcAft>
                <a:spcPts val="0"/>
              </a:spcAft>
              <a:buSzPts val="1000"/>
              <a:buFont typeface="Arimo"/>
              <a:buNone/>
              <a:defRPr b="1" sz="1000">
                <a:latin typeface="Arimo"/>
                <a:ea typeface="Arimo"/>
                <a:cs typeface="Arimo"/>
                <a:sym typeface="Arimo"/>
              </a:defRPr>
            </a:lvl2pPr>
            <a:lvl3pPr lvl="2">
              <a:spcBef>
                <a:spcPts val="0"/>
              </a:spcBef>
              <a:spcAft>
                <a:spcPts val="0"/>
              </a:spcAft>
              <a:buSzPts val="1000"/>
              <a:buFont typeface="Arimo"/>
              <a:buNone/>
              <a:defRPr b="1" sz="1000">
                <a:latin typeface="Arimo"/>
                <a:ea typeface="Arimo"/>
                <a:cs typeface="Arimo"/>
                <a:sym typeface="Arimo"/>
              </a:defRPr>
            </a:lvl3pPr>
            <a:lvl4pPr lvl="3">
              <a:spcBef>
                <a:spcPts val="0"/>
              </a:spcBef>
              <a:spcAft>
                <a:spcPts val="0"/>
              </a:spcAft>
              <a:buSzPts val="1000"/>
              <a:buFont typeface="Arimo"/>
              <a:buNone/>
              <a:defRPr b="1" sz="1000">
                <a:latin typeface="Arimo"/>
                <a:ea typeface="Arimo"/>
                <a:cs typeface="Arimo"/>
                <a:sym typeface="Arimo"/>
              </a:defRPr>
            </a:lvl4pPr>
            <a:lvl5pPr lvl="4">
              <a:spcBef>
                <a:spcPts val="0"/>
              </a:spcBef>
              <a:spcAft>
                <a:spcPts val="0"/>
              </a:spcAft>
              <a:buSzPts val="1000"/>
              <a:buFont typeface="Arimo"/>
              <a:buNone/>
              <a:defRPr b="1" sz="1000">
                <a:latin typeface="Arimo"/>
                <a:ea typeface="Arimo"/>
                <a:cs typeface="Arimo"/>
                <a:sym typeface="Arimo"/>
              </a:defRPr>
            </a:lvl5pPr>
            <a:lvl6pPr lvl="5">
              <a:spcBef>
                <a:spcPts val="0"/>
              </a:spcBef>
              <a:spcAft>
                <a:spcPts val="0"/>
              </a:spcAft>
              <a:buSzPts val="1000"/>
              <a:buFont typeface="Arimo"/>
              <a:buNone/>
              <a:defRPr b="1" sz="1000">
                <a:latin typeface="Arimo"/>
                <a:ea typeface="Arimo"/>
                <a:cs typeface="Arimo"/>
                <a:sym typeface="Arimo"/>
              </a:defRPr>
            </a:lvl6pPr>
            <a:lvl7pPr lvl="6">
              <a:spcBef>
                <a:spcPts val="0"/>
              </a:spcBef>
              <a:spcAft>
                <a:spcPts val="0"/>
              </a:spcAft>
              <a:buSzPts val="1000"/>
              <a:buFont typeface="Arimo"/>
              <a:buNone/>
              <a:defRPr b="1" sz="1000">
                <a:latin typeface="Arimo"/>
                <a:ea typeface="Arimo"/>
                <a:cs typeface="Arimo"/>
                <a:sym typeface="Arimo"/>
              </a:defRPr>
            </a:lvl7pPr>
            <a:lvl8pPr lvl="7">
              <a:spcBef>
                <a:spcPts val="0"/>
              </a:spcBef>
              <a:spcAft>
                <a:spcPts val="0"/>
              </a:spcAft>
              <a:buSzPts val="1000"/>
              <a:buFont typeface="Arimo"/>
              <a:buNone/>
              <a:defRPr b="1" sz="1000">
                <a:latin typeface="Arimo"/>
                <a:ea typeface="Arimo"/>
                <a:cs typeface="Arimo"/>
                <a:sym typeface="Arimo"/>
              </a:defRPr>
            </a:lvl8pPr>
            <a:lvl9pPr lvl="8">
              <a:spcBef>
                <a:spcPts val="0"/>
              </a:spcBef>
              <a:spcAft>
                <a:spcPts val="0"/>
              </a:spcAft>
              <a:buSzPts val="1000"/>
              <a:buFont typeface="Arimo"/>
              <a:buNone/>
              <a:defRPr b="1" sz="1000">
                <a:latin typeface="Arimo"/>
                <a:ea typeface="Arimo"/>
                <a:cs typeface="Arimo"/>
                <a:sym typeface="Arimo"/>
              </a:defRPr>
            </a:lvl9pPr>
          </a:lstStyle>
          <a:p/>
        </p:txBody>
      </p:sp>
      <p:sp>
        <p:nvSpPr>
          <p:cNvPr id="93" name="Google Shape;93;p16"/>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lvl1pPr lvl="0">
              <a:lnSpc>
                <a:spcPct val="115000"/>
              </a:lnSpc>
              <a:spcBef>
                <a:spcPts val="0"/>
              </a:spcBef>
              <a:spcAft>
                <a:spcPts val="0"/>
              </a:spcAft>
              <a:buClr>
                <a:schemeClr val="lt1"/>
              </a:buClr>
              <a:buSzPts val="1100"/>
              <a:buNone/>
              <a:defRPr sz="800">
                <a:latin typeface="Arimo"/>
                <a:ea typeface="Arimo"/>
                <a:cs typeface="Arimo"/>
                <a:sym typeface="Arimo"/>
              </a:defRPr>
            </a:lvl1pPr>
            <a:lvl2pPr lvl="1">
              <a:spcBef>
                <a:spcPts val="0"/>
              </a:spcBef>
              <a:spcAft>
                <a:spcPts val="0"/>
              </a:spcAft>
              <a:buSzPts val="800"/>
              <a:buFont typeface="Arimo"/>
              <a:buNone/>
              <a:defRPr sz="800">
                <a:latin typeface="Arimo"/>
                <a:ea typeface="Arimo"/>
                <a:cs typeface="Arimo"/>
                <a:sym typeface="Arimo"/>
              </a:defRPr>
            </a:lvl2pPr>
            <a:lvl3pPr lvl="2">
              <a:spcBef>
                <a:spcPts val="0"/>
              </a:spcBef>
              <a:spcAft>
                <a:spcPts val="0"/>
              </a:spcAft>
              <a:buSzPts val="800"/>
              <a:buFont typeface="Arimo"/>
              <a:buNone/>
              <a:defRPr sz="800">
                <a:latin typeface="Arimo"/>
                <a:ea typeface="Arimo"/>
                <a:cs typeface="Arimo"/>
                <a:sym typeface="Arimo"/>
              </a:defRPr>
            </a:lvl3pPr>
            <a:lvl4pPr lvl="3">
              <a:spcBef>
                <a:spcPts val="0"/>
              </a:spcBef>
              <a:spcAft>
                <a:spcPts val="0"/>
              </a:spcAft>
              <a:buSzPts val="800"/>
              <a:buFont typeface="Arimo"/>
              <a:buNone/>
              <a:defRPr sz="800">
                <a:latin typeface="Arimo"/>
                <a:ea typeface="Arimo"/>
                <a:cs typeface="Arimo"/>
                <a:sym typeface="Arimo"/>
              </a:defRPr>
            </a:lvl4pPr>
            <a:lvl5pPr lvl="4">
              <a:spcBef>
                <a:spcPts val="0"/>
              </a:spcBef>
              <a:spcAft>
                <a:spcPts val="0"/>
              </a:spcAft>
              <a:buSzPts val="800"/>
              <a:buFont typeface="Arimo"/>
              <a:buNone/>
              <a:defRPr sz="800">
                <a:latin typeface="Arimo"/>
                <a:ea typeface="Arimo"/>
                <a:cs typeface="Arimo"/>
                <a:sym typeface="Arimo"/>
              </a:defRPr>
            </a:lvl5pPr>
            <a:lvl6pPr lvl="5">
              <a:spcBef>
                <a:spcPts val="0"/>
              </a:spcBef>
              <a:spcAft>
                <a:spcPts val="0"/>
              </a:spcAft>
              <a:buSzPts val="800"/>
              <a:buFont typeface="Arimo"/>
              <a:buNone/>
              <a:defRPr sz="800">
                <a:latin typeface="Arimo"/>
                <a:ea typeface="Arimo"/>
                <a:cs typeface="Arimo"/>
                <a:sym typeface="Arimo"/>
              </a:defRPr>
            </a:lvl6pPr>
            <a:lvl7pPr lvl="6">
              <a:spcBef>
                <a:spcPts val="0"/>
              </a:spcBef>
              <a:spcAft>
                <a:spcPts val="0"/>
              </a:spcAft>
              <a:buSzPts val="800"/>
              <a:buFont typeface="Arimo"/>
              <a:buNone/>
              <a:defRPr sz="800">
                <a:latin typeface="Arimo"/>
                <a:ea typeface="Arimo"/>
                <a:cs typeface="Arimo"/>
                <a:sym typeface="Arimo"/>
              </a:defRPr>
            </a:lvl7pPr>
            <a:lvl8pPr lvl="7">
              <a:spcBef>
                <a:spcPts val="0"/>
              </a:spcBef>
              <a:spcAft>
                <a:spcPts val="0"/>
              </a:spcAft>
              <a:buSzPts val="800"/>
              <a:buFont typeface="Arimo"/>
              <a:buNone/>
              <a:defRPr sz="800">
                <a:latin typeface="Arimo"/>
                <a:ea typeface="Arimo"/>
                <a:cs typeface="Arimo"/>
                <a:sym typeface="Arimo"/>
              </a:defRPr>
            </a:lvl8pPr>
            <a:lvl9pPr lvl="8">
              <a:spcBef>
                <a:spcPts val="0"/>
              </a:spcBef>
              <a:spcAft>
                <a:spcPts val="0"/>
              </a:spcAft>
              <a:buSzPts val="800"/>
              <a:buFont typeface="Arimo"/>
              <a:buNone/>
              <a:defRPr sz="800">
                <a:latin typeface="Arimo"/>
                <a:ea typeface="Arimo"/>
                <a:cs typeface="Arimo"/>
                <a:sym typeface="Arimo"/>
              </a:defRPr>
            </a:lvl9pPr>
          </a:lstStyle>
          <a:p/>
        </p:txBody>
      </p:sp>
      <p:sp>
        <p:nvSpPr>
          <p:cNvPr id="94" name="Google Shape;94;p16"/>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lvl1pPr lvl="0" algn="r">
              <a:lnSpc>
                <a:spcPct val="115000"/>
              </a:lnSpc>
              <a:spcBef>
                <a:spcPts val="0"/>
              </a:spcBef>
              <a:spcAft>
                <a:spcPts val="0"/>
              </a:spcAft>
              <a:buClr>
                <a:schemeClr val="lt1"/>
              </a:buClr>
              <a:buSzPts val="1100"/>
              <a:buNone/>
              <a:defRPr sz="800">
                <a:latin typeface="Arimo"/>
                <a:ea typeface="Arimo"/>
                <a:cs typeface="Arimo"/>
                <a:sym typeface="Arimo"/>
              </a:defRPr>
            </a:lvl1pPr>
            <a:lvl2pPr lvl="1" algn="r">
              <a:spcBef>
                <a:spcPts val="0"/>
              </a:spcBef>
              <a:spcAft>
                <a:spcPts val="0"/>
              </a:spcAft>
              <a:buSzPts val="1400"/>
              <a:buFont typeface="Arimo"/>
              <a:buNone/>
              <a:defRPr>
                <a:latin typeface="Arimo"/>
                <a:ea typeface="Arimo"/>
                <a:cs typeface="Arimo"/>
                <a:sym typeface="Arimo"/>
              </a:defRPr>
            </a:lvl2pPr>
            <a:lvl3pPr lvl="2" algn="r">
              <a:spcBef>
                <a:spcPts val="0"/>
              </a:spcBef>
              <a:spcAft>
                <a:spcPts val="0"/>
              </a:spcAft>
              <a:buSzPts val="1400"/>
              <a:buFont typeface="Arimo"/>
              <a:buNone/>
              <a:defRPr>
                <a:latin typeface="Arimo"/>
                <a:ea typeface="Arimo"/>
                <a:cs typeface="Arimo"/>
                <a:sym typeface="Arimo"/>
              </a:defRPr>
            </a:lvl3pPr>
            <a:lvl4pPr lvl="3" algn="r">
              <a:spcBef>
                <a:spcPts val="0"/>
              </a:spcBef>
              <a:spcAft>
                <a:spcPts val="0"/>
              </a:spcAft>
              <a:buSzPts val="1400"/>
              <a:buFont typeface="Arimo"/>
              <a:buNone/>
              <a:defRPr>
                <a:latin typeface="Arimo"/>
                <a:ea typeface="Arimo"/>
                <a:cs typeface="Arimo"/>
                <a:sym typeface="Arimo"/>
              </a:defRPr>
            </a:lvl4pPr>
            <a:lvl5pPr lvl="4" algn="r">
              <a:spcBef>
                <a:spcPts val="0"/>
              </a:spcBef>
              <a:spcAft>
                <a:spcPts val="0"/>
              </a:spcAft>
              <a:buSzPts val="1400"/>
              <a:buFont typeface="Arimo"/>
              <a:buNone/>
              <a:defRPr>
                <a:latin typeface="Arimo"/>
                <a:ea typeface="Arimo"/>
                <a:cs typeface="Arimo"/>
                <a:sym typeface="Arimo"/>
              </a:defRPr>
            </a:lvl5pPr>
            <a:lvl6pPr lvl="5" algn="r">
              <a:spcBef>
                <a:spcPts val="0"/>
              </a:spcBef>
              <a:spcAft>
                <a:spcPts val="0"/>
              </a:spcAft>
              <a:buSzPts val="1400"/>
              <a:buFont typeface="Arimo"/>
              <a:buNone/>
              <a:defRPr>
                <a:latin typeface="Arimo"/>
                <a:ea typeface="Arimo"/>
                <a:cs typeface="Arimo"/>
                <a:sym typeface="Arimo"/>
              </a:defRPr>
            </a:lvl6pPr>
            <a:lvl7pPr lvl="6" algn="r">
              <a:spcBef>
                <a:spcPts val="0"/>
              </a:spcBef>
              <a:spcAft>
                <a:spcPts val="0"/>
              </a:spcAft>
              <a:buSzPts val="1400"/>
              <a:buFont typeface="Arimo"/>
              <a:buNone/>
              <a:defRPr>
                <a:latin typeface="Arimo"/>
                <a:ea typeface="Arimo"/>
                <a:cs typeface="Arimo"/>
                <a:sym typeface="Arimo"/>
              </a:defRPr>
            </a:lvl7pPr>
            <a:lvl8pPr lvl="7" algn="r">
              <a:spcBef>
                <a:spcPts val="0"/>
              </a:spcBef>
              <a:spcAft>
                <a:spcPts val="0"/>
              </a:spcAft>
              <a:buSzPts val="1400"/>
              <a:buFont typeface="Arimo"/>
              <a:buNone/>
              <a:defRPr>
                <a:latin typeface="Arimo"/>
                <a:ea typeface="Arimo"/>
                <a:cs typeface="Arimo"/>
                <a:sym typeface="Arimo"/>
              </a:defRPr>
            </a:lvl8pPr>
            <a:lvl9pPr lvl="8" algn="r">
              <a:spcBef>
                <a:spcPts val="0"/>
              </a:spcBef>
              <a:spcAft>
                <a:spcPts val="0"/>
              </a:spcAft>
              <a:buSzPts val="1400"/>
              <a:buFont typeface="Arimo"/>
              <a:buNone/>
              <a:defRPr>
                <a:latin typeface="Arimo"/>
                <a:ea typeface="Arimo"/>
                <a:cs typeface="Arimo"/>
                <a:sym typeface="Arimo"/>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ards">
  <p:cSld name="CUSTOM_24">
    <p:bg>
      <p:bgPr>
        <a:solidFill>
          <a:schemeClr val="accent5"/>
        </a:solidFill>
      </p:bgPr>
    </p:bg>
    <p:spTree>
      <p:nvGrpSpPr>
        <p:cNvPr id="95" name="Shape 95"/>
        <p:cNvGrpSpPr/>
        <p:nvPr/>
      </p:nvGrpSpPr>
      <p:grpSpPr>
        <a:xfrm>
          <a:off x="0" y="0"/>
          <a:ext cx="0" cy="0"/>
          <a:chOff x="0" y="0"/>
          <a:chExt cx="0" cy="0"/>
        </a:xfrm>
      </p:grpSpPr>
      <p:sp>
        <p:nvSpPr>
          <p:cNvPr id="96" name="Google Shape;96;p17"/>
          <p:cNvSpPr txBox="1"/>
          <p:nvPr>
            <p:ph idx="1" type="subTitle"/>
          </p:nvPr>
        </p:nvSpPr>
        <p:spPr>
          <a:xfrm>
            <a:off x="417936"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97" name="Google Shape;97;p17"/>
          <p:cNvSpPr txBox="1"/>
          <p:nvPr>
            <p:ph idx="2" type="subTitle"/>
          </p:nvPr>
        </p:nvSpPr>
        <p:spPr>
          <a:xfrm>
            <a:off x="2167325"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98" name="Google Shape;98;p17"/>
          <p:cNvSpPr txBox="1"/>
          <p:nvPr>
            <p:ph idx="3" type="subTitle"/>
          </p:nvPr>
        </p:nvSpPr>
        <p:spPr>
          <a:xfrm>
            <a:off x="3905470"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99" name="Google Shape;99;p17"/>
          <p:cNvSpPr txBox="1"/>
          <p:nvPr>
            <p:ph idx="4" type="subTitle"/>
          </p:nvPr>
        </p:nvSpPr>
        <p:spPr>
          <a:xfrm>
            <a:off x="5652384"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100" name="Google Shape;100;p17"/>
          <p:cNvSpPr txBox="1"/>
          <p:nvPr>
            <p:ph idx="5" type="subTitle"/>
          </p:nvPr>
        </p:nvSpPr>
        <p:spPr>
          <a:xfrm>
            <a:off x="7392630" y="2908400"/>
            <a:ext cx="1337400" cy="3909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lnSpc>
                <a:spcPct val="115000"/>
              </a:lnSpc>
              <a:spcBef>
                <a:spcPts val="0"/>
              </a:spcBef>
              <a:spcAft>
                <a:spcPts val="0"/>
              </a:spcAft>
              <a:buNone/>
              <a:defRPr b="1" sz="1000">
                <a:latin typeface="Arimo"/>
                <a:ea typeface="Arimo"/>
                <a:cs typeface="Arimo"/>
                <a:sym typeface="Arimo"/>
              </a:defRPr>
            </a:lvl2pPr>
            <a:lvl3pPr lvl="2">
              <a:lnSpc>
                <a:spcPct val="115000"/>
              </a:lnSpc>
              <a:spcBef>
                <a:spcPts val="0"/>
              </a:spcBef>
              <a:spcAft>
                <a:spcPts val="0"/>
              </a:spcAft>
              <a:buNone/>
              <a:defRPr b="1" sz="1000">
                <a:latin typeface="Arimo"/>
                <a:ea typeface="Arimo"/>
                <a:cs typeface="Arimo"/>
                <a:sym typeface="Arimo"/>
              </a:defRPr>
            </a:lvl3pPr>
            <a:lvl4pPr lvl="3">
              <a:lnSpc>
                <a:spcPct val="115000"/>
              </a:lnSpc>
              <a:spcBef>
                <a:spcPts val="0"/>
              </a:spcBef>
              <a:spcAft>
                <a:spcPts val="0"/>
              </a:spcAft>
              <a:buNone/>
              <a:defRPr b="1" sz="1000">
                <a:latin typeface="Arimo"/>
                <a:ea typeface="Arimo"/>
                <a:cs typeface="Arimo"/>
                <a:sym typeface="Arimo"/>
              </a:defRPr>
            </a:lvl4pPr>
            <a:lvl5pPr lvl="4">
              <a:lnSpc>
                <a:spcPct val="115000"/>
              </a:lnSpc>
              <a:spcBef>
                <a:spcPts val="0"/>
              </a:spcBef>
              <a:spcAft>
                <a:spcPts val="0"/>
              </a:spcAft>
              <a:buNone/>
              <a:defRPr b="1" sz="1000">
                <a:latin typeface="Arimo"/>
                <a:ea typeface="Arimo"/>
                <a:cs typeface="Arimo"/>
                <a:sym typeface="Arimo"/>
              </a:defRPr>
            </a:lvl5pPr>
            <a:lvl6pPr lvl="5">
              <a:lnSpc>
                <a:spcPct val="115000"/>
              </a:lnSpc>
              <a:spcBef>
                <a:spcPts val="0"/>
              </a:spcBef>
              <a:spcAft>
                <a:spcPts val="0"/>
              </a:spcAft>
              <a:buNone/>
              <a:defRPr b="1" sz="1000">
                <a:latin typeface="Arimo"/>
                <a:ea typeface="Arimo"/>
                <a:cs typeface="Arimo"/>
                <a:sym typeface="Arimo"/>
              </a:defRPr>
            </a:lvl6pPr>
            <a:lvl7pPr lvl="6">
              <a:lnSpc>
                <a:spcPct val="115000"/>
              </a:lnSpc>
              <a:spcBef>
                <a:spcPts val="0"/>
              </a:spcBef>
              <a:spcAft>
                <a:spcPts val="0"/>
              </a:spcAft>
              <a:buNone/>
              <a:defRPr b="1" sz="1000">
                <a:latin typeface="Arimo"/>
                <a:ea typeface="Arimo"/>
                <a:cs typeface="Arimo"/>
                <a:sym typeface="Arimo"/>
              </a:defRPr>
            </a:lvl7pPr>
            <a:lvl8pPr lvl="7">
              <a:lnSpc>
                <a:spcPct val="115000"/>
              </a:lnSpc>
              <a:spcBef>
                <a:spcPts val="0"/>
              </a:spcBef>
              <a:spcAft>
                <a:spcPts val="0"/>
              </a:spcAft>
              <a:buNone/>
              <a:defRPr b="1" sz="1000">
                <a:latin typeface="Arimo"/>
                <a:ea typeface="Arimo"/>
                <a:cs typeface="Arimo"/>
                <a:sym typeface="Arimo"/>
              </a:defRPr>
            </a:lvl8pPr>
            <a:lvl9pPr lvl="8">
              <a:lnSpc>
                <a:spcPct val="115000"/>
              </a:lnSpc>
              <a:spcBef>
                <a:spcPts val="0"/>
              </a:spcBef>
              <a:spcAft>
                <a:spcPts val="0"/>
              </a:spcAft>
              <a:buNone/>
              <a:defRPr b="1" sz="1000">
                <a:latin typeface="Arimo"/>
                <a:ea typeface="Arimo"/>
                <a:cs typeface="Arimo"/>
                <a:sym typeface="Arimo"/>
              </a:defRPr>
            </a:lvl9pPr>
          </a:lstStyle>
          <a:p/>
        </p:txBody>
      </p:sp>
      <p:sp>
        <p:nvSpPr>
          <p:cNvPr id="101" name="Google Shape;101;p17"/>
          <p:cNvSpPr txBox="1"/>
          <p:nvPr>
            <p:ph idx="6" type="body"/>
          </p:nvPr>
        </p:nvSpPr>
        <p:spPr>
          <a:xfrm>
            <a:off x="417811" y="3433000"/>
            <a:ext cx="1337400" cy="1176900"/>
          </a:xfrm>
          <a:prstGeom prst="rect">
            <a:avLst/>
          </a:prstGeom>
        </p:spPr>
        <p:txBody>
          <a:bodyPr anchorCtr="0" anchor="t" bIns="0" lIns="0" spcFirstLastPara="1" rIns="0" wrap="square" tIns="0">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102" name="Google Shape;102;p17"/>
          <p:cNvSpPr txBox="1"/>
          <p:nvPr>
            <p:ph idx="7" type="body"/>
          </p:nvPr>
        </p:nvSpPr>
        <p:spPr>
          <a:xfrm>
            <a:off x="2167325"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103" name="Google Shape;103;p17"/>
          <p:cNvSpPr txBox="1"/>
          <p:nvPr>
            <p:ph idx="8" type="body"/>
          </p:nvPr>
        </p:nvSpPr>
        <p:spPr>
          <a:xfrm>
            <a:off x="3903300"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104" name="Google Shape;104;p17"/>
          <p:cNvSpPr txBox="1"/>
          <p:nvPr>
            <p:ph idx="9" type="body"/>
          </p:nvPr>
        </p:nvSpPr>
        <p:spPr>
          <a:xfrm>
            <a:off x="5648625"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105" name="Google Shape;105;p17"/>
          <p:cNvSpPr txBox="1"/>
          <p:nvPr>
            <p:ph idx="13" type="body"/>
          </p:nvPr>
        </p:nvSpPr>
        <p:spPr>
          <a:xfrm>
            <a:off x="7385291" y="3433000"/>
            <a:ext cx="1337400" cy="1176900"/>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None/>
              <a:defRPr sz="900"/>
            </a:lvl1pPr>
            <a:lvl2pPr indent="-228600" lvl="1" marL="914400">
              <a:spcBef>
                <a:spcPts val="0"/>
              </a:spcBef>
              <a:spcAft>
                <a:spcPts val="0"/>
              </a:spcAft>
              <a:buNone/>
              <a:defRPr sz="900"/>
            </a:lvl2pPr>
            <a:lvl3pPr indent="-228600" lvl="2" marL="1371600">
              <a:spcBef>
                <a:spcPts val="0"/>
              </a:spcBef>
              <a:spcAft>
                <a:spcPts val="0"/>
              </a:spcAft>
              <a:buNone/>
              <a:defRPr sz="900"/>
            </a:lvl3pPr>
            <a:lvl4pPr indent="-228600" lvl="3" marL="1828800">
              <a:spcBef>
                <a:spcPts val="0"/>
              </a:spcBef>
              <a:spcAft>
                <a:spcPts val="0"/>
              </a:spcAft>
              <a:buNone/>
              <a:defRPr sz="900"/>
            </a:lvl4pPr>
            <a:lvl5pPr indent="-228600" lvl="4" marL="2286000">
              <a:spcBef>
                <a:spcPts val="0"/>
              </a:spcBef>
              <a:spcAft>
                <a:spcPts val="0"/>
              </a:spcAft>
              <a:buNone/>
              <a:defRPr sz="900"/>
            </a:lvl5pPr>
            <a:lvl6pPr indent="-228600" lvl="5" marL="2743200">
              <a:spcBef>
                <a:spcPts val="0"/>
              </a:spcBef>
              <a:spcAft>
                <a:spcPts val="0"/>
              </a:spcAft>
              <a:buNone/>
              <a:defRPr sz="900"/>
            </a:lvl6pPr>
            <a:lvl7pPr indent="-228600" lvl="6" marL="3200400">
              <a:spcBef>
                <a:spcPts val="0"/>
              </a:spcBef>
              <a:spcAft>
                <a:spcPts val="0"/>
              </a:spcAft>
              <a:buNone/>
              <a:defRPr sz="900"/>
            </a:lvl7pPr>
            <a:lvl8pPr indent="-228600" lvl="7" marL="3657600">
              <a:spcBef>
                <a:spcPts val="0"/>
              </a:spcBef>
              <a:spcAft>
                <a:spcPts val="0"/>
              </a:spcAft>
              <a:buNone/>
              <a:defRPr sz="900"/>
            </a:lvl8pPr>
            <a:lvl9pPr indent="-228600" lvl="8" marL="4114800">
              <a:spcBef>
                <a:spcPts val="0"/>
              </a:spcBef>
              <a:spcAft>
                <a:spcPts val="0"/>
              </a:spcAft>
              <a:buNone/>
              <a:defRPr sz="900"/>
            </a:lvl9pPr>
          </a:lstStyle>
          <a:p/>
        </p:txBody>
      </p:sp>
      <p:sp>
        <p:nvSpPr>
          <p:cNvPr id="106" name="Google Shape;106;p17"/>
          <p:cNvSpPr txBox="1"/>
          <p:nvPr>
            <p:ph idx="14"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07" name="Google Shape;107;p17"/>
          <p:cNvSpPr txBox="1"/>
          <p:nvPr>
            <p:ph idx="15"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08" name="Google Shape;108;p17"/>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09" name="Google Shape;109;p17"/>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 Alt 1">
  <p:cSld name="CUSTOM_25">
    <p:bg>
      <p:bgPr>
        <a:solidFill>
          <a:schemeClr val="accent5"/>
        </a:solidFill>
      </p:bgPr>
    </p:bg>
    <p:spTree>
      <p:nvGrpSpPr>
        <p:cNvPr id="110" name="Shape 110"/>
        <p:cNvGrpSpPr/>
        <p:nvPr/>
      </p:nvGrpSpPr>
      <p:grpSpPr>
        <a:xfrm>
          <a:off x="0" y="0"/>
          <a:ext cx="0" cy="0"/>
          <a:chOff x="0" y="0"/>
          <a:chExt cx="0" cy="0"/>
        </a:xfrm>
      </p:grpSpPr>
      <p:sp>
        <p:nvSpPr>
          <p:cNvPr id="111" name="Google Shape;111;p18"/>
          <p:cNvSpPr/>
          <p:nvPr>
            <p:ph idx="2" type="pic"/>
          </p:nvPr>
        </p:nvSpPr>
        <p:spPr>
          <a:xfrm>
            <a:off x="0" y="0"/>
            <a:ext cx="9144000" cy="5143500"/>
          </a:xfrm>
          <a:prstGeom prst="rect">
            <a:avLst/>
          </a:prstGeom>
          <a:noFill/>
          <a:ln>
            <a:noFill/>
          </a:ln>
        </p:spPr>
      </p:sp>
      <p:sp>
        <p:nvSpPr>
          <p:cNvPr id="112" name="Google Shape;112;p18"/>
          <p:cNvSpPr txBox="1"/>
          <p:nvPr/>
        </p:nvSpPr>
        <p:spPr>
          <a:xfrm>
            <a:off x="277500" y="277500"/>
            <a:ext cx="8589000" cy="1023600"/>
          </a:xfrm>
          <a:prstGeom prst="rect">
            <a:avLst/>
          </a:prstGeom>
          <a:noFill/>
          <a:ln>
            <a:noFill/>
          </a:ln>
        </p:spPr>
        <p:txBody>
          <a:bodyPr anchorCtr="0" anchor="t" bIns="0" lIns="0" spcFirstLastPara="1" rIns="0" wrap="square" tIns="91425">
            <a:noAutofit/>
          </a:bodyPr>
          <a:lstStyle/>
          <a:p>
            <a:pPr indent="0" lvl="0" marL="0" rtl="0" algn="l">
              <a:spcBef>
                <a:spcPts val="0"/>
              </a:spcBef>
              <a:spcAft>
                <a:spcPts val="0"/>
              </a:spcAft>
              <a:buNone/>
            </a:pPr>
            <a:r>
              <a:t/>
            </a:r>
            <a:endParaRPr sz="3000">
              <a:solidFill>
                <a:schemeClr val="dk1"/>
              </a:solidFill>
              <a:latin typeface="Arimo"/>
              <a:ea typeface="Arimo"/>
              <a:cs typeface="Arimo"/>
              <a:sym typeface="Arimo"/>
            </a:endParaRPr>
          </a:p>
        </p:txBody>
      </p:sp>
      <p:sp>
        <p:nvSpPr>
          <p:cNvPr id="113" name="Google Shape;113;p18"/>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14" name="Google Shape;114;p18"/>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SzPts val="800"/>
              <a:buFont typeface="Arimo"/>
              <a:buNone/>
              <a:defRPr sz="800">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115" name="Google Shape;115;p18"/>
          <p:cNvSpPr txBox="1"/>
          <p:nvPr>
            <p:ph idx="3"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SzPts val="800"/>
              <a:buFont typeface="Arimo"/>
              <a:buNone/>
              <a:defRPr sz="800">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116" name="Google Shape;116;p18"/>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4 steps - Alt 1">
  <p:cSld name="CUSTOM_25_1_1">
    <p:bg>
      <p:bgPr>
        <a:solidFill>
          <a:schemeClr val="accent5"/>
        </a:solidFill>
      </p:bgPr>
    </p:bg>
    <p:spTree>
      <p:nvGrpSpPr>
        <p:cNvPr id="117" name="Shape 117"/>
        <p:cNvGrpSpPr/>
        <p:nvPr/>
      </p:nvGrpSpPr>
      <p:grpSpPr>
        <a:xfrm>
          <a:off x="0" y="0"/>
          <a:ext cx="0" cy="0"/>
          <a:chOff x="0" y="0"/>
          <a:chExt cx="0" cy="0"/>
        </a:xfrm>
      </p:grpSpPr>
      <p:sp>
        <p:nvSpPr>
          <p:cNvPr id="118" name="Google Shape;118;p19"/>
          <p:cNvSpPr txBox="1"/>
          <p:nvPr>
            <p:ph type="title"/>
          </p:nvPr>
        </p:nvSpPr>
        <p:spPr>
          <a:xfrm>
            <a:off x="1969400" y="138075"/>
            <a:ext cx="5217000" cy="885000"/>
          </a:xfrm>
          <a:prstGeom prst="rect">
            <a:avLst/>
          </a:prstGeom>
        </p:spPr>
        <p:txBody>
          <a:bodyPr anchorCtr="0" anchor="t" bIns="0" lIns="0" spcFirstLastPara="1" rIns="0" wrap="square" tIns="91425">
            <a:noAutofit/>
          </a:bodyPr>
          <a:lstStyle>
            <a:lvl1pPr lvl="0" algn="ctr">
              <a:lnSpc>
                <a:spcPct val="100000"/>
              </a:lnSpc>
              <a:spcBef>
                <a:spcPts val="0"/>
              </a:spcBef>
              <a:spcAft>
                <a:spcPts val="0"/>
              </a:spcAft>
              <a:buNone/>
              <a:defRPr sz="2600"/>
            </a:lvl1pPr>
            <a:lvl2pPr lvl="1" algn="ctr">
              <a:lnSpc>
                <a:spcPct val="115000"/>
              </a:lnSpc>
              <a:spcBef>
                <a:spcPts val="0"/>
              </a:spcBef>
              <a:spcAft>
                <a:spcPts val="0"/>
              </a:spcAft>
              <a:buNone/>
              <a:defRPr sz="2600">
                <a:latin typeface="Arimo SemiBold"/>
                <a:ea typeface="Arimo SemiBold"/>
                <a:cs typeface="Arimo SemiBold"/>
                <a:sym typeface="Arimo SemiBold"/>
              </a:defRPr>
            </a:lvl2pPr>
            <a:lvl3pPr lvl="2" algn="ctr">
              <a:lnSpc>
                <a:spcPct val="115000"/>
              </a:lnSpc>
              <a:spcBef>
                <a:spcPts val="0"/>
              </a:spcBef>
              <a:spcAft>
                <a:spcPts val="0"/>
              </a:spcAft>
              <a:buNone/>
              <a:defRPr sz="2600">
                <a:latin typeface="Arimo SemiBold"/>
                <a:ea typeface="Arimo SemiBold"/>
                <a:cs typeface="Arimo SemiBold"/>
                <a:sym typeface="Arimo SemiBold"/>
              </a:defRPr>
            </a:lvl3pPr>
            <a:lvl4pPr lvl="3" algn="ctr">
              <a:lnSpc>
                <a:spcPct val="115000"/>
              </a:lnSpc>
              <a:spcBef>
                <a:spcPts val="0"/>
              </a:spcBef>
              <a:spcAft>
                <a:spcPts val="0"/>
              </a:spcAft>
              <a:buNone/>
              <a:defRPr sz="2600">
                <a:latin typeface="Arimo SemiBold"/>
                <a:ea typeface="Arimo SemiBold"/>
                <a:cs typeface="Arimo SemiBold"/>
                <a:sym typeface="Arimo SemiBold"/>
              </a:defRPr>
            </a:lvl4pPr>
            <a:lvl5pPr lvl="4" algn="ctr">
              <a:lnSpc>
                <a:spcPct val="115000"/>
              </a:lnSpc>
              <a:spcBef>
                <a:spcPts val="0"/>
              </a:spcBef>
              <a:spcAft>
                <a:spcPts val="0"/>
              </a:spcAft>
              <a:buNone/>
              <a:defRPr sz="2600">
                <a:latin typeface="Arimo SemiBold"/>
                <a:ea typeface="Arimo SemiBold"/>
                <a:cs typeface="Arimo SemiBold"/>
                <a:sym typeface="Arimo SemiBold"/>
              </a:defRPr>
            </a:lvl5pPr>
            <a:lvl6pPr lvl="5" algn="ctr">
              <a:lnSpc>
                <a:spcPct val="115000"/>
              </a:lnSpc>
              <a:spcBef>
                <a:spcPts val="0"/>
              </a:spcBef>
              <a:spcAft>
                <a:spcPts val="0"/>
              </a:spcAft>
              <a:buNone/>
              <a:defRPr sz="2600">
                <a:latin typeface="Arimo SemiBold"/>
                <a:ea typeface="Arimo SemiBold"/>
                <a:cs typeface="Arimo SemiBold"/>
                <a:sym typeface="Arimo SemiBold"/>
              </a:defRPr>
            </a:lvl6pPr>
            <a:lvl7pPr lvl="6" algn="ctr">
              <a:lnSpc>
                <a:spcPct val="115000"/>
              </a:lnSpc>
              <a:spcBef>
                <a:spcPts val="0"/>
              </a:spcBef>
              <a:spcAft>
                <a:spcPts val="0"/>
              </a:spcAft>
              <a:buNone/>
              <a:defRPr sz="2600">
                <a:latin typeface="Arimo SemiBold"/>
                <a:ea typeface="Arimo SemiBold"/>
                <a:cs typeface="Arimo SemiBold"/>
                <a:sym typeface="Arimo SemiBold"/>
              </a:defRPr>
            </a:lvl7pPr>
            <a:lvl8pPr lvl="7" algn="ctr">
              <a:lnSpc>
                <a:spcPct val="115000"/>
              </a:lnSpc>
              <a:spcBef>
                <a:spcPts val="0"/>
              </a:spcBef>
              <a:spcAft>
                <a:spcPts val="0"/>
              </a:spcAft>
              <a:buNone/>
              <a:defRPr sz="2600">
                <a:latin typeface="Arimo SemiBold"/>
                <a:ea typeface="Arimo SemiBold"/>
                <a:cs typeface="Arimo SemiBold"/>
                <a:sym typeface="Arimo SemiBold"/>
              </a:defRPr>
            </a:lvl8pPr>
            <a:lvl9pPr lvl="8" algn="ctr">
              <a:lnSpc>
                <a:spcPct val="115000"/>
              </a:lnSpc>
              <a:spcBef>
                <a:spcPts val="0"/>
              </a:spcBef>
              <a:spcAft>
                <a:spcPts val="0"/>
              </a:spcAft>
              <a:buNone/>
              <a:defRPr sz="2600">
                <a:latin typeface="Arimo SemiBold"/>
                <a:ea typeface="Arimo SemiBold"/>
                <a:cs typeface="Arimo SemiBold"/>
                <a:sym typeface="Arimo SemiBold"/>
              </a:defRPr>
            </a:lvl9pPr>
          </a:lstStyle>
          <a:p/>
        </p:txBody>
      </p:sp>
      <p:sp>
        <p:nvSpPr>
          <p:cNvPr id="119" name="Google Shape;119;p19"/>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0" name="Google Shape;120;p19"/>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21" name="Google Shape;121;p19"/>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22" name="Google Shape;122;p19"/>
          <p:cNvSpPr/>
          <p:nvPr>
            <p:ph idx="3" type="pic"/>
          </p:nvPr>
        </p:nvSpPr>
        <p:spPr>
          <a:xfrm>
            <a:off x="3766700" y="873150"/>
            <a:ext cx="1621800" cy="3549600"/>
          </a:xfrm>
          <a:prstGeom prst="roundRect">
            <a:avLst>
              <a:gd fmla="val 10482" name="adj"/>
            </a:avLst>
          </a:prstGeom>
          <a:noFill/>
          <a:ln>
            <a:noFill/>
          </a:ln>
        </p:spPr>
      </p:sp>
      <p:sp>
        <p:nvSpPr>
          <p:cNvPr id="123" name="Google Shape;123;p19"/>
          <p:cNvSpPr/>
          <p:nvPr>
            <p:ph idx="4" type="pic"/>
          </p:nvPr>
        </p:nvSpPr>
        <p:spPr>
          <a:xfrm>
            <a:off x="289100" y="1324475"/>
            <a:ext cx="1563300" cy="2531100"/>
          </a:xfrm>
          <a:prstGeom prst="roundRect">
            <a:avLst>
              <a:gd fmla="val 11947" name="adj"/>
            </a:avLst>
          </a:prstGeom>
          <a:noFill/>
          <a:ln>
            <a:noFill/>
          </a:ln>
        </p:spPr>
      </p:sp>
      <p:sp>
        <p:nvSpPr>
          <p:cNvPr id="124" name="Google Shape;124;p19"/>
          <p:cNvSpPr/>
          <p:nvPr>
            <p:ph idx="5" type="pic"/>
          </p:nvPr>
        </p:nvSpPr>
        <p:spPr>
          <a:xfrm>
            <a:off x="1969400" y="1142650"/>
            <a:ext cx="1563300" cy="2531100"/>
          </a:xfrm>
          <a:prstGeom prst="roundRect">
            <a:avLst>
              <a:gd fmla="val 11947" name="adj"/>
            </a:avLst>
          </a:prstGeom>
          <a:noFill/>
          <a:ln>
            <a:noFill/>
          </a:ln>
        </p:spPr>
      </p:sp>
      <p:sp>
        <p:nvSpPr>
          <p:cNvPr id="125" name="Google Shape;125;p19"/>
          <p:cNvSpPr/>
          <p:nvPr>
            <p:ph idx="6" type="pic"/>
          </p:nvPr>
        </p:nvSpPr>
        <p:spPr>
          <a:xfrm>
            <a:off x="5623125" y="1142650"/>
            <a:ext cx="1563300" cy="2531100"/>
          </a:xfrm>
          <a:prstGeom prst="roundRect">
            <a:avLst>
              <a:gd fmla="val 11947" name="adj"/>
            </a:avLst>
          </a:prstGeom>
          <a:noFill/>
          <a:ln>
            <a:noFill/>
          </a:ln>
        </p:spPr>
      </p:sp>
      <p:sp>
        <p:nvSpPr>
          <p:cNvPr id="126" name="Google Shape;126;p19"/>
          <p:cNvSpPr/>
          <p:nvPr>
            <p:ph idx="7" type="pic"/>
          </p:nvPr>
        </p:nvSpPr>
        <p:spPr>
          <a:xfrm>
            <a:off x="7304050" y="1324475"/>
            <a:ext cx="1563300" cy="2531100"/>
          </a:xfrm>
          <a:prstGeom prst="roundRect">
            <a:avLst>
              <a:gd fmla="val 11947" name="adj"/>
            </a:avLst>
          </a:prstGeom>
          <a:noFill/>
          <a:ln>
            <a:noFill/>
          </a:ln>
        </p:spPr>
      </p:sp>
      <p:sp>
        <p:nvSpPr>
          <p:cNvPr id="127" name="Google Shape;127;p19"/>
          <p:cNvSpPr txBox="1"/>
          <p:nvPr>
            <p:ph idx="8" type="subTitle"/>
          </p:nvPr>
        </p:nvSpPr>
        <p:spPr>
          <a:xfrm>
            <a:off x="378475" y="4261299"/>
            <a:ext cx="1563300" cy="2055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128" name="Google Shape;128;p19"/>
          <p:cNvSpPr txBox="1"/>
          <p:nvPr>
            <p:ph idx="9" type="subTitle"/>
          </p:nvPr>
        </p:nvSpPr>
        <p:spPr>
          <a:xfrm>
            <a:off x="378476" y="4562900"/>
            <a:ext cx="14739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
        <p:nvSpPr>
          <p:cNvPr id="129" name="Google Shape;129;p19"/>
          <p:cNvSpPr txBox="1"/>
          <p:nvPr>
            <p:ph idx="13" type="subTitle"/>
          </p:nvPr>
        </p:nvSpPr>
        <p:spPr>
          <a:xfrm>
            <a:off x="2057625" y="4074126"/>
            <a:ext cx="1563300" cy="2055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130" name="Google Shape;130;p19"/>
          <p:cNvSpPr txBox="1"/>
          <p:nvPr>
            <p:ph idx="14" type="subTitle"/>
          </p:nvPr>
        </p:nvSpPr>
        <p:spPr>
          <a:xfrm>
            <a:off x="2057625" y="4375725"/>
            <a:ext cx="14739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
        <p:nvSpPr>
          <p:cNvPr id="131" name="Google Shape;131;p19"/>
          <p:cNvSpPr txBox="1"/>
          <p:nvPr>
            <p:ph idx="15" type="subTitle"/>
          </p:nvPr>
        </p:nvSpPr>
        <p:spPr>
          <a:xfrm>
            <a:off x="5712200" y="4074126"/>
            <a:ext cx="1563300" cy="1920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132" name="Google Shape;132;p19"/>
          <p:cNvSpPr txBox="1"/>
          <p:nvPr>
            <p:ph idx="16" type="subTitle"/>
          </p:nvPr>
        </p:nvSpPr>
        <p:spPr>
          <a:xfrm>
            <a:off x="5712200" y="4375725"/>
            <a:ext cx="14739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
        <p:nvSpPr>
          <p:cNvPr id="133" name="Google Shape;133;p19"/>
          <p:cNvSpPr txBox="1"/>
          <p:nvPr>
            <p:ph idx="17" type="subTitle"/>
          </p:nvPr>
        </p:nvSpPr>
        <p:spPr>
          <a:xfrm>
            <a:off x="7395575" y="4261301"/>
            <a:ext cx="1563300" cy="192000"/>
          </a:xfrm>
          <a:prstGeom prst="rect">
            <a:avLst/>
          </a:prstGeom>
        </p:spPr>
        <p:txBody>
          <a:bodyPr anchorCtr="0" anchor="t" bIns="0" lIns="0" spcFirstLastPara="1" rIns="0" wrap="square" tIns="0">
            <a:noAutofit/>
          </a:bodyPr>
          <a:lstStyle>
            <a:lvl1pPr lvl="0">
              <a:spcBef>
                <a:spcPts val="0"/>
              </a:spcBef>
              <a:spcAft>
                <a:spcPts val="0"/>
              </a:spcAft>
              <a:buNone/>
              <a:defRPr sz="1200">
                <a:latin typeface="Arimo"/>
                <a:ea typeface="Arimo"/>
                <a:cs typeface="Arimo"/>
                <a:sym typeface="Arimo"/>
              </a:defRPr>
            </a:lvl1pPr>
            <a:lvl2pPr lvl="1">
              <a:lnSpc>
                <a:spcPct val="115000"/>
              </a:lnSpc>
              <a:spcBef>
                <a:spcPts val="0"/>
              </a:spcBef>
              <a:spcAft>
                <a:spcPts val="0"/>
              </a:spcAft>
              <a:buNone/>
              <a:defRPr b="1" sz="1200">
                <a:latin typeface="Arimo"/>
                <a:ea typeface="Arimo"/>
                <a:cs typeface="Arimo"/>
                <a:sym typeface="Arimo"/>
              </a:defRPr>
            </a:lvl2pPr>
            <a:lvl3pPr lvl="2">
              <a:lnSpc>
                <a:spcPct val="115000"/>
              </a:lnSpc>
              <a:spcBef>
                <a:spcPts val="0"/>
              </a:spcBef>
              <a:spcAft>
                <a:spcPts val="0"/>
              </a:spcAft>
              <a:buNone/>
              <a:defRPr b="1" sz="1200">
                <a:latin typeface="Arimo"/>
                <a:ea typeface="Arimo"/>
                <a:cs typeface="Arimo"/>
                <a:sym typeface="Arimo"/>
              </a:defRPr>
            </a:lvl3pPr>
            <a:lvl4pPr lvl="3">
              <a:lnSpc>
                <a:spcPct val="115000"/>
              </a:lnSpc>
              <a:spcBef>
                <a:spcPts val="0"/>
              </a:spcBef>
              <a:spcAft>
                <a:spcPts val="0"/>
              </a:spcAft>
              <a:buNone/>
              <a:defRPr b="1" sz="1200">
                <a:latin typeface="Arimo"/>
                <a:ea typeface="Arimo"/>
                <a:cs typeface="Arimo"/>
                <a:sym typeface="Arimo"/>
              </a:defRPr>
            </a:lvl4pPr>
            <a:lvl5pPr lvl="4">
              <a:lnSpc>
                <a:spcPct val="115000"/>
              </a:lnSpc>
              <a:spcBef>
                <a:spcPts val="0"/>
              </a:spcBef>
              <a:spcAft>
                <a:spcPts val="0"/>
              </a:spcAft>
              <a:buNone/>
              <a:defRPr b="1" sz="1200">
                <a:latin typeface="Arimo"/>
                <a:ea typeface="Arimo"/>
                <a:cs typeface="Arimo"/>
                <a:sym typeface="Arimo"/>
              </a:defRPr>
            </a:lvl5pPr>
            <a:lvl6pPr lvl="5">
              <a:lnSpc>
                <a:spcPct val="115000"/>
              </a:lnSpc>
              <a:spcBef>
                <a:spcPts val="0"/>
              </a:spcBef>
              <a:spcAft>
                <a:spcPts val="0"/>
              </a:spcAft>
              <a:buNone/>
              <a:defRPr b="1" sz="1200">
                <a:latin typeface="Arimo"/>
                <a:ea typeface="Arimo"/>
                <a:cs typeface="Arimo"/>
                <a:sym typeface="Arimo"/>
              </a:defRPr>
            </a:lvl6pPr>
            <a:lvl7pPr lvl="6">
              <a:lnSpc>
                <a:spcPct val="115000"/>
              </a:lnSpc>
              <a:spcBef>
                <a:spcPts val="0"/>
              </a:spcBef>
              <a:spcAft>
                <a:spcPts val="0"/>
              </a:spcAft>
              <a:buNone/>
              <a:defRPr b="1" sz="1200">
                <a:latin typeface="Arimo"/>
                <a:ea typeface="Arimo"/>
                <a:cs typeface="Arimo"/>
                <a:sym typeface="Arimo"/>
              </a:defRPr>
            </a:lvl7pPr>
            <a:lvl8pPr lvl="7">
              <a:lnSpc>
                <a:spcPct val="115000"/>
              </a:lnSpc>
              <a:spcBef>
                <a:spcPts val="0"/>
              </a:spcBef>
              <a:spcAft>
                <a:spcPts val="0"/>
              </a:spcAft>
              <a:buNone/>
              <a:defRPr b="1" sz="1200">
                <a:latin typeface="Arimo"/>
                <a:ea typeface="Arimo"/>
                <a:cs typeface="Arimo"/>
                <a:sym typeface="Arimo"/>
              </a:defRPr>
            </a:lvl8pPr>
            <a:lvl9pPr lvl="8">
              <a:lnSpc>
                <a:spcPct val="115000"/>
              </a:lnSpc>
              <a:spcBef>
                <a:spcPts val="0"/>
              </a:spcBef>
              <a:spcAft>
                <a:spcPts val="0"/>
              </a:spcAft>
              <a:buNone/>
              <a:defRPr b="1" sz="1200">
                <a:latin typeface="Arimo"/>
                <a:ea typeface="Arimo"/>
                <a:cs typeface="Arimo"/>
                <a:sym typeface="Arimo"/>
              </a:defRPr>
            </a:lvl9pPr>
          </a:lstStyle>
          <a:p/>
        </p:txBody>
      </p:sp>
      <p:sp>
        <p:nvSpPr>
          <p:cNvPr id="134" name="Google Shape;134;p19"/>
          <p:cNvSpPr txBox="1"/>
          <p:nvPr>
            <p:ph idx="18" type="subTitle"/>
          </p:nvPr>
        </p:nvSpPr>
        <p:spPr>
          <a:xfrm>
            <a:off x="7395575" y="4562900"/>
            <a:ext cx="1504200" cy="294300"/>
          </a:xfrm>
          <a:prstGeom prst="rect">
            <a:avLst/>
          </a:prstGeom>
        </p:spPr>
        <p:txBody>
          <a:bodyPr anchorCtr="0" anchor="t" bIns="0" lIns="0" spcFirstLastPara="1" rIns="0" wrap="square" tIns="0">
            <a:noAutofit/>
          </a:bodyPr>
          <a:lstStyle>
            <a:lvl1pPr lvl="0">
              <a:spcBef>
                <a:spcPts val="0"/>
              </a:spcBef>
              <a:spcAft>
                <a:spcPts val="0"/>
              </a:spcAft>
              <a:buNone/>
              <a:defRPr sz="800">
                <a:latin typeface="Arimo"/>
                <a:ea typeface="Arimo"/>
                <a:cs typeface="Arimo"/>
                <a:sym typeface="Arimo"/>
              </a:defRPr>
            </a:lvl1pPr>
            <a:lvl2pPr lvl="1">
              <a:spcBef>
                <a:spcPts val="0"/>
              </a:spcBef>
              <a:spcAft>
                <a:spcPts val="0"/>
              </a:spcAft>
              <a:buNone/>
              <a:defRPr b="1" sz="800">
                <a:latin typeface="Arimo"/>
                <a:ea typeface="Arimo"/>
                <a:cs typeface="Arimo"/>
                <a:sym typeface="Arimo"/>
              </a:defRPr>
            </a:lvl2pPr>
            <a:lvl3pPr lvl="2">
              <a:spcBef>
                <a:spcPts val="0"/>
              </a:spcBef>
              <a:spcAft>
                <a:spcPts val="0"/>
              </a:spcAft>
              <a:buNone/>
              <a:defRPr b="1" sz="800">
                <a:latin typeface="Arimo"/>
                <a:ea typeface="Arimo"/>
                <a:cs typeface="Arimo"/>
                <a:sym typeface="Arimo"/>
              </a:defRPr>
            </a:lvl3pPr>
            <a:lvl4pPr lvl="3">
              <a:spcBef>
                <a:spcPts val="0"/>
              </a:spcBef>
              <a:spcAft>
                <a:spcPts val="0"/>
              </a:spcAft>
              <a:buNone/>
              <a:defRPr b="1" sz="800">
                <a:latin typeface="Arimo"/>
                <a:ea typeface="Arimo"/>
                <a:cs typeface="Arimo"/>
                <a:sym typeface="Arimo"/>
              </a:defRPr>
            </a:lvl4pPr>
            <a:lvl5pPr lvl="4">
              <a:spcBef>
                <a:spcPts val="0"/>
              </a:spcBef>
              <a:spcAft>
                <a:spcPts val="0"/>
              </a:spcAft>
              <a:buNone/>
              <a:defRPr b="1" sz="800">
                <a:latin typeface="Arimo"/>
                <a:ea typeface="Arimo"/>
                <a:cs typeface="Arimo"/>
                <a:sym typeface="Arimo"/>
              </a:defRPr>
            </a:lvl5pPr>
            <a:lvl6pPr lvl="5">
              <a:spcBef>
                <a:spcPts val="0"/>
              </a:spcBef>
              <a:spcAft>
                <a:spcPts val="0"/>
              </a:spcAft>
              <a:buNone/>
              <a:defRPr b="1" sz="800">
                <a:latin typeface="Arimo"/>
                <a:ea typeface="Arimo"/>
                <a:cs typeface="Arimo"/>
                <a:sym typeface="Arimo"/>
              </a:defRPr>
            </a:lvl6pPr>
            <a:lvl7pPr lvl="6">
              <a:spcBef>
                <a:spcPts val="0"/>
              </a:spcBef>
              <a:spcAft>
                <a:spcPts val="0"/>
              </a:spcAft>
              <a:buNone/>
              <a:defRPr b="1" sz="800">
                <a:latin typeface="Arimo"/>
                <a:ea typeface="Arimo"/>
                <a:cs typeface="Arimo"/>
                <a:sym typeface="Arimo"/>
              </a:defRPr>
            </a:lvl7pPr>
            <a:lvl8pPr lvl="7">
              <a:spcBef>
                <a:spcPts val="0"/>
              </a:spcBef>
              <a:spcAft>
                <a:spcPts val="0"/>
              </a:spcAft>
              <a:buNone/>
              <a:defRPr b="1" sz="800">
                <a:latin typeface="Arimo"/>
                <a:ea typeface="Arimo"/>
                <a:cs typeface="Arimo"/>
                <a:sym typeface="Arimo"/>
              </a:defRPr>
            </a:lvl8pPr>
            <a:lvl9pPr lvl="8">
              <a:spcBef>
                <a:spcPts val="0"/>
              </a:spcBef>
              <a:spcAft>
                <a:spcPts val="0"/>
              </a:spcAft>
              <a:buNone/>
              <a:defRPr b="1" sz="800">
                <a:latin typeface="Arimo"/>
                <a:ea typeface="Arimo"/>
                <a:cs typeface="Arimo"/>
                <a:sym typeface="Arimo"/>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1">
  <p:cSld name="CUSTOM_21_1_1">
    <p:bg>
      <p:bgPr>
        <a:solidFill>
          <a:schemeClr val="accent5"/>
        </a:solidFill>
      </p:bgPr>
    </p:bg>
    <p:spTree>
      <p:nvGrpSpPr>
        <p:cNvPr id="135" name="Shape 135"/>
        <p:cNvGrpSpPr/>
        <p:nvPr/>
      </p:nvGrpSpPr>
      <p:grpSpPr>
        <a:xfrm>
          <a:off x="0" y="0"/>
          <a:ext cx="0" cy="0"/>
          <a:chOff x="0" y="0"/>
          <a:chExt cx="0" cy="0"/>
        </a:xfrm>
      </p:grpSpPr>
      <p:sp>
        <p:nvSpPr>
          <p:cNvPr id="136" name="Google Shape;136;p20"/>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37" name="Google Shape;137;p20"/>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38" name="Google Shape;138;p20"/>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39" name="Google Shape;139;p20"/>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main point">
  <p:cSld name="BLANK_1_1_1_1_1_1">
    <p:bg>
      <p:bgPr>
        <a:solidFill>
          <a:schemeClr val="accent5"/>
        </a:solidFill>
      </p:bgPr>
    </p:bg>
    <p:spTree>
      <p:nvGrpSpPr>
        <p:cNvPr id="140" name="Shape 140"/>
        <p:cNvGrpSpPr/>
        <p:nvPr/>
      </p:nvGrpSpPr>
      <p:grpSpPr>
        <a:xfrm>
          <a:off x="0" y="0"/>
          <a:ext cx="0" cy="0"/>
          <a:chOff x="0" y="0"/>
          <a:chExt cx="0" cy="0"/>
        </a:xfrm>
      </p:grpSpPr>
      <p:pic>
        <p:nvPicPr>
          <p:cNvPr id="141" name="Google Shape;141;p21"/>
          <p:cNvPicPr preferRelativeResize="0"/>
          <p:nvPr/>
        </p:nvPicPr>
        <p:blipFill rotWithShape="1">
          <a:blip r:embed="rId2">
            <a:alphaModFix amt="10000"/>
          </a:blip>
          <a:srcRect b="720" l="1068" r="19" t="592"/>
          <a:stretch/>
        </p:blipFill>
        <p:spPr>
          <a:xfrm>
            <a:off x="277425" y="277650"/>
            <a:ext cx="8588100" cy="4582500"/>
          </a:xfrm>
          <a:prstGeom prst="roundRect">
            <a:avLst>
              <a:gd fmla="val 13460" name="adj"/>
            </a:avLst>
          </a:prstGeom>
          <a:noFill/>
          <a:ln>
            <a:noFill/>
          </a:ln>
        </p:spPr>
      </p:pic>
      <p:sp>
        <p:nvSpPr>
          <p:cNvPr id="142" name="Google Shape;142;p21"/>
          <p:cNvSpPr txBox="1"/>
          <p:nvPr>
            <p:ph type="title"/>
          </p:nvPr>
        </p:nvSpPr>
        <p:spPr>
          <a:xfrm>
            <a:off x="625375" y="2731850"/>
            <a:ext cx="4034400" cy="1746900"/>
          </a:xfrm>
          <a:prstGeom prst="rect">
            <a:avLst/>
          </a:prstGeom>
        </p:spPr>
        <p:txBody>
          <a:bodyPr anchorCtr="0" anchor="b" bIns="0" lIns="0" spcFirstLastPara="1" rIns="0" wrap="square" tIns="0">
            <a:noAutofit/>
          </a:bodyPr>
          <a:lstStyle>
            <a:lvl1pPr lvl="0">
              <a:spcBef>
                <a:spcPts val="0"/>
              </a:spcBef>
              <a:spcAft>
                <a:spcPts val="0"/>
              </a:spcAft>
              <a:buNone/>
              <a:defRPr sz="4000"/>
            </a:lvl1pPr>
            <a:lvl2pPr lvl="1" algn="ctr">
              <a:lnSpc>
                <a:spcPct val="115000"/>
              </a:lnSpc>
              <a:spcBef>
                <a:spcPts val="0"/>
              </a:spcBef>
              <a:spcAft>
                <a:spcPts val="0"/>
              </a:spcAft>
              <a:buNone/>
              <a:defRPr>
                <a:latin typeface="Arimo Medium"/>
                <a:ea typeface="Arimo Medium"/>
                <a:cs typeface="Arimo Medium"/>
                <a:sym typeface="Arimo Medium"/>
              </a:defRPr>
            </a:lvl2pPr>
            <a:lvl3pPr lvl="2" algn="ctr">
              <a:lnSpc>
                <a:spcPct val="115000"/>
              </a:lnSpc>
              <a:spcBef>
                <a:spcPts val="0"/>
              </a:spcBef>
              <a:spcAft>
                <a:spcPts val="0"/>
              </a:spcAft>
              <a:buNone/>
              <a:defRPr>
                <a:latin typeface="Arimo Medium"/>
                <a:ea typeface="Arimo Medium"/>
                <a:cs typeface="Arimo Medium"/>
                <a:sym typeface="Arimo Medium"/>
              </a:defRPr>
            </a:lvl3pPr>
            <a:lvl4pPr lvl="3" algn="ctr">
              <a:lnSpc>
                <a:spcPct val="115000"/>
              </a:lnSpc>
              <a:spcBef>
                <a:spcPts val="0"/>
              </a:spcBef>
              <a:spcAft>
                <a:spcPts val="0"/>
              </a:spcAft>
              <a:buNone/>
              <a:defRPr>
                <a:latin typeface="Arimo Medium"/>
                <a:ea typeface="Arimo Medium"/>
                <a:cs typeface="Arimo Medium"/>
                <a:sym typeface="Arimo Medium"/>
              </a:defRPr>
            </a:lvl4pPr>
            <a:lvl5pPr lvl="4" algn="ctr">
              <a:lnSpc>
                <a:spcPct val="115000"/>
              </a:lnSpc>
              <a:spcBef>
                <a:spcPts val="0"/>
              </a:spcBef>
              <a:spcAft>
                <a:spcPts val="0"/>
              </a:spcAft>
              <a:buNone/>
              <a:defRPr>
                <a:latin typeface="Arimo Medium"/>
                <a:ea typeface="Arimo Medium"/>
                <a:cs typeface="Arimo Medium"/>
                <a:sym typeface="Arimo Medium"/>
              </a:defRPr>
            </a:lvl5pPr>
            <a:lvl6pPr lvl="5" algn="ctr">
              <a:lnSpc>
                <a:spcPct val="115000"/>
              </a:lnSpc>
              <a:spcBef>
                <a:spcPts val="0"/>
              </a:spcBef>
              <a:spcAft>
                <a:spcPts val="0"/>
              </a:spcAft>
              <a:buNone/>
              <a:defRPr>
                <a:latin typeface="Arimo Medium"/>
                <a:ea typeface="Arimo Medium"/>
                <a:cs typeface="Arimo Medium"/>
                <a:sym typeface="Arimo Medium"/>
              </a:defRPr>
            </a:lvl6pPr>
            <a:lvl7pPr lvl="6" algn="ctr">
              <a:lnSpc>
                <a:spcPct val="115000"/>
              </a:lnSpc>
              <a:spcBef>
                <a:spcPts val="0"/>
              </a:spcBef>
              <a:spcAft>
                <a:spcPts val="0"/>
              </a:spcAft>
              <a:buNone/>
              <a:defRPr>
                <a:latin typeface="Arimo Medium"/>
                <a:ea typeface="Arimo Medium"/>
                <a:cs typeface="Arimo Medium"/>
                <a:sym typeface="Arimo Medium"/>
              </a:defRPr>
            </a:lvl7pPr>
            <a:lvl8pPr lvl="7" algn="ctr">
              <a:lnSpc>
                <a:spcPct val="115000"/>
              </a:lnSpc>
              <a:spcBef>
                <a:spcPts val="0"/>
              </a:spcBef>
              <a:spcAft>
                <a:spcPts val="0"/>
              </a:spcAft>
              <a:buNone/>
              <a:defRPr>
                <a:latin typeface="Arimo Medium"/>
                <a:ea typeface="Arimo Medium"/>
                <a:cs typeface="Arimo Medium"/>
                <a:sym typeface="Arimo Medium"/>
              </a:defRPr>
            </a:lvl8pPr>
            <a:lvl9pPr lvl="8" algn="ctr">
              <a:lnSpc>
                <a:spcPct val="115000"/>
              </a:lnSpc>
              <a:spcBef>
                <a:spcPts val="0"/>
              </a:spcBef>
              <a:spcAft>
                <a:spcPts val="0"/>
              </a:spcAft>
              <a:buNone/>
              <a:defRPr>
                <a:latin typeface="Arimo Medium"/>
                <a:ea typeface="Arimo Medium"/>
                <a:cs typeface="Arimo Medium"/>
                <a:sym typeface="Arimo Medium"/>
              </a:defRPr>
            </a:lvl9pPr>
          </a:lstStyle>
          <a:p/>
        </p:txBody>
      </p:sp>
      <p:sp>
        <p:nvSpPr>
          <p:cNvPr id="143" name="Google Shape;143;p21"/>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bg>
      <p:bgPr>
        <a:solidFill>
          <a:schemeClr val="accent5"/>
        </a:solidFill>
      </p:bgPr>
    </p:bg>
    <p:spTree>
      <p:nvGrpSpPr>
        <p:cNvPr id="144" name="Shape 144"/>
        <p:cNvGrpSpPr/>
        <p:nvPr/>
      </p:nvGrpSpPr>
      <p:grpSpPr>
        <a:xfrm>
          <a:off x="0" y="0"/>
          <a:ext cx="0" cy="0"/>
          <a:chOff x="0" y="0"/>
          <a:chExt cx="0" cy="0"/>
        </a:xfrm>
      </p:grpSpPr>
      <p:sp>
        <p:nvSpPr>
          <p:cNvPr id="145" name="Google Shape;145;p22"/>
          <p:cNvSpPr txBox="1"/>
          <p:nvPr>
            <p:ph idx="1" type="subTitle"/>
          </p:nvPr>
        </p:nvSpPr>
        <p:spPr>
          <a:xfrm>
            <a:off x="4539825" y="3178291"/>
            <a:ext cx="4325700" cy="452700"/>
          </a:xfrm>
          <a:prstGeom prst="rect">
            <a:avLst/>
          </a:prstGeom>
        </p:spPr>
        <p:txBody>
          <a:bodyPr anchorCtr="0" anchor="b" bIns="91425" lIns="91425" spcFirstLastPara="1" rIns="0" wrap="square" tIns="91425">
            <a:noAutofit/>
          </a:bodyPr>
          <a:lstStyle>
            <a:lvl1pPr lvl="0">
              <a:spcBef>
                <a:spcPts val="0"/>
              </a:spcBef>
              <a:spcAft>
                <a:spcPts val="0"/>
              </a:spcAft>
              <a:buClr>
                <a:schemeClr val="dk1"/>
              </a:buClr>
              <a:buSzPts val="2400"/>
              <a:buFont typeface="Arimo"/>
              <a:buNone/>
              <a:defRPr sz="2400">
                <a:latin typeface="Arimo"/>
                <a:ea typeface="Arimo"/>
                <a:cs typeface="Arimo"/>
                <a:sym typeface="Arimo"/>
              </a:defRPr>
            </a:lvl1pPr>
            <a:lvl2pPr lvl="1">
              <a:spcBef>
                <a:spcPts val="0"/>
              </a:spcBef>
              <a:spcAft>
                <a:spcPts val="0"/>
              </a:spcAft>
              <a:buClr>
                <a:schemeClr val="dk1"/>
              </a:buClr>
              <a:buSzPts val="2400"/>
              <a:buFont typeface="Arimo"/>
              <a:buNone/>
              <a:defRPr sz="2400">
                <a:latin typeface="Arimo"/>
                <a:ea typeface="Arimo"/>
                <a:cs typeface="Arimo"/>
                <a:sym typeface="Arimo"/>
              </a:defRPr>
            </a:lvl2pPr>
            <a:lvl3pPr lvl="2">
              <a:spcBef>
                <a:spcPts val="0"/>
              </a:spcBef>
              <a:spcAft>
                <a:spcPts val="0"/>
              </a:spcAft>
              <a:buClr>
                <a:schemeClr val="dk1"/>
              </a:buClr>
              <a:buSzPts val="2400"/>
              <a:buFont typeface="Arimo"/>
              <a:buNone/>
              <a:defRPr sz="2400">
                <a:latin typeface="Arimo"/>
                <a:ea typeface="Arimo"/>
                <a:cs typeface="Arimo"/>
                <a:sym typeface="Arimo"/>
              </a:defRPr>
            </a:lvl3pPr>
            <a:lvl4pPr lvl="3">
              <a:spcBef>
                <a:spcPts val="0"/>
              </a:spcBef>
              <a:spcAft>
                <a:spcPts val="0"/>
              </a:spcAft>
              <a:buClr>
                <a:schemeClr val="dk1"/>
              </a:buClr>
              <a:buSzPts val="2400"/>
              <a:buFont typeface="Arimo"/>
              <a:buNone/>
              <a:defRPr sz="2400">
                <a:latin typeface="Arimo"/>
                <a:ea typeface="Arimo"/>
                <a:cs typeface="Arimo"/>
                <a:sym typeface="Arimo"/>
              </a:defRPr>
            </a:lvl4pPr>
            <a:lvl5pPr lvl="4">
              <a:spcBef>
                <a:spcPts val="0"/>
              </a:spcBef>
              <a:spcAft>
                <a:spcPts val="0"/>
              </a:spcAft>
              <a:buClr>
                <a:schemeClr val="dk1"/>
              </a:buClr>
              <a:buSzPts val="2400"/>
              <a:buFont typeface="Arimo"/>
              <a:buNone/>
              <a:defRPr sz="2400">
                <a:latin typeface="Arimo"/>
                <a:ea typeface="Arimo"/>
                <a:cs typeface="Arimo"/>
                <a:sym typeface="Arimo"/>
              </a:defRPr>
            </a:lvl5pPr>
            <a:lvl6pPr lvl="5">
              <a:spcBef>
                <a:spcPts val="0"/>
              </a:spcBef>
              <a:spcAft>
                <a:spcPts val="0"/>
              </a:spcAft>
              <a:buClr>
                <a:schemeClr val="dk1"/>
              </a:buClr>
              <a:buSzPts val="2400"/>
              <a:buFont typeface="Arimo"/>
              <a:buNone/>
              <a:defRPr sz="2400">
                <a:latin typeface="Arimo"/>
                <a:ea typeface="Arimo"/>
                <a:cs typeface="Arimo"/>
                <a:sym typeface="Arimo"/>
              </a:defRPr>
            </a:lvl6pPr>
            <a:lvl7pPr lvl="6">
              <a:spcBef>
                <a:spcPts val="0"/>
              </a:spcBef>
              <a:spcAft>
                <a:spcPts val="0"/>
              </a:spcAft>
              <a:buClr>
                <a:schemeClr val="dk1"/>
              </a:buClr>
              <a:buSzPts val="2400"/>
              <a:buFont typeface="Arimo"/>
              <a:buNone/>
              <a:defRPr sz="2400">
                <a:latin typeface="Arimo"/>
                <a:ea typeface="Arimo"/>
                <a:cs typeface="Arimo"/>
                <a:sym typeface="Arimo"/>
              </a:defRPr>
            </a:lvl7pPr>
            <a:lvl8pPr lvl="7">
              <a:spcBef>
                <a:spcPts val="0"/>
              </a:spcBef>
              <a:spcAft>
                <a:spcPts val="0"/>
              </a:spcAft>
              <a:buClr>
                <a:schemeClr val="dk1"/>
              </a:buClr>
              <a:buSzPts val="2400"/>
              <a:buFont typeface="Arimo"/>
              <a:buNone/>
              <a:defRPr sz="2400">
                <a:latin typeface="Arimo"/>
                <a:ea typeface="Arimo"/>
                <a:cs typeface="Arimo"/>
                <a:sym typeface="Arimo"/>
              </a:defRPr>
            </a:lvl8pPr>
            <a:lvl9pPr lvl="8">
              <a:spcBef>
                <a:spcPts val="0"/>
              </a:spcBef>
              <a:spcAft>
                <a:spcPts val="0"/>
              </a:spcAft>
              <a:buClr>
                <a:schemeClr val="dk1"/>
              </a:buClr>
              <a:buSzPts val="2400"/>
              <a:buFont typeface="Arimo"/>
              <a:buNone/>
              <a:defRPr sz="2400">
                <a:latin typeface="Arimo"/>
                <a:ea typeface="Arimo"/>
                <a:cs typeface="Arimo"/>
                <a:sym typeface="Arimo"/>
              </a:defRPr>
            </a:lvl9pPr>
          </a:lstStyle>
          <a:p/>
        </p:txBody>
      </p:sp>
      <p:sp>
        <p:nvSpPr>
          <p:cNvPr id="146" name="Google Shape;146;p22"/>
          <p:cNvSpPr txBox="1"/>
          <p:nvPr>
            <p:ph idx="2" type="subTitle"/>
          </p:nvPr>
        </p:nvSpPr>
        <p:spPr>
          <a:xfrm>
            <a:off x="4539825" y="3792808"/>
            <a:ext cx="4325700" cy="452700"/>
          </a:xfrm>
          <a:prstGeom prst="rect">
            <a:avLst/>
          </a:prstGeom>
        </p:spPr>
        <p:txBody>
          <a:bodyPr anchorCtr="0" anchor="b" bIns="91425" lIns="91425" spcFirstLastPara="1" rIns="0" wrap="square" tIns="91425">
            <a:noAutofit/>
          </a:bodyPr>
          <a:lstStyle>
            <a:lvl1pPr lvl="0">
              <a:spcBef>
                <a:spcPts val="0"/>
              </a:spcBef>
              <a:spcAft>
                <a:spcPts val="0"/>
              </a:spcAft>
              <a:buClr>
                <a:schemeClr val="dk1"/>
              </a:buClr>
              <a:buSzPts val="2400"/>
              <a:buFont typeface="Arimo"/>
              <a:buNone/>
              <a:defRPr sz="2400">
                <a:latin typeface="Arimo"/>
                <a:ea typeface="Arimo"/>
                <a:cs typeface="Arimo"/>
                <a:sym typeface="Arimo"/>
              </a:defRPr>
            </a:lvl1pPr>
            <a:lvl2pPr lvl="1">
              <a:spcBef>
                <a:spcPts val="0"/>
              </a:spcBef>
              <a:spcAft>
                <a:spcPts val="0"/>
              </a:spcAft>
              <a:buClr>
                <a:schemeClr val="dk1"/>
              </a:buClr>
              <a:buSzPts val="2400"/>
              <a:buFont typeface="Arimo"/>
              <a:buNone/>
              <a:defRPr sz="2400">
                <a:latin typeface="Arimo"/>
                <a:ea typeface="Arimo"/>
                <a:cs typeface="Arimo"/>
                <a:sym typeface="Arimo"/>
              </a:defRPr>
            </a:lvl2pPr>
            <a:lvl3pPr lvl="2">
              <a:spcBef>
                <a:spcPts val="0"/>
              </a:spcBef>
              <a:spcAft>
                <a:spcPts val="0"/>
              </a:spcAft>
              <a:buClr>
                <a:schemeClr val="dk1"/>
              </a:buClr>
              <a:buSzPts val="2400"/>
              <a:buFont typeface="Arimo"/>
              <a:buNone/>
              <a:defRPr sz="2400">
                <a:latin typeface="Arimo"/>
                <a:ea typeface="Arimo"/>
                <a:cs typeface="Arimo"/>
                <a:sym typeface="Arimo"/>
              </a:defRPr>
            </a:lvl3pPr>
            <a:lvl4pPr lvl="3">
              <a:spcBef>
                <a:spcPts val="0"/>
              </a:spcBef>
              <a:spcAft>
                <a:spcPts val="0"/>
              </a:spcAft>
              <a:buClr>
                <a:schemeClr val="dk1"/>
              </a:buClr>
              <a:buSzPts val="2400"/>
              <a:buFont typeface="Arimo"/>
              <a:buNone/>
              <a:defRPr sz="2400">
                <a:latin typeface="Arimo"/>
                <a:ea typeface="Arimo"/>
                <a:cs typeface="Arimo"/>
                <a:sym typeface="Arimo"/>
              </a:defRPr>
            </a:lvl4pPr>
            <a:lvl5pPr lvl="4">
              <a:spcBef>
                <a:spcPts val="0"/>
              </a:spcBef>
              <a:spcAft>
                <a:spcPts val="0"/>
              </a:spcAft>
              <a:buClr>
                <a:schemeClr val="dk1"/>
              </a:buClr>
              <a:buSzPts val="2400"/>
              <a:buFont typeface="Arimo"/>
              <a:buNone/>
              <a:defRPr sz="2400">
                <a:latin typeface="Arimo"/>
                <a:ea typeface="Arimo"/>
                <a:cs typeface="Arimo"/>
                <a:sym typeface="Arimo"/>
              </a:defRPr>
            </a:lvl5pPr>
            <a:lvl6pPr lvl="5">
              <a:spcBef>
                <a:spcPts val="0"/>
              </a:spcBef>
              <a:spcAft>
                <a:spcPts val="0"/>
              </a:spcAft>
              <a:buClr>
                <a:schemeClr val="dk1"/>
              </a:buClr>
              <a:buSzPts val="2400"/>
              <a:buFont typeface="Arimo"/>
              <a:buNone/>
              <a:defRPr sz="2400">
                <a:latin typeface="Arimo"/>
                <a:ea typeface="Arimo"/>
                <a:cs typeface="Arimo"/>
                <a:sym typeface="Arimo"/>
              </a:defRPr>
            </a:lvl6pPr>
            <a:lvl7pPr lvl="6">
              <a:spcBef>
                <a:spcPts val="0"/>
              </a:spcBef>
              <a:spcAft>
                <a:spcPts val="0"/>
              </a:spcAft>
              <a:buClr>
                <a:schemeClr val="dk1"/>
              </a:buClr>
              <a:buSzPts val="2400"/>
              <a:buFont typeface="Arimo"/>
              <a:buNone/>
              <a:defRPr sz="2400">
                <a:latin typeface="Arimo"/>
                <a:ea typeface="Arimo"/>
                <a:cs typeface="Arimo"/>
                <a:sym typeface="Arimo"/>
              </a:defRPr>
            </a:lvl7pPr>
            <a:lvl8pPr lvl="7">
              <a:spcBef>
                <a:spcPts val="0"/>
              </a:spcBef>
              <a:spcAft>
                <a:spcPts val="0"/>
              </a:spcAft>
              <a:buClr>
                <a:schemeClr val="dk1"/>
              </a:buClr>
              <a:buSzPts val="2400"/>
              <a:buFont typeface="Arimo"/>
              <a:buNone/>
              <a:defRPr sz="2400">
                <a:latin typeface="Arimo"/>
                <a:ea typeface="Arimo"/>
                <a:cs typeface="Arimo"/>
                <a:sym typeface="Arimo"/>
              </a:defRPr>
            </a:lvl8pPr>
            <a:lvl9pPr lvl="8">
              <a:spcBef>
                <a:spcPts val="0"/>
              </a:spcBef>
              <a:spcAft>
                <a:spcPts val="0"/>
              </a:spcAft>
              <a:buClr>
                <a:schemeClr val="dk1"/>
              </a:buClr>
              <a:buSzPts val="2400"/>
              <a:buFont typeface="Arimo"/>
              <a:buNone/>
              <a:defRPr sz="2400">
                <a:latin typeface="Arimo"/>
                <a:ea typeface="Arimo"/>
                <a:cs typeface="Arimo"/>
                <a:sym typeface="Arimo"/>
              </a:defRPr>
            </a:lvl9pPr>
          </a:lstStyle>
          <a:p/>
        </p:txBody>
      </p:sp>
      <p:sp>
        <p:nvSpPr>
          <p:cNvPr id="147" name="Google Shape;147;p22"/>
          <p:cNvSpPr txBox="1"/>
          <p:nvPr>
            <p:ph idx="3" type="subTitle"/>
          </p:nvPr>
        </p:nvSpPr>
        <p:spPr>
          <a:xfrm>
            <a:off x="4539825" y="4407325"/>
            <a:ext cx="4325700" cy="452700"/>
          </a:xfrm>
          <a:prstGeom prst="rect">
            <a:avLst/>
          </a:prstGeom>
        </p:spPr>
        <p:txBody>
          <a:bodyPr anchorCtr="0" anchor="b" bIns="91425" lIns="91425" spcFirstLastPara="1" rIns="0" wrap="square" tIns="91425">
            <a:noAutofit/>
          </a:bodyPr>
          <a:lstStyle>
            <a:lvl1pPr lvl="0">
              <a:spcBef>
                <a:spcPts val="0"/>
              </a:spcBef>
              <a:spcAft>
                <a:spcPts val="0"/>
              </a:spcAft>
              <a:buClr>
                <a:schemeClr val="dk1"/>
              </a:buClr>
              <a:buSzPts val="2400"/>
              <a:buFont typeface="Arimo"/>
              <a:buNone/>
              <a:defRPr sz="2400">
                <a:latin typeface="Arimo"/>
                <a:ea typeface="Arimo"/>
                <a:cs typeface="Arimo"/>
                <a:sym typeface="Arimo"/>
              </a:defRPr>
            </a:lvl1pPr>
            <a:lvl2pPr lvl="1">
              <a:spcBef>
                <a:spcPts val="0"/>
              </a:spcBef>
              <a:spcAft>
                <a:spcPts val="0"/>
              </a:spcAft>
              <a:buClr>
                <a:schemeClr val="dk1"/>
              </a:buClr>
              <a:buSzPts val="2400"/>
              <a:buFont typeface="Arimo"/>
              <a:buNone/>
              <a:defRPr sz="2400">
                <a:latin typeface="Arimo"/>
                <a:ea typeface="Arimo"/>
                <a:cs typeface="Arimo"/>
                <a:sym typeface="Arimo"/>
              </a:defRPr>
            </a:lvl2pPr>
            <a:lvl3pPr lvl="2">
              <a:spcBef>
                <a:spcPts val="0"/>
              </a:spcBef>
              <a:spcAft>
                <a:spcPts val="0"/>
              </a:spcAft>
              <a:buClr>
                <a:schemeClr val="dk1"/>
              </a:buClr>
              <a:buSzPts val="2400"/>
              <a:buFont typeface="Arimo"/>
              <a:buNone/>
              <a:defRPr sz="2400">
                <a:latin typeface="Arimo"/>
                <a:ea typeface="Arimo"/>
                <a:cs typeface="Arimo"/>
                <a:sym typeface="Arimo"/>
              </a:defRPr>
            </a:lvl3pPr>
            <a:lvl4pPr lvl="3">
              <a:spcBef>
                <a:spcPts val="0"/>
              </a:spcBef>
              <a:spcAft>
                <a:spcPts val="0"/>
              </a:spcAft>
              <a:buClr>
                <a:schemeClr val="dk1"/>
              </a:buClr>
              <a:buSzPts val="2400"/>
              <a:buFont typeface="Arimo"/>
              <a:buNone/>
              <a:defRPr sz="2400">
                <a:latin typeface="Arimo"/>
                <a:ea typeface="Arimo"/>
                <a:cs typeface="Arimo"/>
                <a:sym typeface="Arimo"/>
              </a:defRPr>
            </a:lvl4pPr>
            <a:lvl5pPr lvl="4">
              <a:spcBef>
                <a:spcPts val="0"/>
              </a:spcBef>
              <a:spcAft>
                <a:spcPts val="0"/>
              </a:spcAft>
              <a:buClr>
                <a:schemeClr val="dk1"/>
              </a:buClr>
              <a:buSzPts val="2400"/>
              <a:buFont typeface="Arimo"/>
              <a:buNone/>
              <a:defRPr sz="2400">
                <a:latin typeface="Arimo"/>
                <a:ea typeface="Arimo"/>
                <a:cs typeface="Arimo"/>
                <a:sym typeface="Arimo"/>
              </a:defRPr>
            </a:lvl5pPr>
            <a:lvl6pPr lvl="5">
              <a:spcBef>
                <a:spcPts val="0"/>
              </a:spcBef>
              <a:spcAft>
                <a:spcPts val="0"/>
              </a:spcAft>
              <a:buClr>
                <a:schemeClr val="dk1"/>
              </a:buClr>
              <a:buSzPts val="2400"/>
              <a:buFont typeface="Arimo"/>
              <a:buNone/>
              <a:defRPr sz="2400">
                <a:latin typeface="Arimo"/>
                <a:ea typeface="Arimo"/>
                <a:cs typeface="Arimo"/>
                <a:sym typeface="Arimo"/>
              </a:defRPr>
            </a:lvl6pPr>
            <a:lvl7pPr lvl="6">
              <a:spcBef>
                <a:spcPts val="0"/>
              </a:spcBef>
              <a:spcAft>
                <a:spcPts val="0"/>
              </a:spcAft>
              <a:buClr>
                <a:schemeClr val="dk1"/>
              </a:buClr>
              <a:buSzPts val="2400"/>
              <a:buFont typeface="Arimo"/>
              <a:buNone/>
              <a:defRPr sz="2400">
                <a:latin typeface="Arimo"/>
                <a:ea typeface="Arimo"/>
                <a:cs typeface="Arimo"/>
                <a:sym typeface="Arimo"/>
              </a:defRPr>
            </a:lvl7pPr>
            <a:lvl8pPr lvl="7">
              <a:spcBef>
                <a:spcPts val="0"/>
              </a:spcBef>
              <a:spcAft>
                <a:spcPts val="0"/>
              </a:spcAft>
              <a:buClr>
                <a:schemeClr val="dk1"/>
              </a:buClr>
              <a:buSzPts val="2400"/>
              <a:buFont typeface="Arimo"/>
              <a:buNone/>
              <a:defRPr sz="2400">
                <a:latin typeface="Arimo"/>
                <a:ea typeface="Arimo"/>
                <a:cs typeface="Arimo"/>
                <a:sym typeface="Arimo"/>
              </a:defRPr>
            </a:lvl8pPr>
            <a:lvl9pPr lvl="8">
              <a:spcBef>
                <a:spcPts val="0"/>
              </a:spcBef>
              <a:spcAft>
                <a:spcPts val="0"/>
              </a:spcAft>
              <a:buClr>
                <a:schemeClr val="dk1"/>
              </a:buClr>
              <a:buSzPts val="2400"/>
              <a:buFont typeface="Arimo"/>
              <a:buNone/>
              <a:defRPr sz="2400">
                <a:latin typeface="Arimo"/>
                <a:ea typeface="Arimo"/>
                <a:cs typeface="Arimo"/>
                <a:sym typeface="Arimo"/>
              </a:defRPr>
            </a:lvl9pPr>
          </a:lstStyle>
          <a:p/>
        </p:txBody>
      </p:sp>
      <p:sp>
        <p:nvSpPr>
          <p:cNvPr id="148" name="Google Shape;148;p22"/>
          <p:cNvSpPr txBox="1"/>
          <p:nvPr>
            <p:ph type="title"/>
          </p:nvPr>
        </p:nvSpPr>
        <p:spPr>
          <a:xfrm>
            <a:off x="277425" y="2056225"/>
            <a:ext cx="3541500" cy="2803500"/>
          </a:xfrm>
          <a:prstGeom prst="rect">
            <a:avLst/>
          </a:prstGeom>
        </p:spPr>
        <p:txBody>
          <a:bodyPr anchorCtr="0" anchor="b" bIns="0" lIns="0" spcFirstLastPara="1" rIns="0" wrap="square" tIns="0">
            <a:noAutofit/>
          </a:bodyPr>
          <a:lstStyle>
            <a:lvl1pPr lvl="0">
              <a:spcBef>
                <a:spcPts val="0"/>
              </a:spcBef>
              <a:spcAft>
                <a:spcPts val="0"/>
              </a:spcAft>
              <a:buNone/>
              <a:defRPr sz="5000"/>
            </a:lvl1pPr>
            <a:lvl2pPr lvl="1">
              <a:lnSpc>
                <a:spcPct val="115000"/>
              </a:lnSpc>
              <a:spcBef>
                <a:spcPts val="0"/>
              </a:spcBef>
              <a:spcAft>
                <a:spcPts val="0"/>
              </a:spcAft>
              <a:buNone/>
              <a:defRPr sz="3000"/>
            </a:lvl2pPr>
            <a:lvl3pPr lvl="2">
              <a:lnSpc>
                <a:spcPct val="115000"/>
              </a:lnSpc>
              <a:spcBef>
                <a:spcPts val="0"/>
              </a:spcBef>
              <a:spcAft>
                <a:spcPts val="0"/>
              </a:spcAft>
              <a:buNone/>
              <a:defRPr sz="3000"/>
            </a:lvl3pPr>
            <a:lvl4pPr lvl="3">
              <a:lnSpc>
                <a:spcPct val="115000"/>
              </a:lnSpc>
              <a:spcBef>
                <a:spcPts val="0"/>
              </a:spcBef>
              <a:spcAft>
                <a:spcPts val="0"/>
              </a:spcAft>
              <a:buNone/>
              <a:defRPr sz="3000"/>
            </a:lvl4pPr>
            <a:lvl5pPr lvl="4">
              <a:lnSpc>
                <a:spcPct val="115000"/>
              </a:lnSpc>
              <a:spcBef>
                <a:spcPts val="0"/>
              </a:spcBef>
              <a:spcAft>
                <a:spcPts val="0"/>
              </a:spcAft>
              <a:buNone/>
              <a:defRPr sz="3000"/>
            </a:lvl5pPr>
            <a:lvl6pPr lvl="5">
              <a:lnSpc>
                <a:spcPct val="115000"/>
              </a:lnSpc>
              <a:spcBef>
                <a:spcPts val="0"/>
              </a:spcBef>
              <a:spcAft>
                <a:spcPts val="0"/>
              </a:spcAft>
              <a:buNone/>
              <a:defRPr sz="3000"/>
            </a:lvl6pPr>
            <a:lvl7pPr lvl="6">
              <a:lnSpc>
                <a:spcPct val="115000"/>
              </a:lnSpc>
              <a:spcBef>
                <a:spcPts val="0"/>
              </a:spcBef>
              <a:spcAft>
                <a:spcPts val="0"/>
              </a:spcAft>
              <a:buNone/>
              <a:defRPr sz="3000"/>
            </a:lvl7pPr>
            <a:lvl8pPr lvl="7">
              <a:lnSpc>
                <a:spcPct val="115000"/>
              </a:lnSpc>
              <a:spcBef>
                <a:spcPts val="0"/>
              </a:spcBef>
              <a:spcAft>
                <a:spcPts val="0"/>
              </a:spcAft>
              <a:buNone/>
              <a:defRPr sz="3000"/>
            </a:lvl8pPr>
            <a:lvl9pPr lvl="8">
              <a:lnSpc>
                <a:spcPct val="115000"/>
              </a:lnSpc>
              <a:spcBef>
                <a:spcPts val="0"/>
              </a:spcBef>
              <a:spcAft>
                <a:spcPts val="0"/>
              </a:spcAft>
              <a:buNone/>
              <a:defRPr sz="3000"/>
            </a:lvl9pPr>
          </a:lstStyle>
          <a:p/>
        </p:txBody>
      </p:sp>
      <p:sp>
        <p:nvSpPr>
          <p:cNvPr id="149" name="Google Shape;149;p22"/>
          <p:cNvSpPr txBox="1"/>
          <p:nvPr>
            <p:ph idx="4"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50" name="Google Shape;150;p22"/>
          <p:cNvSpPr txBox="1"/>
          <p:nvPr>
            <p:ph idx="5"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51" name="Google Shape;151;p22"/>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1">
  <p:cSld name="CUSTOM_11">
    <p:bg>
      <p:bgPr>
        <a:solidFill>
          <a:schemeClr val="accent5"/>
        </a:solidFill>
      </p:bgPr>
    </p:bg>
    <p:spTree>
      <p:nvGrpSpPr>
        <p:cNvPr id="152" name="Shape 152"/>
        <p:cNvGrpSpPr/>
        <p:nvPr/>
      </p:nvGrpSpPr>
      <p:grpSpPr>
        <a:xfrm>
          <a:off x="0" y="0"/>
          <a:ext cx="0" cy="0"/>
          <a:chOff x="0" y="0"/>
          <a:chExt cx="0" cy="0"/>
        </a:xfrm>
      </p:grpSpPr>
      <p:sp>
        <p:nvSpPr>
          <p:cNvPr id="153" name="Google Shape;153;p23"/>
          <p:cNvSpPr/>
          <p:nvPr>
            <p:ph idx="2" type="pic"/>
          </p:nvPr>
        </p:nvSpPr>
        <p:spPr>
          <a:xfrm>
            <a:off x="7480825" y="734600"/>
            <a:ext cx="1383900" cy="1660200"/>
          </a:xfrm>
          <a:prstGeom prst="roundRect">
            <a:avLst>
              <a:gd fmla="val 11646" name="adj"/>
            </a:avLst>
          </a:prstGeom>
          <a:noFill/>
          <a:ln>
            <a:noFill/>
          </a:ln>
        </p:spPr>
      </p:sp>
      <p:sp>
        <p:nvSpPr>
          <p:cNvPr id="154" name="Google Shape;154;p23"/>
          <p:cNvSpPr/>
          <p:nvPr>
            <p:ph idx="3" type="pic"/>
          </p:nvPr>
        </p:nvSpPr>
        <p:spPr>
          <a:xfrm>
            <a:off x="7480825" y="2521175"/>
            <a:ext cx="1383900" cy="1879200"/>
          </a:xfrm>
          <a:prstGeom prst="roundRect">
            <a:avLst>
              <a:gd fmla="val 11646" name="adj"/>
            </a:avLst>
          </a:prstGeom>
          <a:noFill/>
          <a:ln>
            <a:noFill/>
          </a:ln>
        </p:spPr>
      </p:sp>
      <p:sp>
        <p:nvSpPr>
          <p:cNvPr id="155" name="Google Shape;155;p23"/>
          <p:cNvSpPr/>
          <p:nvPr>
            <p:ph idx="4" type="pic"/>
          </p:nvPr>
        </p:nvSpPr>
        <p:spPr>
          <a:xfrm>
            <a:off x="4665550" y="850900"/>
            <a:ext cx="2589300" cy="3433200"/>
          </a:xfrm>
          <a:prstGeom prst="roundRect">
            <a:avLst>
              <a:gd fmla="val 6330" name="adj"/>
            </a:avLst>
          </a:prstGeom>
          <a:noFill/>
          <a:ln>
            <a:noFill/>
          </a:ln>
        </p:spPr>
      </p:sp>
      <p:sp>
        <p:nvSpPr>
          <p:cNvPr id="156" name="Google Shape;156;p23"/>
          <p:cNvSpPr txBox="1"/>
          <p:nvPr>
            <p:ph type="title"/>
          </p:nvPr>
        </p:nvSpPr>
        <p:spPr>
          <a:xfrm>
            <a:off x="2775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57" name="Google Shape;157;p23"/>
          <p:cNvSpPr txBox="1"/>
          <p:nvPr>
            <p:ph idx="5" type="title"/>
          </p:nvPr>
        </p:nvSpPr>
        <p:spPr>
          <a:xfrm>
            <a:off x="2775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58" name="Google Shape;158;p23"/>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59" name="Google Shape;159;p23"/>
          <p:cNvSpPr txBox="1"/>
          <p:nvPr>
            <p:ph idx="6"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60" name="Google Shape;160;p23"/>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2">
  <p:cSld name="CUSTOM_11_1">
    <p:bg>
      <p:bgPr>
        <a:solidFill>
          <a:schemeClr val="accent5"/>
        </a:solidFill>
      </p:bgPr>
    </p:bg>
    <p:spTree>
      <p:nvGrpSpPr>
        <p:cNvPr id="161" name="Shape 161"/>
        <p:cNvGrpSpPr/>
        <p:nvPr/>
      </p:nvGrpSpPr>
      <p:grpSpPr>
        <a:xfrm>
          <a:off x="0" y="0"/>
          <a:ext cx="0" cy="0"/>
          <a:chOff x="0" y="0"/>
          <a:chExt cx="0" cy="0"/>
        </a:xfrm>
      </p:grpSpPr>
      <p:sp>
        <p:nvSpPr>
          <p:cNvPr id="162" name="Google Shape;162;p24"/>
          <p:cNvSpPr/>
          <p:nvPr/>
        </p:nvSpPr>
        <p:spPr>
          <a:xfrm>
            <a:off x="6107109" y="582300"/>
            <a:ext cx="2759400" cy="3586200"/>
          </a:xfrm>
          <a:prstGeom prst="roundRect">
            <a:avLst>
              <a:gd fmla="val 867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163" name="Google Shape;163;p24"/>
          <p:cNvSpPr/>
          <p:nvPr>
            <p:ph idx="2" type="pic"/>
          </p:nvPr>
        </p:nvSpPr>
        <p:spPr>
          <a:xfrm>
            <a:off x="6220309" y="696000"/>
            <a:ext cx="2532900" cy="3358800"/>
          </a:xfrm>
          <a:prstGeom prst="roundRect">
            <a:avLst>
              <a:gd fmla="val 7223" name="adj"/>
            </a:avLst>
          </a:prstGeom>
          <a:noFill/>
          <a:ln>
            <a:noFill/>
          </a:ln>
        </p:spPr>
      </p:sp>
      <p:sp>
        <p:nvSpPr>
          <p:cNvPr id="164" name="Google Shape;164;p24"/>
          <p:cNvSpPr txBox="1"/>
          <p:nvPr>
            <p:ph type="title"/>
          </p:nvPr>
        </p:nvSpPr>
        <p:spPr>
          <a:xfrm>
            <a:off x="2775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65" name="Google Shape;165;p24"/>
          <p:cNvSpPr txBox="1"/>
          <p:nvPr>
            <p:ph idx="3" type="title"/>
          </p:nvPr>
        </p:nvSpPr>
        <p:spPr>
          <a:xfrm>
            <a:off x="2775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66" name="Google Shape;166;p24"/>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67" name="Google Shape;167;p24"/>
          <p:cNvSpPr txBox="1"/>
          <p:nvPr>
            <p:ph idx="4"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68" name="Google Shape;168;p24"/>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
  <p:cSld name="CUSTOM_11_1_1">
    <p:bg>
      <p:bgPr>
        <a:solidFill>
          <a:schemeClr val="accent5"/>
        </a:solidFill>
      </p:bgPr>
    </p:bg>
    <p:spTree>
      <p:nvGrpSpPr>
        <p:cNvPr id="169" name="Shape 169"/>
        <p:cNvGrpSpPr/>
        <p:nvPr/>
      </p:nvGrpSpPr>
      <p:grpSpPr>
        <a:xfrm>
          <a:off x="0" y="0"/>
          <a:ext cx="0" cy="0"/>
          <a:chOff x="0" y="0"/>
          <a:chExt cx="0" cy="0"/>
        </a:xfrm>
      </p:grpSpPr>
      <p:sp>
        <p:nvSpPr>
          <p:cNvPr id="170" name="Google Shape;170;p25"/>
          <p:cNvSpPr txBox="1"/>
          <p:nvPr>
            <p:ph type="title"/>
          </p:nvPr>
        </p:nvSpPr>
        <p:spPr>
          <a:xfrm>
            <a:off x="2775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71" name="Google Shape;171;p25"/>
          <p:cNvSpPr txBox="1"/>
          <p:nvPr>
            <p:ph idx="2" type="title"/>
          </p:nvPr>
        </p:nvSpPr>
        <p:spPr>
          <a:xfrm>
            <a:off x="2775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172" name="Google Shape;172;p25"/>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73" name="Google Shape;173;p25"/>
          <p:cNvSpPr txBox="1"/>
          <p:nvPr>
            <p:ph idx="3"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74" name="Google Shape;174;p25"/>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 Alt 1">
  <p:cSld name="CUSTOM_12">
    <p:bg>
      <p:bgPr>
        <a:solidFill>
          <a:schemeClr val="accent5"/>
        </a:solidFill>
      </p:bgPr>
    </p:bg>
    <p:spTree>
      <p:nvGrpSpPr>
        <p:cNvPr id="175" name="Shape 175"/>
        <p:cNvGrpSpPr/>
        <p:nvPr/>
      </p:nvGrpSpPr>
      <p:grpSpPr>
        <a:xfrm>
          <a:off x="0" y="0"/>
          <a:ext cx="0" cy="0"/>
          <a:chOff x="0" y="0"/>
          <a:chExt cx="0" cy="0"/>
        </a:xfrm>
      </p:grpSpPr>
      <p:sp>
        <p:nvSpPr>
          <p:cNvPr id="176" name="Google Shape;176;p26"/>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77" name="Google Shape;177;p26"/>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78" name="Google Shape;178;p26"/>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79" name="Google Shape;179;p26"/>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80" name="Google Shape;180;p26"/>
          <p:cNvSpPr txBox="1"/>
          <p:nvPr>
            <p:ph idx="3" type="body"/>
          </p:nvPr>
        </p:nvSpPr>
        <p:spPr>
          <a:xfrm>
            <a:off x="4956525" y="3571875"/>
            <a:ext cx="35850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81" name="Google Shape;181;p26"/>
          <p:cNvSpPr txBox="1"/>
          <p:nvPr>
            <p:ph idx="4" type="body"/>
          </p:nvPr>
        </p:nvSpPr>
        <p:spPr>
          <a:xfrm>
            <a:off x="389475" y="3571875"/>
            <a:ext cx="35850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82" name="Google Shape;182;p26"/>
          <p:cNvSpPr txBox="1"/>
          <p:nvPr>
            <p:ph idx="5" type="subTitle"/>
          </p:nvPr>
        </p:nvSpPr>
        <p:spPr>
          <a:xfrm>
            <a:off x="479925" y="2730150"/>
            <a:ext cx="3220500" cy="5073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83" name="Google Shape;183;p26"/>
          <p:cNvSpPr txBox="1"/>
          <p:nvPr>
            <p:ph idx="6" type="subTitle"/>
          </p:nvPr>
        </p:nvSpPr>
        <p:spPr>
          <a:xfrm>
            <a:off x="4868275" y="2730150"/>
            <a:ext cx="3220500" cy="5073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
  <p:cSld name="CUSTOM_13">
    <p:bg>
      <p:bgPr>
        <a:solidFill>
          <a:schemeClr val="accent5"/>
        </a:solidFill>
      </p:bgPr>
    </p:bg>
    <p:spTree>
      <p:nvGrpSpPr>
        <p:cNvPr id="184" name="Shape 184"/>
        <p:cNvGrpSpPr/>
        <p:nvPr/>
      </p:nvGrpSpPr>
      <p:grpSpPr>
        <a:xfrm>
          <a:off x="0" y="0"/>
          <a:ext cx="0" cy="0"/>
          <a:chOff x="0" y="0"/>
          <a:chExt cx="0" cy="0"/>
        </a:xfrm>
      </p:grpSpPr>
      <p:sp>
        <p:nvSpPr>
          <p:cNvPr id="185" name="Google Shape;185;p27"/>
          <p:cNvSpPr/>
          <p:nvPr>
            <p:ph idx="2" type="pic"/>
          </p:nvPr>
        </p:nvSpPr>
        <p:spPr>
          <a:xfrm>
            <a:off x="502800" y="2080575"/>
            <a:ext cx="603600" cy="603600"/>
          </a:xfrm>
          <a:prstGeom prst="ellipse">
            <a:avLst/>
          </a:prstGeom>
          <a:noFill/>
          <a:ln>
            <a:noFill/>
          </a:ln>
        </p:spPr>
      </p:sp>
      <p:sp>
        <p:nvSpPr>
          <p:cNvPr id="186" name="Google Shape;186;p27"/>
          <p:cNvSpPr/>
          <p:nvPr>
            <p:ph idx="3" type="pic"/>
          </p:nvPr>
        </p:nvSpPr>
        <p:spPr>
          <a:xfrm>
            <a:off x="6334750" y="2080575"/>
            <a:ext cx="603600" cy="603600"/>
          </a:xfrm>
          <a:prstGeom prst="ellipse">
            <a:avLst/>
          </a:prstGeom>
          <a:noFill/>
          <a:ln>
            <a:noFill/>
          </a:ln>
        </p:spPr>
      </p:sp>
      <p:sp>
        <p:nvSpPr>
          <p:cNvPr id="187" name="Google Shape;187;p27"/>
          <p:cNvSpPr/>
          <p:nvPr>
            <p:ph idx="4" type="pic"/>
          </p:nvPr>
        </p:nvSpPr>
        <p:spPr>
          <a:xfrm>
            <a:off x="3418775" y="2080550"/>
            <a:ext cx="603600" cy="603600"/>
          </a:xfrm>
          <a:prstGeom prst="ellipse">
            <a:avLst/>
          </a:prstGeom>
          <a:noFill/>
          <a:ln>
            <a:noFill/>
          </a:ln>
        </p:spPr>
      </p:sp>
      <p:sp>
        <p:nvSpPr>
          <p:cNvPr id="188" name="Google Shape;188;p27"/>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189" name="Google Shape;189;p27"/>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90" name="Google Shape;190;p27"/>
          <p:cNvSpPr txBox="1"/>
          <p:nvPr>
            <p:ph idx="5"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191" name="Google Shape;191;p27"/>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192" name="Google Shape;192;p27"/>
          <p:cNvSpPr txBox="1"/>
          <p:nvPr>
            <p:ph idx="6" type="body"/>
          </p:nvPr>
        </p:nvSpPr>
        <p:spPr>
          <a:xfrm>
            <a:off x="480250" y="3608000"/>
            <a:ext cx="23865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93" name="Google Shape;193;p27"/>
          <p:cNvSpPr txBox="1"/>
          <p:nvPr>
            <p:ph idx="7" type="body"/>
          </p:nvPr>
        </p:nvSpPr>
        <p:spPr>
          <a:xfrm>
            <a:off x="3422476" y="3608000"/>
            <a:ext cx="23865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94" name="Google Shape;194;p27"/>
          <p:cNvSpPr txBox="1"/>
          <p:nvPr>
            <p:ph idx="8" type="body"/>
          </p:nvPr>
        </p:nvSpPr>
        <p:spPr>
          <a:xfrm>
            <a:off x="6326625" y="3608000"/>
            <a:ext cx="2317200" cy="1098000"/>
          </a:xfrm>
          <a:prstGeom prst="rect">
            <a:avLst/>
          </a:prstGeom>
        </p:spPr>
        <p:txBody>
          <a:bodyPr anchorCtr="0" anchor="t" bIns="91425" lIns="0" spcFirstLastPara="1" rIns="0"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95" name="Google Shape;195;p27"/>
          <p:cNvSpPr txBox="1"/>
          <p:nvPr>
            <p:ph idx="9" type="subTitle"/>
          </p:nvPr>
        </p:nvSpPr>
        <p:spPr>
          <a:xfrm>
            <a:off x="480251" y="2861025"/>
            <a:ext cx="2386500" cy="6699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Font typeface="Arimo"/>
              <a:buNone/>
              <a:defRPr sz="2000">
                <a:latin typeface="Arimo"/>
                <a:ea typeface="Arimo"/>
                <a:cs typeface="Arimo"/>
                <a:sym typeface="Arimo"/>
              </a:defRPr>
            </a:lvl2pPr>
            <a:lvl3pPr lvl="2">
              <a:spcBef>
                <a:spcPts val="0"/>
              </a:spcBef>
              <a:spcAft>
                <a:spcPts val="0"/>
              </a:spcAft>
              <a:buSzPts val="2000"/>
              <a:buFont typeface="Arimo"/>
              <a:buNone/>
              <a:defRPr sz="2000">
                <a:latin typeface="Arimo"/>
                <a:ea typeface="Arimo"/>
                <a:cs typeface="Arimo"/>
                <a:sym typeface="Arimo"/>
              </a:defRPr>
            </a:lvl3pPr>
            <a:lvl4pPr lvl="3">
              <a:spcBef>
                <a:spcPts val="0"/>
              </a:spcBef>
              <a:spcAft>
                <a:spcPts val="0"/>
              </a:spcAft>
              <a:buSzPts val="2000"/>
              <a:buFont typeface="Arimo"/>
              <a:buNone/>
              <a:defRPr sz="2000">
                <a:latin typeface="Arimo"/>
                <a:ea typeface="Arimo"/>
                <a:cs typeface="Arimo"/>
                <a:sym typeface="Arimo"/>
              </a:defRPr>
            </a:lvl4pPr>
            <a:lvl5pPr lvl="4">
              <a:spcBef>
                <a:spcPts val="0"/>
              </a:spcBef>
              <a:spcAft>
                <a:spcPts val="0"/>
              </a:spcAft>
              <a:buSzPts val="2000"/>
              <a:buFont typeface="Arimo"/>
              <a:buNone/>
              <a:defRPr sz="2000">
                <a:latin typeface="Arimo"/>
                <a:ea typeface="Arimo"/>
                <a:cs typeface="Arimo"/>
                <a:sym typeface="Arimo"/>
              </a:defRPr>
            </a:lvl5pPr>
            <a:lvl6pPr lvl="5">
              <a:spcBef>
                <a:spcPts val="0"/>
              </a:spcBef>
              <a:spcAft>
                <a:spcPts val="0"/>
              </a:spcAft>
              <a:buSzPts val="2000"/>
              <a:buFont typeface="Arimo"/>
              <a:buNone/>
              <a:defRPr sz="2000">
                <a:latin typeface="Arimo"/>
                <a:ea typeface="Arimo"/>
                <a:cs typeface="Arimo"/>
                <a:sym typeface="Arimo"/>
              </a:defRPr>
            </a:lvl6pPr>
            <a:lvl7pPr lvl="6">
              <a:spcBef>
                <a:spcPts val="0"/>
              </a:spcBef>
              <a:spcAft>
                <a:spcPts val="0"/>
              </a:spcAft>
              <a:buSzPts val="2000"/>
              <a:buFont typeface="Arimo"/>
              <a:buNone/>
              <a:defRPr sz="2000">
                <a:latin typeface="Arimo"/>
                <a:ea typeface="Arimo"/>
                <a:cs typeface="Arimo"/>
                <a:sym typeface="Arimo"/>
              </a:defRPr>
            </a:lvl7pPr>
            <a:lvl8pPr lvl="7">
              <a:spcBef>
                <a:spcPts val="0"/>
              </a:spcBef>
              <a:spcAft>
                <a:spcPts val="0"/>
              </a:spcAft>
              <a:buSzPts val="2000"/>
              <a:buFont typeface="Arimo"/>
              <a:buNone/>
              <a:defRPr sz="2000">
                <a:latin typeface="Arimo"/>
                <a:ea typeface="Arimo"/>
                <a:cs typeface="Arimo"/>
                <a:sym typeface="Arimo"/>
              </a:defRPr>
            </a:lvl8pPr>
            <a:lvl9pPr lvl="8">
              <a:spcBef>
                <a:spcPts val="0"/>
              </a:spcBef>
              <a:spcAft>
                <a:spcPts val="0"/>
              </a:spcAft>
              <a:buSzPts val="2000"/>
              <a:buFont typeface="Arimo"/>
              <a:buNone/>
              <a:defRPr sz="2000">
                <a:latin typeface="Arimo"/>
                <a:ea typeface="Arimo"/>
                <a:cs typeface="Arimo"/>
                <a:sym typeface="Arimo"/>
              </a:defRPr>
            </a:lvl9pPr>
          </a:lstStyle>
          <a:p/>
        </p:txBody>
      </p:sp>
      <p:sp>
        <p:nvSpPr>
          <p:cNvPr id="196" name="Google Shape;196;p27"/>
          <p:cNvSpPr txBox="1"/>
          <p:nvPr>
            <p:ph idx="13" type="subTitle"/>
          </p:nvPr>
        </p:nvSpPr>
        <p:spPr>
          <a:xfrm>
            <a:off x="3422476" y="2861025"/>
            <a:ext cx="2386500" cy="6699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Font typeface="Arimo"/>
              <a:buNone/>
              <a:defRPr sz="2000">
                <a:latin typeface="Arimo"/>
                <a:ea typeface="Arimo"/>
                <a:cs typeface="Arimo"/>
                <a:sym typeface="Arimo"/>
              </a:defRPr>
            </a:lvl2pPr>
            <a:lvl3pPr lvl="2">
              <a:spcBef>
                <a:spcPts val="0"/>
              </a:spcBef>
              <a:spcAft>
                <a:spcPts val="0"/>
              </a:spcAft>
              <a:buSzPts val="2000"/>
              <a:buFont typeface="Arimo"/>
              <a:buNone/>
              <a:defRPr sz="2000">
                <a:latin typeface="Arimo"/>
                <a:ea typeface="Arimo"/>
                <a:cs typeface="Arimo"/>
                <a:sym typeface="Arimo"/>
              </a:defRPr>
            </a:lvl3pPr>
            <a:lvl4pPr lvl="3">
              <a:spcBef>
                <a:spcPts val="0"/>
              </a:spcBef>
              <a:spcAft>
                <a:spcPts val="0"/>
              </a:spcAft>
              <a:buSzPts val="2000"/>
              <a:buFont typeface="Arimo"/>
              <a:buNone/>
              <a:defRPr sz="2000">
                <a:latin typeface="Arimo"/>
                <a:ea typeface="Arimo"/>
                <a:cs typeface="Arimo"/>
                <a:sym typeface="Arimo"/>
              </a:defRPr>
            </a:lvl4pPr>
            <a:lvl5pPr lvl="4">
              <a:spcBef>
                <a:spcPts val="0"/>
              </a:spcBef>
              <a:spcAft>
                <a:spcPts val="0"/>
              </a:spcAft>
              <a:buSzPts val="2000"/>
              <a:buFont typeface="Arimo"/>
              <a:buNone/>
              <a:defRPr sz="2000">
                <a:latin typeface="Arimo"/>
                <a:ea typeface="Arimo"/>
                <a:cs typeface="Arimo"/>
                <a:sym typeface="Arimo"/>
              </a:defRPr>
            </a:lvl5pPr>
            <a:lvl6pPr lvl="5">
              <a:spcBef>
                <a:spcPts val="0"/>
              </a:spcBef>
              <a:spcAft>
                <a:spcPts val="0"/>
              </a:spcAft>
              <a:buSzPts val="2000"/>
              <a:buFont typeface="Arimo"/>
              <a:buNone/>
              <a:defRPr sz="2000">
                <a:latin typeface="Arimo"/>
                <a:ea typeface="Arimo"/>
                <a:cs typeface="Arimo"/>
                <a:sym typeface="Arimo"/>
              </a:defRPr>
            </a:lvl6pPr>
            <a:lvl7pPr lvl="6">
              <a:spcBef>
                <a:spcPts val="0"/>
              </a:spcBef>
              <a:spcAft>
                <a:spcPts val="0"/>
              </a:spcAft>
              <a:buSzPts val="2000"/>
              <a:buFont typeface="Arimo"/>
              <a:buNone/>
              <a:defRPr sz="2000">
                <a:latin typeface="Arimo"/>
                <a:ea typeface="Arimo"/>
                <a:cs typeface="Arimo"/>
                <a:sym typeface="Arimo"/>
              </a:defRPr>
            </a:lvl7pPr>
            <a:lvl8pPr lvl="7">
              <a:spcBef>
                <a:spcPts val="0"/>
              </a:spcBef>
              <a:spcAft>
                <a:spcPts val="0"/>
              </a:spcAft>
              <a:buSzPts val="2000"/>
              <a:buFont typeface="Arimo"/>
              <a:buNone/>
              <a:defRPr sz="2000">
                <a:latin typeface="Arimo"/>
                <a:ea typeface="Arimo"/>
                <a:cs typeface="Arimo"/>
                <a:sym typeface="Arimo"/>
              </a:defRPr>
            </a:lvl8pPr>
            <a:lvl9pPr lvl="8">
              <a:spcBef>
                <a:spcPts val="0"/>
              </a:spcBef>
              <a:spcAft>
                <a:spcPts val="0"/>
              </a:spcAft>
              <a:buSzPts val="2000"/>
              <a:buFont typeface="Arimo"/>
              <a:buNone/>
              <a:defRPr sz="2000">
                <a:latin typeface="Arimo"/>
                <a:ea typeface="Arimo"/>
                <a:cs typeface="Arimo"/>
                <a:sym typeface="Arimo"/>
              </a:defRPr>
            </a:lvl9pPr>
          </a:lstStyle>
          <a:p/>
        </p:txBody>
      </p:sp>
      <p:sp>
        <p:nvSpPr>
          <p:cNvPr id="197" name="Google Shape;197;p27"/>
          <p:cNvSpPr txBox="1"/>
          <p:nvPr>
            <p:ph idx="14" type="subTitle"/>
          </p:nvPr>
        </p:nvSpPr>
        <p:spPr>
          <a:xfrm>
            <a:off x="6328801" y="2861025"/>
            <a:ext cx="2386500" cy="669900"/>
          </a:xfrm>
          <a:prstGeom prst="rect">
            <a:avLst/>
          </a:prstGeom>
        </p:spPr>
        <p:txBody>
          <a:bodyPr anchorCtr="0" anchor="t" bIns="0" lIns="0" spcFirstLastPara="1" rIns="0" wrap="square" tIns="0">
            <a:noAutofit/>
          </a:bodyPr>
          <a:lstStyle>
            <a:lvl1pPr lvl="0">
              <a:spcBef>
                <a:spcPts val="0"/>
              </a:spcBef>
              <a:spcAft>
                <a:spcPts val="0"/>
              </a:spcAft>
              <a:buSzPts val="2000"/>
              <a:buFont typeface="Arimo"/>
              <a:buNone/>
              <a:defRPr sz="2000">
                <a:latin typeface="Arimo"/>
                <a:ea typeface="Arimo"/>
                <a:cs typeface="Arimo"/>
                <a:sym typeface="Arimo"/>
              </a:defRPr>
            </a:lvl1pPr>
            <a:lvl2pPr lvl="1">
              <a:spcBef>
                <a:spcPts val="0"/>
              </a:spcBef>
              <a:spcAft>
                <a:spcPts val="0"/>
              </a:spcAft>
              <a:buSzPts val="2000"/>
              <a:buFont typeface="Arimo"/>
              <a:buNone/>
              <a:defRPr sz="2000">
                <a:latin typeface="Arimo"/>
                <a:ea typeface="Arimo"/>
                <a:cs typeface="Arimo"/>
                <a:sym typeface="Arimo"/>
              </a:defRPr>
            </a:lvl2pPr>
            <a:lvl3pPr lvl="2">
              <a:spcBef>
                <a:spcPts val="0"/>
              </a:spcBef>
              <a:spcAft>
                <a:spcPts val="0"/>
              </a:spcAft>
              <a:buSzPts val="2000"/>
              <a:buFont typeface="Arimo"/>
              <a:buNone/>
              <a:defRPr sz="2000">
                <a:latin typeface="Arimo"/>
                <a:ea typeface="Arimo"/>
                <a:cs typeface="Arimo"/>
                <a:sym typeface="Arimo"/>
              </a:defRPr>
            </a:lvl3pPr>
            <a:lvl4pPr lvl="3">
              <a:spcBef>
                <a:spcPts val="0"/>
              </a:spcBef>
              <a:spcAft>
                <a:spcPts val="0"/>
              </a:spcAft>
              <a:buSzPts val="2000"/>
              <a:buFont typeface="Arimo"/>
              <a:buNone/>
              <a:defRPr sz="2000">
                <a:latin typeface="Arimo"/>
                <a:ea typeface="Arimo"/>
                <a:cs typeface="Arimo"/>
                <a:sym typeface="Arimo"/>
              </a:defRPr>
            </a:lvl4pPr>
            <a:lvl5pPr lvl="4">
              <a:spcBef>
                <a:spcPts val="0"/>
              </a:spcBef>
              <a:spcAft>
                <a:spcPts val="0"/>
              </a:spcAft>
              <a:buSzPts val="2000"/>
              <a:buFont typeface="Arimo"/>
              <a:buNone/>
              <a:defRPr sz="2000">
                <a:latin typeface="Arimo"/>
                <a:ea typeface="Arimo"/>
                <a:cs typeface="Arimo"/>
                <a:sym typeface="Arimo"/>
              </a:defRPr>
            </a:lvl5pPr>
            <a:lvl6pPr lvl="5">
              <a:spcBef>
                <a:spcPts val="0"/>
              </a:spcBef>
              <a:spcAft>
                <a:spcPts val="0"/>
              </a:spcAft>
              <a:buSzPts val="2000"/>
              <a:buFont typeface="Arimo"/>
              <a:buNone/>
              <a:defRPr sz="2000">
                <a:latin typeface="Arimo"/>
                <a:ea typeface="Arimo"/>
                <a:cs typeface="Arimo"/>
                <a:sym typeface="Arimo"/>
              </a:defRPr>
            </a:lvl6pPr>
            <a:lvl7pPr lvl="6">
              <a:spcBef>
                <a:spcPts val="0"/>
              </a:spcBef>
              <a:spcAft>
                <a:spcPts val="0"/>
              </a:spcAft>
              <a:buSzPts val="2000"/>
              <a:buFont typeface="Arimo"/>
              <a:buNone/>
              <a:defRPr sz="2000">
                <a:latin typeface="Arimo"/>
                <a:ea typeface="Arimo"/>
                <a:cs typeface="Arimo"/>
                <a:sym typeface="Arimo"/>
              </a:defRPr>
            </a:lvl7pPr>
            <a:lvl8pPr lvl="7">
              <a:spcBef>
                <a:spcPts val="0"/>
              </a:spcBef>
              <a:spcAft>
                <a:spcPts val="0"/>
              </a:spcAft>
              <a:buSzPts val="2000"/>
              <a:buFont typeface="Arimo"/>
              <a:buNone/>
              <a:defRPr sz="2000">
                <a:latin typeface="Arimo"/>
                <a:ea typeface="Arimo"/>
                <a:cs typeface="Arimo"/>
                <a:sym typeface="Arimo"/>
              </a:defRPr>
            </a:lvl8pPr>
            <a:lvl9pPr lvl="8">
              <a:spcBef>
                <a:spcPts val="0"/>
              </a:spcBef>
              <a:spcAft>
                <a:spcPts val="0"/>
              </a:spcAft>
              <a:buSzPts val="2000"/>
              <a:buFont typeface="Arimo"/>
              <a:buNone/>
              <a:defRPr sz="2000">
                <a:latin typeface="Arimo"/>
                <a:ea typeface="Arimo"/>
                <a:cs typeface="Arimo"/>
                <a:sym typeface="Arim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2">
  <p:cSld name="CUSTOM_13_1">
    <p:bg>
      <p:bgPr>
        <a:solidFill>
          <a:schemeClr val="accent5"/>
        </a:solidFill>
      </p:bgPr>
    </p:bg>
    <p:spTree>
      <p:nvGrpSpPr>
        <p:cNvPr id="198" name="Shape 198"/>
        <p:cNvGrpSpPr/>
        <p:nvPr/>
      </p:nvGrpSpPr>
      <p:grpSpPr>
        <a:xfrm>
          <a:off x="0" y="0"/>
          <a:ext cx="0" cy="0"/>
          <a:chOff x="0" y="0"/>
          <a:chExt cx="0" cy="0"/>
        </a:xfrm>
      </p:grpSpPr>
      <p:sp>
        <p:nvSpPr>
          <p:cNvPr id="199" name="Google Shape;199;p28"/>
          <p:cNvSpPr/>
          <p:nvPr>
            <p:ph idx="2" type="pic"/>
          </p:nvPr>
        </p:nvSpPr>
        <p:spPr>
          <a:xfrm>
            <a:off x="4644850" y="1299225"/>
            <a:ext cx="1037700" cy="1056300"/>
          </a:xfrm>
          <a:prstGeom prst="roundRect">
            <a:avLst>
              <a:gd fmla="val 12807" name="adj"/>
            </a:avLst>
          </a:prstGeom>
          <a:noFill/>
          <a:ln>
            <a:noFill/>
          </a:ln>
        </p:spPr>
      </p:sp>
      <p:sp>
        <p:nvSpPr>
          <p:cNvPr id="200" name="Google Shape;200;p28"/>
          <p:cNvSpPr/>
          <p:nvPr>
            <p:ph idx="3" type="pic"/>
          </p:nvPr>
        </p:nvSpPr>
        <p:spPr>
          <a:xfrm>
            <a:off x="4644850" y="3642825"/>
            <a:ext cx="1037700" cy="1056300"/>
          </a:xfrm>
          <a:prstGeom prst="roundRect">
            <a:avLst>
              <a:gd fmla="val 12807" name="adj"/>
            </a:avLst>
          </a:prstGeom>
          <a:noFill/>
          <a:ln>
            <a:noFill/>
          </a:ln>
        </p:spPr>
      </p:sp>
      <p:sp>
        <p:nvSpPr>
          <p:cNvPr id="201" name="Google Shape;201;p28"/>
          <p:cNvSpPr/>
          <p:nvPr>
            <p:ph idx="4" type="pic"/>
          </p:nvPr>
        </p:nvSpPr>
        <p:spPr>
          <a:xfrm>
            <a:off x="7828875" y="2471025"/>
            <a:ext cx="1037700" cy="1056300"/>
          </a:xfrm>
          <a:prstGeom prst="roundRect">
            <a:avLst>
              <a:gd fmla="val 12807" name="adj"/>
            </a:avLst>
          </a:prstGeom>
          <a:noFill/>
          <a:ln>
            <a:noFill/>
          </a:ln>
        </p:spPr>
      </p:sp>
      <p:sp>
        <p:nvSpPr>
          <p:cNvPr id="202" name="Google Shape;202;p28"/>
          <p:cNvSpPr/>
          <p:nvPr>
            <p:ph idx="5" type="pic"/>
          </p:nvPr>
        </p:nvSpPr>
        <p:spPr>
          <a:xfrm>
            <a:off x="373175" y="1147525"/>
            <a:ext cx="3579900" cy="3607500"/>
          </a:xfrm>
          <a:prstGeom prst="roundRect">
            <a:avLst>
              <a:gd fmla="val 11548" name="adj"/>
            </a:avLst>
          </a:prstGeom>
          <a:noFill/>
          <a:ln>
            <a:noFill/>
          </a:ln>
        </p:spPr>
      </p:sp>
      <p:sp>
        <p:nvSpPr>
          <p:cNvPr id="203" name="Google Shape;203;p28"/>
          <p:cNvSpPr txBox="1"/>
          <p:nvPr>
            <p:ph type="title"/>
          </p:nvPr>
        </p:nvSpPr>
        <p:spPr>
          <a:xfrm>
            <a:off x="277500" y="416250"/>
            <a:ext cx="8589000" cy="6267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204" name="Google Shape;204;p28"/>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05" name="Google Shape;205;p28"/>
          <p:cNvSpPr txBox="1"/>
          <p:nvPr>
            <p:ph idx="6"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06" name="Google Shape;206;p28"/>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207" name="Google Shape;207;p28"/>
          <p:cNvSpPr txBox="1"/>
          <p:nvPr>
            <p:ph idx="7" type="title"/>
          </p:nvPr>
        </p:nvSpPr>
        <p:spPr>
          <a:xfrm>
            <a:off x="6033800" y="1539375"/>
            <a:ext cx="2477400" cy="234000"/>
          </a:xfrm>
          <a:prstGeom prst="rect">
            <a:avLst/>
          </a:prstGeom>
        </p:spPr>
        <p:txBody>
          <a:bodyPr anchorCtr="0" anchor="b" bIns="0" lIns="0" spcFirstLastPara="1" rIns="0" wrap="square" tIns="0">
            <a:noAutofit/>
          </a:bodyPr>
          <a:lstStyle>
            <a:lvl1pPr lvl="0">
              <a:lnSpc>
                <a:spcPct val="100000"/>
              </a:lnSpc>
              <a:spcBef>
                <a:spcPts val="0"/>
              </a:spcBef>
              <a:spcAft>
                <a:spcPts val="0"/>
              </a:spcAft>
              <a:buNone/>
              <a:defRPr sz="1400"/>
            </a:lvl1pPr>
            <a:lvl2pPr lvl="1" algn="ctr">
              <a:lnSpc>
                <a:spcPct val="115000"/>
              </a:lnSpc>
              <a:spcBef>
                <a:spcPts val="0"/>
              </a:spcBef>
              <a:spcAft>
                <a:spcPts val="0"/>
              </a:spcAft>
              <a:buNone/>
              <a:defRPr sz="2000">
                <a:latin typeface="Arimo Medium"/>
                <a:ea typeface="Arimo Medium"/>
                <a:cs typeface="Arimo Medium"/>
                <a:sym typeface="Arimo Medium"/>
              </a:defRPr>
            </a:lvl2pPr>
            <a:lvl3pPr lvl="2" algn="ctr">
              <a:lnSpc>
                <a:spcPct val="115000"/>
              </a:lnSpc>
              <a:spcBef>
                <a:spcPts val="0"/>
              </a:spcBef>
              <a:spcAft>
                <a:spcPts val="0"/>
              </a:spcAft>
              <a:buNone/>
              <a:defRPr sz="2000">
                <a:latin typeface="Arimo Medium"/>
                <a:ea typeface="Arimo Medium"/>
                <a:cs typeface="Arimo Medium"/>
                <a:sym typeface="Arimo Medium"/>
              </a:defRPr>
            </a:lvl3pPr>
            <a:lvl4pPr lvl="3" algn="ctr">
              <a:lnSpc>
                <a:spcPct val="115000"/>
              </a:lnSpc>
              <a:spcBef>
                <a:spcPts val="0"/>
              </a:spcBef>
              <a:spcAft>
                <a:spcPts val="0"/>
              </a:spcAft>
              <a:buNone/>
              <a:defRPr sz="2000">
                <a:latin typeface="Arimo Medium"/>
                <a:ea typeface="Arimo Medium"/>
                <a:cs typeface="Arimo Medium"/>
                <a:sym typeface="Arimo Medium"/>
              </a:defRPr>
            </a:lvl4pPr>
            <a:lvl5pPr lvl="4" algn="ctr">
              <a:lnSpc>
                <a:spcPct val="115000"/>
              </a:lnSpc>
              <a:spcBef>
                <a:spcPts val="0"/>
              </a:spcBef>
              <a:spcAft>
                <a:spcPts val="0"/>
              </a:spcAft>
              <a:buNone/>
              <a:defRPr sz="2000">
                <a:latin typeface="Arimo Medium"/>
                <a:ea typeface="Arimo Medium"/>
                <a:cs typeface="Arimo Medium"/>
                <a:sym typeface="Arimo Medium"/>
              </a:defRPr>
            </a:lvl5pPr>
            <a:lvl6pPr lvl="5" algn="ctr">
              <a:lnSpc>
                <a:spcPct val="115000"/>
              </a:lnSpc>
              <a:spcBef>
                <a:spcPts val="0"/>
              </a:spcBef>
              <a:spcAft>
                <a:spcPts val="0"/>
              </a:spcAft>
              <a:buNone/>
              <a:defRPr sz="2000">
                <a:latin typeface="Arimo Medium"/>
                <a:ea typeface="Arimo Medium"/>
                <a:cs typeface="Arimo Medium"/>
                <a:sym typeface="Arimo Medium"/>
              </a:defRPr>
            </a:lvl6pPr>
            <a:lvl7pPr lvl="6" algn="ctr">
              <a:lnSpc>
                <a:spcPct val="115000"/>
              </a:lnSpc>
              <a:spcBef>
                <a:spcPts val="0"/>
              </a:spcBef>
              <a:spcAft>
                <a:spcPts val="0"/>
              </a:spcAft>
              <a:buNone/>
              <a:defRPr sz="2000">
                <a:latin typeface="Arimo Medium"/>
                <a:ea typeface="Arimo Medium"/>
                <a:cs typeface="Arimo Medium"/>
                <a:sym typeface="Arimo Medium"/>
              </a:defRPr>
            </a:lvl7pPr>
            <a:lvl8pPr lvl="7" algn="ctr">
              <a:lnSpc>
                <a:spcPct val="115000"/>
              </a:lnSpc>
              <a:spcBef>
                <a:spcPts val="0"/>
              </a:spcBef>
              <a:spcAft>
                <a:spcPts val="0"/>
              </a:spcAft>
              <a:buNone/>
              <a:defRPr sz="2000">
                <a:latin typeface="Arimo Medium"/>
                <a:ea typeface="Arimo Medium"/>
                <a:cs typeface="Arimo Medium"/>
                <a:sym typeface="Arimo Medium"/>
              </a:defRPr>
            </a:lvl8pPr>
            <a:lvl9pPr lvl="8" algn="ctr">
              <a:lnSpc>
                <a:spcPct val="115000"/>
              </a:lnSpc>
              <a:spcBef>
                <a:spcPts val="0"/>
              </a:spcBef>
              <a:spcAft>
                <a:spcPts val="0"/>
              </a:spcAft>
              <a:buNone/>
              <a:defRPr sz="2000">
                <a:latin typeface="Arimo Medium"/>
                <a:ea typeface="Arimo Medium"/>
                <a:cs typeface="Arimo Medium"/>
                <a:sym typeface="Arimo Medium"/>
              </a:defRPr>
            </a:lvl9pPr>
          </a:lstStyle>
          <a:p/>
        </p:txBody>
      </p:sp>
      <p:sp>
        <p:nvSpPr>
          <p:cNvPr id="208" name="Google Shape;208;p28"/>
          <p:cNvSpPr txBox="1"/>
          <p:nvPr>
            <p:ph idx="8" type="title"/>
          </p:nvPr>
        </p:nvSpPr>
        <p:spPr>
          <a:xfrm>
            <a:off x="6033800" y="1808625"/>
            <a:ext cx="2832600" cy="525600"/>
          </a:xfrm>
          <a:prstGeom prst="rect">
            <a:avLst/>
          </a:prstGeom>
        </p:spPr>
        <p:txBody>
          <a:bodyPr anchorCtr="0" anchor="t" bIns="182875" lIns="0" spcFirstLastPara="1" rIns="182875" wrap="square" tIns="0">
            <a:noAutofit/>
          </a:bodyPr>
          <a:lstStyle>
            <a:lvl1pPr lvl="0">
              <a:lnSpc>
                <a:spcPct val="115000"/>
              </a:lnSpc>
              <a:spcBef>
                <a:spcPts val="0"/>
              </a:spcBef>
              <a:spcAft>
                <a:spcPts val="0"/>
              </a:spcAft>
              <a:buNone/>
              <a:defRPr sz="800"/>
            </a:lvl1pPr>
            <a:lvl2pPr lvl="1" algn="ctr">
              <a:lnSpc>
                <a:spcPct val="115000"/>
              </a:lnSpc>
              <a:spcBef>
                <a:spcPts val="0"/>
              </a:spcBef>
              <a:spcAft>
                <a:spcPts val="0"/>
              </a:spcAft>
              <a:buNone/>
              <a:defRPr sz="1100">
                <a:latin typeface="Arimo Medium"/>
                <a:ea typeface="Arimo Medium"/>
                <a:cs typeface="Arimo Medium"/>
                <a:sym typeface="Arimo Medium"/>
              </a:defRPr>
            </a:lvl2pPr>
            <a:lvl3pPr lvl="2" algn="ctr">
              <a:lnSpc>
                <a:spcPct val="115000"/>
              </a:lnSpc>
              <a:spcBef>
                <a:spcPts val="0"/>
              </a:spcBef>
              <a:spcAft>
                <a:spcPts val="0"/>
              </a:spcAft>
              <a:buNone/>
              <a:defRPr sz="1100">
                <a:latin typeface="Arimo Medium"/>
                <a:ea typeface="Arimo Medium"/>
                <a:cs typeface="Arimo Medium"/>
                <a:sym typeface="Arimo Medium"/>
              </a:defRPr>
            </a:lvl3pPr>
            <a:lvl4pPr lvl="3" algn="ctr">
              <a:lnSpc>
                <a:spcPct val="115000"/>
              </a:lnSpc>
              <a:spcBef>
                <a:spcPts val="0"/>
              </a:spcBef>
              <a:spcAft>
                <a:spcPts val="0"/>
              </a:spcAft>
              <a:buNone/>
              <a:defRPr sz="1100">
                <a:latin typeface="Arimo Medium"/>
                <a:ea typeface="Arimo Medium"/>
                <a:cs typeface="Arimo Medium"/>
                <a:sym typeface="Arimo Medium"/>
              </a:defRPr>
            </a:lvl4pPr>
            <a:lvl5pPr lvl="4" algn="ctr">
              <a:lnSpc>
                <a:spcPct val="115000"/>
              </a:lnSpc>
              <a:spcBef>
                <a:spcPts val="0"/>
              </a:spcBef>
              <a:spcAft>
                <a:spcPts val="0"/>
              </a:spcAft>
              <a:buNone/>
              <a:defRPr sz="1100">
                <a:latin typeface="Arimo Medium"/>
                <a:ea typeface="Arimo Medium"/>
                <a:cs typeface="Arimo Medium"/>
                <a:sym typeface="Arimo Medium"/>
              </a:defRPr>
            </a:lvl5pPr>
            <a:lvl6pPr lvl="5" algn="ctr">
              <a:lnSpc>
                <a:spcPct val="115000"/>
              </a:lnSpc>
              <a:spcBef>
                <a:spcPts val="0"/>
              </a:spcBef>
              <a:spcAft>
                <a:spcPts val="0"/>
              </a:spcAft>
              <a:buNone/>
              <a:defRPr sz="1100">
                <a:latin typeface="Arimo Medium"/>
                <a:ea typeface="Arimo Medium"/>
                <a:cs typeface="Arimo Medium"/>
                <a:sym typeface="Arimo Medium"/>
              </a:defRPr>
            </a:lvl6pPr>
            <a:lvl7pPr lvl="6" algn="ctr">
              <a:lnSpc>
                <a:spcPct val="115000"/>
              </a:lnSpc>
              <a:spcBef>
                <a:spcPts val="0"/>
              </a:spcBef>
              <a:spcAft>
                <a:spcPts val="0"/>
              </a:spcAft>
              <a:buNone/>
              <a:defRPr sz="1100">
                <a:latin typeface="Arimo Medium"/>
                <a:ea typeface="Arimo Medium"/>
                <a:cs typeface="Arimo Medium"/>
                <a:sym typeface="Arimo Medium"/>
              </a:defRPr>
            </a:lvl7pPr>
            <a:lvl8pPr lvl="7" algn="ctr">
              <a:lnSpc>
                <a:spcPct val="115000"/>
              </a:lnSpc>
              <a:spcBef>
                <a:spcPts val="0"/>
              </a:spcBef>
              <a:spcAft>
                <a:spcPts val="0"/>
              </a:spcAft>
              <a:buNone/>
              <a:defRPr sz="1100">
                <a:latin typeface="Arimo Medium"/>
                <a:ea typeface="Arimo Medium"/>
                <a:cs typeface="Arimo Medium"/>
                <a:sym typeface="Arimo Medium"/>
              </a:defRPr>
            </a:lvl8pPr>
            <a:lvl9pPr lvl="8" algn="ctr">
              <a:lnSpc>
                <a:spcPct val="115000"/>
              </a:lnSpc>
              <a:spcBef>
                <a:spcPts val="0"/>
              </a:spcBef>
              <a:spcAft>
                <a:spcPts val="0"/>
              </a:spcAft>
              <a:buNone/>
              <a:defRPr sz="1100">
                <a:latin typeface="Arimo Medium"/>
                <a:ea typeface="Arimo Medium"/>
                <a:cs typeface="Arimo Medium"/>
                <a:sym typeface="Arimo Medium"/>
              </a:defRPr>
            </a:lvl9pPr>
          </a:lstStyle>
          <a:p/>
        </p:txBody>
      </p:sp>
      <p:sp>
        <p:nvSpPr>
          <p:cNvPr id="209" name="Google Shape;209;p28"/>
          <p:cNvSpPr txBox="1"/>
          <p:nvPr>
            <p:ph idx="9" type="title"/>
          </p:nvPr>
        </p:nvSpPr>
        <p:spPr>
          <a:xfrm>
            <a:off x="4869750" y="2711175"/>
            <a:ext cx="2477400" cy="234000"/>
          </a:xfrm>
          <a:prstGeom prst="rect">
            <a:avLst/>
          </a:prstGeom>
        </p:spPr>
        <p:txBody>
          <a:bodyPr anchorCtr="0" anchor="b" bIns="0" lIns="0" spcFirstLastPara="1" rIns="0" wrap="square" tIns="0">
            <a:noAutofit/>
          </a:bodyPr>
          <a:lstStyle>
            <a:lvl1pPr lvl="0">
              <a:lnSpc>
                <a:spcPct val="100000"/>
              </a:lnSpc>
              <a:spcBef>
                <a:spcPts val="0"/>
              </a:spcBef>
              <a:spcAft>
                <a:spcPts val="0"/>
              </a:spcAft>
              <a:buNone/>
              <a:defRPr sz="1400"/>
            </a:lvl1pPr>
            <a:lvl2pPr lvl="1" algn="ctr">
              <a:lnSpc>
                <a:spcPct val="115000"/>
              </a:lnSpc>
              <a:spcBef>
                <a:spcPts val="0"/>
              </a:spcBef>
              <a:spcAft>
                <a:spcPts val="0"/>
              </a:spcAft>
              <a:buNone/>
              <a:defRPr sz="2000">
                <a:latin typeface="Arimo Medium"/>
                <a:ea typeface="Arimo Medium"/>
                <a:cs typeface="Arimo Medium"/>
                <a:sym typeface="Arimo Medium"/>
              </a:defRPr>
            </a:lvl2pPr>
            <a:lvl3pPr lvl="2" algn="ctr">
              <a:lnSpc>
                <a:spcPct val="115000"/>
              </a:lnSpc>
              <a:spcBef>
                <a:spcPts val="0"/>
              </a:spcBef>
              <a:spcAft>
                <a:spcPts val="0"/>
              </a:spcAft>
              <a:buNone/>
              <a:defRPr sz="2000">
                <a:latin typeface="Arimo Medium"/>
                <a:ea typeface="Arimo Medium"/>
                <a:cs typeface="Arimo Medium"/>
                <a:sym typeface="Arimo Medium"/>
              </a:defRPr>
            </a:lvl3pPr>
            <a:lvl4pPr lvl="3" algn="ctr">
              <a:lnSpc>
                <a:spcPct val="115000"/>
              </a:lnSpc>
              <a:spcBef>
                <a:spcPts val="0"/>
              </a:spcBef>
              <a:spcAft>
                <a:spcPts val="0"/>
              </a:spcAft>
              <a:buNone/>
              <a:defRPr sz="2000">
                <a:latin typeface="Arimo Medium"/>
                <a:ea typeface="Arimo Medium"/>
                <a:cs typeface="Arimo Medium"/>
                <a:sym typeface="Arimo Medium"/>
              </a:defRPr>
            </a:lvl4pPr>
            <a:lvl5pPr lvl="4" algn="ctr">
              <a:lnSpc>
                <a:spcPct val="115000"/>
              </a:lnSpc>
              <a:spcBef>
                <a:spcPts val="0"/>
              </a:spcBef>
              <a:spcAft>
                <a:spcPts val="0"/>
              </a:spcAft>
              <a:buNone/>
              <a:defRPr sz="2000">
                <a:latin typeface="Arimo Medium"/>
                <a:ea typeface="Arimo Medium"/>
                <a:cs typeface="Arimo Medium"/>
                <a:sym typeface="Arimo Medium"/>
              </a:defRPr>
            </a:lvl5pPr>
            <a:lvl6pPr lvl="5" algn="ctr">
              <a:lnSpc>
                <a:spcPct val="115000"/>
              </a:lnSpc>
              <a:spcBef>
                <a:spcPts val="0"/>
              </a:spcBef>
              <a:spcAft>
                <a:spcPts val="0"/>
              </a:spcAft>
              <a:buNone/>
              <a:defRPr sz="2000">
                <a:latin typeface="Arimo Medium"/>
                <a:ea typeface="Arimo Medium"/>
                <a:cs typeface="Arimo Medium"/>
                <a:sym typeface="Arimo Medium"/>
              </a:defRPr>
            </a:lvl6pPr>
            <a:lvl7pPr lvl="6" algn="ctr">
              <a:lnSpc>
                <a:spcPct val="115000"/>
              </a:lnSpc>
              <a:spcBef>
                <a:spcPts val="0"/>
              </a:spcBef>
              <a:spcAft>
                <a:spcPts val="0"/>
              </a:spcAft>
              <a:buNone/>
              <a:defRPr sz="2000">
                <a:latin typeface="Arimo Medium"/>
                <a:ea typeface="Arimo Medium"/>
                <a:cs typeface="Arimo Medium"/>
                <a:sym typeface="Arimo Medium"/>
              </a:defRPr>
            </a:lvl7pPr>
            <a:lvl8pPr lvl="7" algn="ctr">
              <a:lnSpc>
                <a:spcPct val="115000"/>
              </a:lnSpc>
              <a:spcBef>
                <a:spcPts val="0"/>
              </a:spcBef>
              <a:spcAft>
                <a:spcPts val="0"/>
              </a:spcAft>
              <a:buNone/>
              <a:defRPr sz="2000">
                <a:latin typeface="Arimo Medium"/>
                <a:ea typeface="Arimo Medium"/>
                <a:cs typeface="Arimo Medium"/>
                <a:sym typeface="Arimo Medium"/>
              </a:defRPr>
            </a:lvl8pPr>
            <a:lvl9pPr lvl="8" algn="ctr">
              <a:lnSpc>
                <a:spcPct val="115000"/>
              </a:lnSpc>
              <a:spcBef>
                <a:spcPts val="0"/>
              </a:spcBef>
              <a:spcAft>
                <a:spcPts val="0"/>
              </a:spcAft>
              <a:buNone/>
              <a:defRPr sz="2000">
                <a:latin typeface="Arimo Medium"/>
                <a:ea typeface="Arimo Medium"/>
                <a:cs typeface="Arimo Medium"/>
                <a:sym typeface="Arimo Medium"/>
              </a:defRPr>
            </a:lvl9pPr>
          </a:lstStyle>
          <a:p/>
        </p:txBody>
      </p:sp>
      <p:sp>
        <p:nvSpPr>
          <p:cNvPr id="210" name="Google Shape;210;p28"/>
          <p:cNvSpPr txBox="1"/>
          <p:nvPr>
            <p:ph idx="13" type="title"/>
          </p:nvPr>
        </p:nvSpPr>
        <p:spPr>
          <a:xfrm>
            <a:off x="4869750" y="2980425"/>
            <a:ext cx="2832600" cy="525600"/>
          </a:xfrm>
          <a:prstGeom prst="rect">
            <a:avLst/>
          </a:prstGeom>
        </p:spPr>
        <p:txBody>
          <a:bodyPr anchorCtr="0" anchor="t" bIns="182875" lIns="0" spcFirstLastPara="1" rIns="182875" wrap="square" tIns="0">
            <a:noAutofit/>
          </a:bodyPr>
          <a:lstStyle>
            <a:lvl1pPr lvl="0">
              <a:lnSpc>
                <a:spcPct val="115000"/>
              </a:lnSpc>
              <a:spcBef>
                <a:spcPts val="0"/>
              </a:spcBef>
              <a:spcAft>
                <a:spcPts val="0"/>
              </a:spcAft>
              <a:buNone/>
              <a:defRPr sz="800"/>
            </a:lvl1pPr>
            <a:lvl2pPr lvl="1" algn="ctr">
              <a:lnSpc>
                <a:spcPct val="115000"/>
              </a:lnSpc>
              <a:spcBef>
                <a:spcPts val="0"/>
              </a:spcBef>
              <a:spcAft>
                <a:spcPts val="0"/>
              </a:spcAft>
              <a:buNone/>
              <a:defRPr sz="1100">
                <a:latin typeface="Arimo Medium"/>
                <a:ea typeface="Arimo Medium"/>
                <a:cs typeface="Arimo Medium"/>
                <a:sym typeface="Arimo Medium"/>
              </a:defRPr>
            </a:lvl2pPr>
            <a:lvl3pPr lvl="2" algn="ctr">
              <a:lnSpc>
                <a:spcPct val="115000"/>
              </a:lnSpc>
              <a:spcBef>
                <a:spcPts val="0"/>
              </a:spcBef>
              <a:spcAft>
                <a:spcPts val="0"/>
              </a:spcAft>
              <a:buNone/>
              <a:defRPr sz="1100">
                <a:latin typeface="Arimo Medium"/>
                <a:ea typeface="Arimo Medium"/>
                <a:cs typeface="Arimo Medium"/>
                <a:sym typeface="Arimo Medium"/>
              </a:defRPr>
            </a:lvl3pPr>
            <a:lvl4pPr lvl="3" algn="ctr">
              <a:lnSpc>
                <a:spcPct val="115000"/>
              </a:lnSpc>
              <a:spcBef>
                <a:spcPts val="0"/>
              </a:spcBef>
              <a:spcAft>
                <a:spcPts val="0"/>
              </a:spcAft>
              <a:buNone/>
              <a:defRPr sz="1100">
                <a:latin typeface="Arimo Medium"/>
                <a:ea typeface="Arimo Medium"/>
                <a:cs typeface="Arimo Medium"/>
                <a:sym typeface="Arimo Medium"/>
              </a:defRPr>
            </a:lvl4pPr>
            <a:lvl5pPr lvl="4" algn="ctr">
              <a:lnSpc>
                <a:spcPct val="115000"/>
              </a:lnSpc>
              <a:spcBef>
                <a:spcPts val="0"/>
              </a:spcBef>
              <a:spcAft>
                <a:spcPts val="0"/>
              </a:spcAft>
              <a:buNone/>
              <a:defRPr sz="1100">
                <a:latin typeface="Arimo Medium"/>
                <a:ea typeface="Arimo Medium"/>
                <a:cs typeface="Arimo Medium"/>
                <a:sym typeface="Arimo Medium"/>
              </a:defRPr>
            </a:lvl5pPr>
            <a:lvl6pPr lvl="5" algn="ctr">
              <a:lnSpc>
                <a:spcPct val="115000"/>
              </a:lnSpc>
              <a:spcBef>
                <a:spcPts val="0"/>
              </a:spcBef>
              <a:spcAft>
                <a:spcPts val="0"/>
              </a:spcAft>
              <a:buNone/>
              <a:defRPr sz="1100">
                <a:latin typeface="Arimo Medium"/>
                <a:ea typeface="Arimo Medium"/>
                <a:cs typeface="Arimo Medium"/>
                <a:sym typeface="Arimo Medium"/>
              </a:defRPr>
            </a:lvl6pPr>
            <a:lvl7pPr lvl="6" algn="ctr">
              <a:lnSpc>
                <a:spcPct val="115000"/>
              </a:lnSpc>
              <a:spcBef>
                <a:spcPts val="0"/>
              </a:spcBef>
              <a:spcAft>
                <a:spcPts val="0"/>
              </a:spcAft>
              <a:buNone/>
              <a:defRPr sz="1100">
                <a:latin typeface="Arimo Medium"/>
                <a:ea typeface="Arimo Medium"/>
                <a:cs typeface="Arimo Medium"/>
                <a:sym typeface="Arimo Medium"/>
              </a:defRPr>
            </a:lvl7pPr>
            <a:lvl8pPr lvl="7" algn="ctr">
              <a:lnSpc>
                <a:spcPct val="115000"/>
              </a:lnSpc>
              <a:spcBef>
                <a:spcPts val="0"/>
              </a:spcBef>
              <a:spcAft>
                <a:spcPts val="0"/>
              </a:spcAft>
              <a:buNone/>
              <a:defRPr sz="1100">
                <a:latin typeface="Arimo Medium"/>
                <a:ea typeface="Arimo Medium"/>
                <a:cs typeface="Arimo Medium"/>
                <a:sym typeface="Arimo Medium"/>
              </a:defRPr>
            </a:lvl8pPr>
            <a:lvl9pPr lvl="8" algn="ctr">
              <a:lnSpc>
                <a:spcPct val="115000"/>
              </a:lnSpc>
              <a:spcBef>
                <a:spcPts val="0"/>
              </a:spcBef>
              <a:spcAft>
                <a:spcPts val="0"/>
              </a:spcAft>
              <a:buNone/>
              <a:defRPr sz="1100">
                <a:latin typeface="Arimo Medium"/>
                <a:ea typeface="Arimo Medium"/>
                <a:cs typeface="Arimo Medium"/>
                <a:sym typeface="Arimo Medium"/>
              </a:defRPr>
            </a:lvl9pPr>
          </a:lstStyle>
          <a:p/>
        </p:txBody>
      </p:sp>
      <p:sp>
        <p:nvSpPr>
          <p:cNvPr id="211" name="Google Shape;211;p28"/>
          <p:cNvSpPr txBox="1"/>
          <p:nvPr>
            <p:ph idx="14" type="title"/>
          </p:nvPr>
        </p:nvSpPr>
        <p:spPr>
          <a:xfrm>
            <a:off x="6033800" y="3882975"/>
            <a:ext cx="2477400" cy="234000"/>
          </a:xfrm>
          <a:prstGeom prst="rect">
            <a:avLst/>
          </a:prstGeom>
        </p:spPr>
        <p:txBody>
          <a:bodyPr anchorCtr="0" anchor="b" bIns="0" lIns="0" spcFirstLastPara="1" rIns="0" wrap="square" tIns="0">
            <a:noAutofit/>
          </a:bodyPr>
          <a:lstStyle>
            <a:lvl1pPr lvl="0">
              <a:lnSpc>
                <a:spcPct val="100000"/>
              </a:lnSpc>
              <a:spcBef>
                <a:spcPts val="0"/>
              </a:spcBef>
              <a:spcAft>
                <a:spcPts val="0"/>
              </a:spcAft>
              <a:buNone/>
              <a:defRPr sz="1400"/>
            </a:lvl1pPr>
            <a:lvl2pPr lvl="1" algn="ctr">
              <a:lnSpc>
                <a:spcPct val="115000"/>
              </a:lnSpc>
              <a:spcBef>
                <a:spcPts val="0"/>
              </a:spcBef>
              <a:spcAft>
                <a:spcPts val="0"/>
              </a:spcAft>
              <a:buNone/>
              <a:defRPr sz="2000">
                <a:latin typeface="Arimo Medium"/>
                <a:ea typeface="Arimo Medium"/>
                <a:cs typeface="Arimo Medium"/>
                <a:sym typeface="Arimo Medium"/>
              </a:defRPr>
            </a:lvl2pPr>
            <a:lvl3pPr lvl="2" algn="ctr">
              <a:lnSpc>
                <a:spcPct val="115000"/>
              </a:lnSpc>
              <a:spcBef>
                <a:spcPts val="0"/>
              </a:spcBef>
              <a:spcAft>
                <a:spcPts val="0"/>
              </a:spcAft>
              <a:buNone/>
              <a:defRPr sz="2000">
                <a:latin typeface="Arimo Medium"/>
                <a:ea typeface="Arimo Medium"/>
                <a:cs typeface="Arimo Medium"/>
                <a:sym typeface="Arimo Medium"/>
              </a:defRPr>
            </a:lvl3pPr>
            <a:lvl4pPr lvl="3" algn="ctr">
              <a:lnSpc>
                <a:spcPct val="115000"/>
              </a:lnSpc>
              <a:spcBef>
                <a:spcPts val="0"/>
              </a:spcBef>
              <a:spcAft>
                <a:spcPts val="0"/>
              </a:spcAft>
              <a:buNone/>
              <a:defRPr sz="2000">
                <a:latin typeface="Arimo Medium"/>
                <a:ea typeface="Arimo Medium"/>
                <a:cs typeface="Arimo Medium"/>
                <a:sym typeface="Arimo Medium"/>
              </a:defRPr>
            </a:lvl4pPr>
            <a:lvl5pPr lvl="4" algn="ctr">
              <a:lnSpc>
                <a:spcPct val="115000"/>
              </a:lnSpc>
              <a:spcBef>
                <a:spcPts val="0"/>
              </a:spcBef>
              <a:spcAft>
                <a:spcPts val="0"/>
              </a:spcAft>
              <a:buNone/>
              <a:defRPr sz="2000">
                <a:latin typeface="Arimo Medium"/>
                <a:ea typeface="Arimo Medium"/>
                <a:cs typeface="Arimo Medium"/>
                <a:sym typeface="Arimo Medium"/>
              </a:defRPr>
            </a:lvl5pPr>
            <a:lvl6pPr lvl="5" algn="ctr">
              <a:lnSpc>
                <a:spcPct val="115000"/>
              </a:lnSpc>
              <a:spcBef>
                <a:spcPts val="0"/>
              </a:spcBef>
              <a:spcAft>
                <a:spcPts val="0"/>
              </a:spcAft>
              <a:buNone/>
              <a:defRPr sz="2000">
                <a:latin typeface="Arimo Medium"/>
                <a:ea typeface="Arimo Medium"/>
                <a:cs typeface="Arimo Medium"/>
                <a:sym typeface="Arimo Medium"/>
              </a:defRPr>
            </a:lvl6pPr>
            <a:lvl7pPr lvl="6" algn="ctr">
              <a:lnSpc>
                <a:spcPct val="115000"/>
              </a:lnSpc>
              <a:spcBef>
                <a:spcPts val="0"/>
              </a:spcBef>
              <a:spcAft>
                <a:spcPts val="0"/>
              </a:spcAft>
              <a:buNone/>
              <a:defRPr sz="2000">
                <a:latin typeface="Arimo Medium"/>
                <a:ea typeface="Arimo Medium"/>
                <a:cs typeface="Arimo Medium"/>
                <a:sym typeface="Arimo Medium"/>
              </a:defRPr>
            </a:lvl7pPr>
            <a:lvl8pPr lvl="7" algn="ctr">
              <a:lnSpc>
                <a:spcPct val="115000"/>
              </a:lnSpc>
              <a:spcBef>
                <a:spcPts val="0"/>
              </a:spcBef>
              <a:spcAft>
                <a:spcPts val="0"/>
              </a:spcAft>
              <a:buNone/>
              <a:defRPr sz="2000">
                <a:latin typeface="Arimo Medium"/>
                <a:ea typeface="Arimo Medium"/>
                <a:cs typeface="Arimo Medium"/>
                <a:sym typeface="Arimo Medium"/>
              </a:defRPr>
            </a:lvl8pPr>
            <a:lvl9pPr lvl="8" algn="ctr">
              <a:lnSpc>
                <a:spcPct val="115000"/>
              </a:lnSpc>
              <a:spcBef>
                <a:spcPts val="0"/>
              </a:spcBef>
              <a:spcAft>
                <a:spcPts val="0"/>
              </a:spcAft>
              <a:buNone/>
              <a:defRPr sz="2000">
                <a:latin typeface="Arimo Medium"/>
                <a:ea typeface="Arimo Medium"/>
                <a:cs typeface="Arimo Medium"/>
                <a:sym typeface="Arimo Medium"/>
              </a:defRPr>
            </a:lvl9pPr>
          </a:lstStyle>
          <a:p/>
        </p:txBody>
      </p:sp>
      <p:sp>
        <p:nvSpPr>
          <p:cNvPr id="212" name="Google Shape;212;p28"/>
          <p:cNvSpPr txBox="1"/>
          <p:nvPr>
            <p:ph idx="15" type="title"/>
          </p:nvPr>
        </p:nvSpPr>
        <p:spPr>
          <a:xfrm>
            <a:off x="6033800" y="4152225"/>
            <a:ext cx="2832600" cy="525600"/>
          </a:xfrm>
          <a:prstGeom prst="rect">
            <a:avLst/>
          </a:prstGeom>
        </p:spPr>
        <p:txBody>
          <a:bodyPr anchorCtr="0" anchor="t" bIns="182875" lIns="0" spcFirstLastPara="1" rIns="182875" wrap="square" tIns="0">
            <a:noAutofit/>
          </a:bodyPr>
          <a:lstStyle>
            <a:lvl1pPr lvl="0">
              <a:lnSpc>
                <a:spcPct val="115000"/>
              </a:lnSpc>
              <a:spcBef>
                <a:spcPts val="0"/>
              </a:spcBef>
              <a:spcAft>
                <a:spcPts val="0"/>
              </a:spcAft>
              <a:buNone/>
              <a:defRPr sz="800"/>
            </a:lvl1pPr>
            <a:lvl2pPr lvl="1" algn="ctr">
              <a:lnSpc>
                <a:spcPct val="115000"/>
              </a:lnSpc>
              <a:spcBef>
                <a:spcPts val="0"/>
              </a:spcBef>
              <a:spcAft>
                <a:spcPts val="0"/>
              </a:spcAft>
              <a:buNone/>
              <a:defRPr sz="1100">
                <a:latin typeface="Arimo Medium"/>
                <a:ea typeface="Arimo Medium"/>
                <a:cs typeface="Arimo Medium"/>
                <a:sym typeface="Arimo Medium"/>
              </a:defRPr>
            </a:lvl2pPr>
            <a:lvl3pPr lvl="2" algn="ctr">
              <a:lnSpc>
                <a:spcPct val="115000"/>
              </a:lnSpc>
              <a:spcBef>
                <a:spcPts val="0"/>
              </a:spcBef>
              <a:spcAft>
                <a:spcPts val="0"/>
              </a:spcAft>
              <a:buNone/>
              <a:defRPr sz="1100">
                <a:latin typeface="Arimo Medium"/>
                <a:ea typeface="Arimo Medium"/>
                <a:cs typeface="Arimo Medium"/>
                <a:sym typeface="Arimo Medium"/>
              </a:defRPr>
            </a:lvl3pPr>
            <a:lvl4pPr lvl="3" algn="ctr">
              <a:lnSpc>
                <a:spcPct val="115000"/>
              </a:lnSpc>
              <a:spcBef>
                <a:spcPts val="0"/>
              </a:spcBef>
              <a:spcAft>
                <a:spcPts val="0"/>
              </a:spcAft>
              <a:buNone/>
              <a:defRPr sz="1100">
                <a:latin typeface="Arimo Medium"/>
                <a:ea typeface="Arimo Medium"/>
                <a:cs typeface="Arimo Medium"/>
                <a:sym typeface="Arimo Medium"/>
              </a:defRPr>
            </a:lvl4pPr>
            <a:lvl5pPr lvl="4" algn="ctr">
              <a:lnSpc>
                <a:spcPct val="115000"/>
              </a:lnSpc>
              <a:spcBef>
                <a:spcPts val="0"/>
              </a:spcBef>
              <a:spcAft>
                <a:spcPts val="0"/>
              </a:spcAft>
              <a:buNone/>
              <a:defRPr sz="1100">
                <a:latin typeface="Arimo Medium"/>
                <a:ea typeface="Arimo Medium"/>
                <a:cs typeface="Arimo Medium"/>
                <a:sym typeface="Arimo Medium"/>
              </a:defRPr>
            </a:lvl5pPr>
            <a:lvl6pPr lvl="5" algn="ctr">
              <a:lnSpc>
                <a:spcPct val="115000"/>
              </a:lnSpc>
              <a:spcBef>
                <a:spcPts val="0"/>
              </a:spcBef>
              <a:spcAft>
                <a:spcPts val="0"/>
              </a:spcAft>
              <a:buNone/>
              <a:defRPr sz="1100">
                <a:latin typeface="Arimo Medium"/>
                <a:ea typeface="Arimo Medium"/>
                <a:cs typeface="Arimo Medium"/>
                <a:sym typeface="Arimo Medium"/>
              </a:defRPr>
            </a:lvl6pPr>
            <a:lvl7pPr lvl="6" algn="ctr">
              <a:lnSpc>
                <a:spcPct val="115000"/>
              </a:lnSpc>
              <a:spcBef>
                <a:spcPts val="0"/>
              </a:spcBef>
              <a:spcAft>
                <a:spcPts val="0"/>
              </a:spcAft>
              <a:buNone/>
              <a:defRPr sz="1100">
                <a:latin typeface="Arimo Medium"/>
                <a:ea typeface="Arimo Medium"/>
                <a:cs typeface="Arimo Medium"/>
                <a:sym typeface="Arimo Medium"/>
              </a:defRPr>
            </a:lvl7pPr>
            <a:lvl8pPr lvl="7" algn="ctr">
              <a:lnSpc>
                <a:spcPct val="115000"/>
              </a:lnSpc>
              <a:spcBef>
                <a:spcPts val="0"/>
              </a:spcBef>
              <a:spcAft>
                <a:spcPts val="0"/>
              </a:spcAft>
              <a:buNone/>
              <a:defRPr sz="1100">
                <a:latin typeface="Arimo Medium"/>
                <a:ea typeface="Arimo Medium"/>
                <a:cs typeface="Arimo Medium"/>
                <a:sym typeface="Arimo Medium"/>
              </a:defRPr>
            </a:lvl8pPr>
            <a:lvl9pPr lvl="8" algn="ctr">
              <a:lnSpc>
                <a:spcPct val="115000"/>
              </a:lnSpc>
              <a:spcBef>
                <a:spcPts val="0"/>
              </a:spcBef>
              <a:spcAft>
                <a:spcPts val="0"/>
              </a:spcAft>
              <a:buNone/>
              <a:defRPr sz="1100">
                <a:latin typeface="Arimo Medium"/>
                <a:ea typeface="Arimo Medium"/>
                <a:cs typeface="Arimo Medium"/>
                <a:sym typeface="Arimo Medium"/>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1">
  <p:cSld name="CUSTOM_14">
    <p:bg>
      <p:bgPr>
        <a:solidFill>
          <a:schemeClr val="accent5"/>
        </a:solidFill>
      </p:bgPr>
    </p:bg>
    <p:spTree>
      <p:nvGrpSpPr>
        <p:cNvPr id="213" name="Shape 213"/>
        <p:cNvGrpSpPr/>
        <p:nvPr/>
      </p:nvGrpSpPr>
      <p:grpSpPr>
        <a:xfrm>
          <a:off x="0" y="0"/>
          <a:ext cx="0" cy="0"/>
          <a:chOff x="0" y="0"/>
          <a:chExt cx="0" cy="0"/>
        </a:xfrm>
      </p:grpSpPr>
      <p:sp>
        <p:nvSpPr>
          <p:cNvPr id="214" name="Google Shape;214;p29"/>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215" name="Google Shape;215;p29"/>
          <p:cNvSpPr txBox="1"/>
          <p:nvPr>
            <p:ph idx="1"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16" name="Google Shape;216;p29"/>
          <p:cNvSpPr txBox="1"/>
          <p:nvPr>
            <p:ph idx="2"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17" name="Google Shape;217;p29"/>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218" name="Google Shape;218;p29"/>
          <p:cNvSpPr txBox="1"/>
          <p:nvPr>
            <p:ph idx="3" type="body"/>
          </p:nvPr>
        </p:nvSpPr>
        <p:spPr>
          <a:xfrm>
            <a:off x="226690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19" name="Google Shape;219;p29"/>
          <p:cNvSpPr txBox="1"/>
          <p:nvPr>
            <p:ph idx="4" type="body"/>
          </p:nvPr>
        </p:nvSpPr>
        <p:spPr>
          <a:xfrm>
            <a:off x="400685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20" name="Google Shape;220;p29"/>
          <p:cNvSpPr txBox="1"/>
          <p:nvPr>
            <p:ph idx="5" type="body"/>
          </p:nvPr>
        </p:nvSpPr>
        <p:spPr>
          <a:xfrm>
            <a:off x="574820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21" name="Google Shape;221;p29"/>
          <p:cNvSpPr txBox="1"/>
          <p:nvPr>
            <p:ph idx="6" type="body"/>
          </p:nvPr>
        </p:nvSpPr>
        <p:spPr>
          <a:xfrm>
            <a:off x="7450750" y="3184400"/>
            <a:ext cx="1304700" cy="1297800"/>
          </a:xfrm>
          <a:prstGeom prst="rect">
            <a:avLst/>
          </a:prstGeom>
        </p:spPr>
        <p:txBody>
          <a:bodyPr anchorCtr="0" anchor="t" bIns="91425" lIns="0" spcFirstLastPara="1" rIns="0" wrap="square" tIns="91425">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22" name="Google Shape;222;p29"/>
          <p:cNvSpPr txBox="1"/>
          <p:nvPr>
            <p:ph idx="7" type="subTitle"/>
          </p:nvPr>
        </p:nvSpPr>
        <p:spPr>
          <a:xfrm>
            <a:off x="226700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223" name="Google Shape;223;p29"/>
          <p:cNvSpPr txBox="1"/>
          <p:nvPr>
            <p:ph idx="8" type="subTitle"/>
          </p:nvPr>
        </p:nvSpPr>
        <p:spPr>
          <a:xfrm>
            <a:off x="400685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224" name="Google Shape;224;p29"/>
          <p:cNvSpPr txBox="1"/>
          <p:nvPr>
            <p:ph idx="9" type="subTitle"/>
          </p:nvPr>
        </p:nvSpPr>
        <p:spPr>
          <a:xfrm>
            <a:off x="574750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
        <p:nvSpPr>
          <p:cNvPr id="225" name="Google Shape;225;p29"/>
          <p:cNvSpPr txBox="1"/>
          <p:nvPr>
            <p:ph idx="13" type="subTitle"/>
          </p:nvPr>
        </p:nvSpPr>
        <p:spPr>
          <a:xfrm>
            <a:off x="7488850" y="2419500"/>
            <a:ext cx="1304700" cy="555600"/>
          </a:xfrm>
          <a:prstGeom prst="rect">
            <a:avLst/>
          </a:prstGeom>
        </p:spPr>
        <p:txBody>
          <a:bodyPr anchorCtr="0" anchor="b" bIns="0" lIns="0" spcFirstLastPara="1" rIns="0" wrap="square" tIns="0">
            <a:noAutofit/>
          </a:bodyPr>
          <a:lstStyle>
            <a:lvl1pPr lvl="0">
              <a:spcBef>
                <a:spcPts val="0"/>
              </a:spcBef>
              <a:spcAft>
                <a:spcPts val="0"/>
              </a:spcAft>
              <a:buSzPts val="1400"/>
              <a:buFont typeface="Arimo"/>
              <a:buNone/>
              <a:defRPr>
                <a:latin typeface="Arimo"/>
                <a:ea typeface="Arimo"/>
                <a:cs typeface="Arimo"/>
                <a:sym typeface="Arimo"/>
              </a:defRPr>
            </a:lvl1pPr>
            <a:lvl2pPr lvl="1">
              <a:spcBef>
                <a:spcPts val="0"/>
              </a:spcBef>
              <a:spcAft>
                <a:spcPts val="0"/>
              </a:spcAft>
              <a:buSzPts val="1400"/>
              <a:buFont typeface="Arimo"/>
              <a:buNone/>
              <a:defRPr>
                <a:latin typeface="Arimo"/>
                <a:ea typeface="Arimo"/>
                <a:cs typeface="Arimo"/>
                <a:sym typeface="Arimo"/>
              </a:defRPr>
            </a:lvl2pPr>
            <a:lvl3pPr lvl="2">
              <a:spcBef>
                <a:spcPts val="0"/>
              </a:spcBef>
              <a:spcAft>
                <a:spcPts val="0"/>
              </a:spcAft>
              <a:buSzPts val="1400"/>
              <a:buFont typeface="Arimo"/>
              <a:buNone/>
              <a:defRPr>
                <a:latin typeface="Arimo"/>
                <a:ea typeface="Arimo"/>
                <a:cs typeface="Arimo"/>
                <a:sym typeface="Arimo"/>
              </a:defRPr>
            </a:lvl3pPr>
            <a:lvl4pPr lvl="3">
              <a:spcBef>
                <a:spcPts val="0"/>
              </a:spcBef>
              <a:spcAft>
                <a:spcPts val="0"/>
              </a:spcAft>
              <a:buSzPts val="1400"/>
              <a:buFont typeface="Arimo"/>
              <a:buNone/>
              <a:defRPr>
                <a:latin typeface="Arimo"/>
                <a:ea typeface="Arimo"/>
                <a:cs typeface="Arimo"/>
                <a:sym typeface="Arimo"/>
              </a:defRPr>
            </a:lvl4pPr>
            <a:lvl5pPr lvl="4">
              <a:spcBef>
                <a:spcPts val="0"/>
              </a:spcBef>
              <a:spcAft>
                <a:spcPts val="0"/>
              </a:spcAft>
              <a:buSzPts val="1400"/>
              <a:buFont typeface="Arimo"/>
              <a:buNone/>
              <a:defRPr>
                <a:latin typeface="Arimo"/>
                <a:ea typeface="Arimo"/>
                <a:cs typeface="Arimo"/>
                <a:sym typeface="Arimo"/>
              </a:defRPr>
            </a:lvl5pPr>
            <a:lvl6pPr lvl="5">
              <a:spcBef>
                <a:spcPts val="0"/>
              </a:spcBef>
              <a:spcAft>
                <a:spcPts val="0"/>
              </a:spcAft>
              <a:buSzPts val="1400"/>
              <a:buFont typeface="Arimo"/>
              <a:buNone/>
              <a:defRPr>
                <a:latin typeface="Arimo"/>
                <a:ea typeface="Arimo"/>
                <a:cs typeface="Arimo"/>
                <a:sym typeface="Arimo"/>
              </a:defRPr>
            </a:lvl6pPr>
            <a:lvl7pPr lvl="6">
              <a:spcBef>
                <a:spcPts val="0"/>
              </a:spcBef>
              <a:spcAft>
                <a:spcPts val="0"/>
              </a:spcAft>
              <a:buSzPts val="1400"/>
              <a:buFont typeface="Arimo"/>
              <a:buNone/>
              <a:defRPr>
                <a:latin typeface="Arimo"/>
                <a:ea typeface="Arimo"/>
                <a:cs typeface="Arimo"/>
                <a:sym typeface="Arimo"/>
              </a:defRPr>
            </a:lvl7pPr>
            <a:lvl8pPr lvl="7">
              <a:spcBef>
                <a:spcPts val="0"/>
              </a:spcBef>
              <a:spcAft>
                <a:spcPts val="0"/>
              </a:spcAft>
              <a:buSzPts val="1400"/>
              <a:buFont typeface="Arimo"/>
              <a:buNone/>
              <a:defRPr>
                <a:latin typeface="Arimo"/>
                <a:ea typeface="Arimo"/>
                <a:cs typeface="Arimo"/>
                <a:sym typeface="Arimo"/>
              </a:defRPr>
            </a:lvl8pPr>
            <a:lvl9pPr lvl="8">
              <a:spcBef>
                <a:spcPts val="0"/>
              </a:spcBef>
              <a:spcAft>
                <a:spcPts val="0"/>
              </a:spcAft>
              <a:buSzPts val="1400"/>
              <a:buFont typeface="Arimo"/>
              <a:buNone/>
              <a:defRPr>
                <a:latin typeface="Arimo"/>
                <a:ea typeface="Arimo"/>
                <a:cs typeface="Arimo"/>
                <a:sym typeface="Arimo"/>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image">
  <p:cSld name="CUSTOM_15">
    <p:bg>
      <p:bgPr>
        <a:solidFill>
          <a:schemeClr val="accent5"/>
        </a:solidFill>
      </p:bgPr>
    </p:bg>
    <p:spTree>
      <p:nvGrpSpPr>
        <p:cNvPr id="226" name="Shape 226"/>
        <p:cNvGrpSpPr/>
        <p:nvPr/>
      </p:nvGrpSpPr>
      <p:grpSpPr>
        <a:xfrm>
          <a:off x="0" y="0"/>
          <a:ext cx="0" cy="0"/>
          <a:chOff x="0" y="0"/>
          <a:chExt cx="0" cy="0"/>
        </a:xfrm>
      </p:grpSpPr>
      <p:sp>
        <p:nvSpPr>
          <p:cNvPr id="227" name="Google Shape;227;p30"/>
          <p:cNvSpPr txBox="1"/>
          <p:nvPr>
            <p:ph type="title"/>
          </p:nvPr>
        </p:nvSpPr>
        <p:spPr>
          <a:xfrm>
            <a:off x="5321925" y="506100"/>
            <a:ext cx="3544500" cy="5793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228" name="Google Shape;228;p30"/>
          <p:cNvSpPr/>
          <p:nvPr>
            <p:ph idx="2" type="pic"/>
          </p:nvPr>
        </p:nvSpPr>
        <p:spPr>
          <a:xfrm>
            <a:off x="392100" y="411300"/>
            <a:ext cx="4297500" cy="4333200"/>
          </a:xfrm>
          <a:prstGeom prst="roundRect">
            <a:avLst>
              <a:gd fmla="val 12298" name="adj"/>
            </a:avLst>
          </a:prstGeom>
          <a:noFill/>
          <a:ln>
            <a:noFill/>
          </a:ln>
        </p:spPr>
      </p:sp>
      <p:sp>
        <p:nvSpPr>
          <p:cNvPr id="229" name="Google Shape;229;p30"/>
          <p:cNvSpPr txBox="1"/>
          <p:nvPr>
            <p:ph idx="1"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30" name="Google Shape;230;p30"/>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storyboards ">
  <p:cSld name="CUSTOM_17_1">
    <p:bg>
      <p:bgPr>
        <a:solidFill>
          <a:schemeClr val="accent5"/>
        </a:solidFill>
      </p:bgPr>
    </p:bg>
    <p:spTree>
      <p:nvGrpSpPr>
        <p:cNvPr id="231" name="Shape 231"/>
        <p:cNvGrpSpPr/>
        <p:nvPr/>
      </p:nvGrpSpPr>
      <p:grpSpPr>
        <a:xfrm>
          <a:off x="0" y="0"/>
          <a:ext cx="0" cy="0"/>
          <a:chOff x="0" y="0"/>
          <a:chExt cx="0" cy="0"/>
        </a:xfrm>
      </p:grpSpPr>
      <p:sp>
        <p:nvSpPr>
          <p:cNvPr id="232" name="Google Shape;232;p31"/>
          <p:cNvSpPr txBox="1"/>
          <p:nvPr>
            <p:ph idx="1" type="subTitle"/>
          </p:nvPr>
        </p:nvSpPr>
        <p:spPr>
          <a:xfrm>
            <a:off x="27750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233" name="Google Shape;233;p31"/>
          <p:cNvSpPr/>
          <p:nvPr>
            <p:ph idx="2" type="pic"/>
          </p:nvPr>
        </p:nvSpPr>
        <p:spPr>
          <a:xfrm>
            <a:off x="289100" y="1685250"/>
            <a:ext cx="1751100" cy="1773000"/>
          </a:xfrm>
          <a:prstGeom prst="roundRect">
            <a:avLst>
              <a:gd fmla="val 11894" name="adj"/>
            </a:avLst>
          </a:prstGeom>
          <a:noFill/>
          <a:ln>
            <a:noFill/>
          </a:ln>
        </p:spPr>
      </p:sp>
      <p:sp>
        <p:nvSpPr>
          <p:cNvPr id="234" name="Google Shape;234;p31"/>
          <p:cNvSpPr/>
          <p:nvPr>
            <p:ph idx="3" type="pic"/>
          </p:nvPr>
        </p:nvSpPr>
        <p:spPr>
          <a:xfrm>
            <a:off x="2152200" y="1685250"/>
            <a:ext cx="1751100" cy="1773000"/>
          </a:xfrm>
          <a:prstGeom prst="roundRect">
            <a:avLst>
              <a:gd fmla="val 11894" name="adj"/>
            </a:avLst>
          </a:prstGeom>
          <a:noFill/>
          <a:ln>
            <a:noFill/>
          </a:ln>
        </p:spPr>
      </p:sp>
      <p:sp>
        <p:nvSpPr>
          <p:cNvPr id="235" name="Google Shape;235;p31"/>
          <p:cNvSpPr/>
          <p:nvPr>
            <p:ph idx="4" type="pic"/>
          </p:nvPr>
        </p:nvSpPr>
        <p:spPr>
          <a:xfrm>
            <a:off x="4015300" y="1685250"/>
            <a:ext cx="1751100" cy="1773000"/>
          </a:xfrm>
          <a:prstGeom prst="roundRect">
            <a:avLst>
              <a:gd fmla="val 11894" name="adj"/>
            </a:avLst>
          </a:prstGeom>
          <a:noFill/>
          <a:ln>
            <a:noFill/>
          </a:ln>
        </p:spPr>
      </p:sp>
      <p:sp>
        <p:nvSpPr>
          <p:cNvPr id="236" name="Google Shape;236;p31"/>
          <p:cNvSpPr/>
          <p:nvPr>
            <p:ph idx="5" type="pic"/>
          </p:nvPr>
        </p:nvSpPr>
        <p:spPr>
          <a:xfrm>
            <a:off x="5866250" y="1685250"/>
            <a:ext cx="1751100" cy="1773000"/>
          </a:xfrm>
          <a:prstGeom prst="roundRect">
            <a:avLst>
              <a:gd fmla="val 11894" name="adj"/>
            </a:avLst>
          </a:prstGeom>
          <a:noFill/>
          <a:ln>
            <a:noFill/>
          </a:ln>
        </p:spPr>
      </p:sp>
      <p:sp>
        <p:nvSpPr>
          <p:cNvPr id="237" name="Google Shape;237;p31"/>
          <p:cNvSpPr txBox="1"/>
          <p:nvPr>
            <p:ph idx="6" type="body"/>
          </p:nvPr>
        </p:nvSpPr>
        <p:spPr>
          <a:xfrm>
            <a:off x="27750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SzPts val="900"/>
              <a:buChar char="●"/>
              <a:defRPr sz="800"/>
            </a:lvl1pPr>
            <a:lvl2pPr indent="-285750" lvl="1" marL="914400">
              <a:lnSpc>
                <a:spcPct val="115000"/>
              </a:lnSpc>
              <a:spcBef>
                <a:spcPts val="800"/>
              </a:spcBef>
              <a:spcAft>
                <a:spcPts val="0"/>
              </a:spcAft>
              <a:buSzPts val="900"/>
              <a:buChar char="○"/>
              <a:defRPr sz="900"/>
            </a:lvl2pPr>
            <a:lvl3pPr indent="-285750" lvl="2" marL="1371600">
              <a:lnSpc>
                <a:spcPct val="115000"/>
              </a:lnSpc>
              <a:spcBef>
                <a:spcPts val="800"/>
              </a:spcBef>
              <a:spcAft>
                <a:spcPts val="0"/>
              </a:spcAft>
              <a:buSzPts val="900"/>
              <a:buChar char="■"/>
              <a:defRPr sz="900"/>
            </a:lvl3pPr>
            <a:lvl4pPr indent="-285750" lvl="3" marL="1828800">
              <a:lnSpc>
                <a:spcPct val="115000"/>
              </a:lnSpc>
              <a:spcBef>
                <a:spcPts val="800"/>
              </a:spcBef>
              <a:spcAft>
                <a:spcPts val="0"/>
              </a:spcAft>
              <a:buSzPts val="900"/>
              <a:buChar char="●"/>
              <a:defRPr sz="900"/>
            </a:lvl4pPr>
            <a:lvl5pPr indent="-285750" lvl="4" marL="2286000">
              <a:lnSpc>
                <a:spcPct val="115000"/>
              </a:lnSpc>
              <a:spcBef>
                <a:spcPts val="800"/>
              </a:spcBef>
              <a:spcAft>
                <a:spcPts val="0"/>
              </a:spcAft>
              <a:buSzPts val="900"/>
              <a:buChar char="○"/>
              <a:defRPr sz="900"/>
            </a:lvl5pPr>
            <a:lvl6pPr indent="-285750" lvl="5" marL="2743200">
              <a:lnSpc>
                <a:spcPct val="115000"/>
              </a:lnSpc>
              <a:spcBef>
                <a:spcPts val="800"/>
              </a:spcBef>
              <a:spcAft>
                <a:spcPts val="0"/>
              </a:spcAft>
              <a:buSzPts val="900"/>
              <a:buChar char="■"/>
              <a:defRPr sz="900"/>
            </a:lvl6pPr>
            <a:lvl7pPr indent="-285750" lvl="6" marL="3200400">
              <a:lnSpc>
                <a:spcPct val="115000"/>
              </a:lnSpc>
              <a:spcBef>
                <a:spcPts val="800"/>
              </a:spcBef>
              <a:spcAft>
                <a:spcPts val="0"/>
              </a:spcAft>
              <a:buSzPts val="900"/>
              <a:buChar char="●"/>
              <a:defRPr sz="900"/>
            </a:lvl7pPr>
            <a:lvl8pPr indent="-285750" lvl="7" marL="3657600">
              <a:lnSpc>
                <a:spcPct val="115000"/>
              </a:lnSpc>
              <a:spcBef>
                <a:spcPts val="800"/>
              </a:spcBef>
              <a:spcAft>
                <a:spcPts val="0"/>
              </a:spcAft>
              <a:buSzPts val="900"/>
              <a:buChar char="○"/>
              <a:defRPr sz="900"/>
            </a:lvl8pPr>
            <a:lvl9pPr indent="-285750" lvl="8" marL="4114800">
              <a:lnSpc>
                <a:spcPct val="115000"/>
              </a:lnSpc>
              <a:spcBef>
                <a:spcPts val="800"/>
              </a:spcBef>
              <a:spcAft>
                <a:spcPts val="800"/>
              </a:spcAft>
              <a:buSzPts val="900"/>
              <a:buChar char="■"/>
              <a:defRPr sz="900"/>
            </a:lvl9pPr>
          </a:lstStyle>
          <a:p/>
        </p:txBody>
      </p:sp>
      <p:sp>
        <p:nvSpPr>
          <p:cNvPr id="238" name="Google Shape;238;p31"/>
          <p:cNvSpPr txBox="1"/>
          <p:nvPr>
            <p:ph idx="7" type="subTitle"/>
          </p:nvPr>
        </p:nvSpPr>
        <p:spPr>
          <a:xfrm>
            <a:off x="214815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239" name="Google Shape;239;p31"/>
          <p:cNvSpPr txBox="1"/>
          <p:nvPr>
            <p:ph idx="8" type="body"/>
          </p:nvPr>
        </p:nvSpPr>
        <p:spPr>
          <a:xfrm>
            <a:off x="214815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Clr>
                <a:schemeClr val="dk1"/>
              </a:buClr>
              <a:buSzPts val="900"/>
              <a:buChar char="●"/>
              <a:defRPr sz="800"/>
            </a:lvl1pPr>
            <a:lvl2pPr indent="-285750" lvl="1" marL="914400">
              <a:lnSpc>
                <a:spcPct val="115000"/>
              </a:lnSpc>
              <a:spcBef>
                <a:spcPts val="800"/>
              </a:spcBef>
              <a:spcAft>
                <a:spcPts val="0"/>
              </a:spcAft>
              <a:buClr>
                <a:schemeClr val="dk1"/>
              </a:buClr>
              <a:buSzPts val="900"/>
              <a:buChar char="○"/>
              <a:defRPr sz="900"/>
            </a:lvl2pPr>
            <a:lvl3pPr indent="-285750" lvl="2" marL="1371600">
              <a:lnSpc>
                <a:spcPct val="115000"/>
              </a:lnSpc>
              <a:spcBef>
                <a:spcPts val="800"/>
              </a:spcBef>
              <a:spcAft>
                <a:spcPts val="0"/>
              </a:spcAft>
              <a:buClr>
                <a:schemeClr val="dk1"/>
              </a:buClr>
              <a:buSzPts val="900"/>
              <a:buChar char="■"/>
              <a:defRPr sz="900"/>
            </a:lvl3pPr>
            <a:lvl4pPr indent="-285750" lvl="3" marL="1828800">
              <a:lnSpc>
                <a:spcPct val="115000"/>
              </a:lnSpc>
              <a:spcBef>
                <a:spcPts val="800"/>
              </a:spcBef>
              <a:spcAft>
                <a:spcPts val="0"/>
              </a:spcAft>
              <a:buClr>
                <a:schemeClr val="dk1"/>
              </a:buClr>
              <a:buSzPts val="900"/>
              <a:buChar char="●"/>
              <a:defRPr sz="900"/>
            </a:lvl4pPr>
            <a:lvl5pPr indent="-285750" lvl="4" marL="2286000">
              <a:lnSpc>
                <a:spcPct val="115000"/>
              </a:lnSpc>
              <a:spcBef>
                <a:spcPts val="800"/>
              </a:spcBef>
              <a:spcAft>
                <a:spcPts val="0"/>
              </a:spcAft>
              <a:buClr>
                <a:schemeClr val="dk1"/>
              </a:buClr>
              <a:buSzPts val="900"/>
              <a:buChar char="○"/>
              <a:defRPr sz="900"/>
            </a:lvl5pPr>
            <a:lvl6pPr indent="-285750" lvl="5" marL="2743200">
              <a:lnSpc>
                <a:spcPct val="115000"/>
              </a:lnSpc>
              <a:spcBef>
                <a:spcPts val="800"/>
              </a:spcBef>
              <a:spcAft>
                <a:spcPts val="0"/>
              </a:spcAft>
              <a:buClr>
                <a:schemeClr val="dk1"/>
              </a:buClr>
              <a:buSzPts val="900"/>
              <a:buChar char="■"/>
              <a:defRPr sz="900"/>
            </a:lvl6pPr>
            <a:lvl7pPr indent="-285750" lvl="6" marL="3200400">
              <a:lnSpc>
                <a:spcPct val="115000"/>
              </a:lnSpc>
              <a:spcBef>
                <a:spcPts val="800"/>
              </a:spcBef>
              <a:spcAft>
                <a:spcPts val="0"/>
              </a:spcAft>
              <a:buClr>
                <a:schemeClr val="dk1"/>
              </a:buClr>
              <a:buSzPts val="900"/>
              <a:buChar char="●"/>
              <a:defRPr sz="900"/>
            </a:lvl7pPr>
            <a:lvl8pPr indent="-285750" lvl="7" marL="3657600">
              <a:lnSpc>
                <a:spcPct val="115000"/>
              </a:lnSpc>
              <a:spcBef>
                <a:spcPts val="800"/>
              </a:spcBef>
              <a:spcAft>
                <a:spcPts val="0"/>
              </a:spcAft>
              <a:buClr>
                <a:schemeClr val="dk1"/>
              </a:buClr>
              <a:buSzPts val="900"/>
              <a:buChar char="○"/>
              <a:defRPr sz="900"/>
            </a:lvl8pPr>
            <a:lvl9pPr indent="-285750" lvl="8" marL="4114800">
              <a:lnSpc>
                <a:spcPct val="115000"/>
              </a:lnSpc>
              <a:spcBef>
                <a:spcPts val="800"/>
              </a:spcBef>
              <a:spcAft>
                <a:spcPts val="800"/>
              </a:spcAft>
              <a:buClr>
                <a:schemeClr val="dk1"/>
              </a:buClr>
              <a:buSzPts val="900"/>
              <a:buChar char="■"/>
              <a:defRPr sz="900"/>
            </a:lvl9pPr>
          </a:lstStyle>
          <a:p/>
        </p:txBody>
      </p:sp>
      <p:sp>
        <p:nvSpPr>
          <p:cNvPr id="240" name="Google Shape;240;p31"/>
          <p:cNvSpPr txBox="1"/>
          <p:nvPr>
            <p:ph idx="9" type="subTitle"/>
          </p:nvPr>
        </p:nvSpPr>
        <p:spPr>
          <a:xfrm>
            <a:off x="401880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241" name="Google Shape;241;p31"/>
          <p:cNvSpPr txBox="1"/>
          <p:nvPr>
            <p:ph idx="13" type="body"/>
          </p:nvPr>
        </p:nvSpPr>
        <p:spPr>
          <a:xfrm>
            <a:off x="401880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Clr>
                <a:schemeClr val="dk1"/>
              </a:buClr>
              <a:buSzPts val="900"/>
              <a:buChar char="●"/>
              <a:defRPr sz="800"/>
            </a:lvl1pPr>
            <a:lvl2pPr indent="-285750" lvl="1" marL="914400">
              <a:lnSpc>
                <a:spcPct val="115000"/>
              </a:lnSpc>
              <a:spcBef>
                <a:spcPts val="800"/>
              </a:spcBef>
              <a:spcAft>
                <a:spcPts val="0"/>
              </a:spcAft>
              <a:buClr>
                <a:schemeClr val="dk1"/>
              </a:buClr>
              <a:buSzPts val="900"/>
              <a:buChar char="○"/>
              <a:defRPr sz="900"/>
            </a:lvl2pPr>
            <a:lvl3pPr indent="-285750" lvl="2" marL="1371600">
              <a:lnSpc>
                <a:spcPct val="115000"/>
              </a:lnSpc>
              <a:spcBef>
                <a:spcPts val="800"/>
              </a:spcBef>
              <a:spcAft>
                <a:spcPts val="0"/>
              </a:spcAft>
              <a:buClr>
                <a:schemeClr val="dk1"/>
              </a:buClr>
              <a:buSzPts val="900"/>
              <a:buChar char="■"/>
              <a:defRPr sz="900"/>
            </a:lvl3pPr>
            <a:lvl4pPr indent="-285750" lvl="3" marL="1828800">
              <a:lnSpc>
                <a:spcPct val="115000"/>
              </a:lnSpc>
              <a:spcBef>
                <a:spcPts val="800"/>
              </a:spcBef>
              <a:spcAft>
                <a:spcPts val="0"/>
              </a:spcAft>
              <a:buClr>
                <a:schemeClr val="dk1"/>
              </a:buClr>
              <a:buSzPts val="900"/>
              <a:buChar char="●"/>
              <a:defRPr sz="900"/>
            </a:lvl4pPr>
            <a:lvl5pPr indent="-285750" lvl="4" marL="2286000">
              <a:lnSpc>
                <a:spcPct val="115000"/>
              </a:lnSpc>
              <a:spcBef>
                <a:spcPts val="800"/>
              </a:spcBef>
              <a:spcAft>
                <a:spcPts val="0"/>
              </a:spcAft>
              <a:buClr>
                <a:schemeClr val="dk1"/>
              </a:buClr>
              <a:buSzPts val="900"/>
              <a:buChar char="○"/>
              <a:defRPr sz="900"/>
            </a:lvl5pPr>
            <a:lvl6pPr indent="-285750" lvl="5" marL="2743200">
              <a:lnSpc>
                <a:spcPct val="115000"/>
              </a:lnSpc>
              <a:spcBef>
                <a:spcPts val="800"/>
              </a:spcBef>
              <a:spcAft>
                <a:spcPts val="0"/>
              </a:spcAft>
              <a:buClr>
                <a:schemeClr val="dk1"/>
              </a:buClr>
              <a:buSzPts val="900"/>
              <a:buChar char="■"/>
              <a:defRPr sz="900"/>
            </a:lvl6pPr>
            <a:lvl7pPr indent="-285750" lvl="6" marL="3200400">
              <a:lnSpc>
                <a:spcPct val="115000"/>
              </a:lnSpc>
              <a:spcBef>
                <a:spcPts val="800"/>
              </a:spcBef>
              <a:spcAft>
                <a:spcPts val="0"/>
              </a:spcAft>
              <a:buClr>
                <a:schemeClr val="dk1"/>
              </a:buClr>
              <a:buSzPts val="900"/>
              <a:buChar char="●"/>
              <a:defRPr sz="900"/>
            </a:lvl7pPr>
            <a:lvl8pPr indent="-285750" lvl="7" marL="3657600">
              <a:lnSpc>
                <a:spcPct val="115000"/>
              </a:lnSpc>
              <a:spcBef>
                <a:spcPts val="800"/>
              </a:spcBef>
              <a:spcAft>
                <a:spcPts val="0"/>
              </a:spcAft>
              <a:buClr>
                <a:schemeClr val="dk1"/>
              </a:buClr>
              <a:buSzPts val="900"/>
              <a:buChar char="○"/>
              <a:defRPr sz="900"/>
            </a:lvl8pPr>
            <a:lvl9pPr indent="-285750" lvl="8" marL="4114800">
              <a:lnSpc>
                <a:spcPct val="115000"/>
              </a:lnSpc>
              <a:spcBef>
                <a:spcPts val="800"/>
              </a:spcBef>
              <a:spcAft>
                <a:spcPts val="800"/>
              </a:spcAft>
              <a:buClr>
                <a:schemeClr val="dk1"/>
              </a:buClr>
              <a:buSzPts val="900"/>
              <a:buChar char="■"/>
              <a:defRPr sz="900"/>
            </a:lvl9pPr>
          </a:lstStyle>
          <a:p/>
        </p:txBody>
      </p:sp>
      <p:sp>
        <p:nvSpPr>
          <p:cNvPr id="242" name="Google Shape;242;p31"/>
          <p:cNvSpPr txBox="1"/>
          <p:nvPr>
            <p:ph idx="14" type="subTitle"/>
          </p:nvPr>
        </p:nvSpPr>
        <p:spPr>
          <a:xfrm>
            <a:off x="5853650" y="4025940"/>
            <a:ext cx="1759200" cy="290100"/>
          </a:xfrm>
          <a:prstGeom prst="rect">
            <a:avLst/>
          </a:prstGeom>
        </p:spPr>
        <p:txBody>
          <a:bodyPr anchorCtr="0" anchor="b" bIns="0" lIns="91425" spcFirstLastPara="1" rIns="91425" wrap="square" tIns="0">
            <a:noAutofit/>
          </a:bodyPr>
          <a:lstStyle>
            <a:lvl1pPr lvl="0">
              <a:spcBef>
                <a:spcPts val="0"/>
              </a:spcBef>
              <a:spcAft>
                <a:spcPts val="0"/>
              </a:spcAft>
              <a:buClr>
                <a:schemeClr val="dk1"/>
              </a:buClr>
              <a:buSzPts val="1000"/>
              <a:buFont typeface="Arimo"/>
              <a:buNone/>
              <a:defRPr sz="1100">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243" name="Google Shape;243;p31"/>
          <p:cNvSpPr txBox="1"/>
          <p:nvPr>
            <p:ph idx="15" type="body"/>
          </p:nvPr>
        </p:nvSpPr>
        <p:spPr>
          <a:xfrm>
            <a:off x="5853650" y="4361380"/>
            <a:ext cx="1759200" cy="498600"/>
          </a:xfrm>
          <a:prstGeom prst="rect">
            <a:avLst/>
          </a:prstGeom>
        </p:spPr>
        <p:txBody>
          <a:bodyPr anchorCtr="0" anchor="t" bIns="91425" lIns="91425" spcFirstLastPara="1" rIns="91425" wrap="square" tIns="91425">
            <a:noAutofit/>
          </a:bodyPr>
          <a:lstStyle>
            <a:lvl1pPr indent="-285750" lvl="0" marL="457200">
              <a:lnSpc>
                <a:spcPct val="115000"/>
              </a:lnSpc>
              <a:spcBef>
                <a:spcPts val="0"/>
              </a:spcBef>
              <a:spcAft>
                <a:spcPts val="0"/>
              </a:spcAft>
              <a:buClr>
                <a:schemeClr val="dk1"/>
              </a:buClr>
              <a:buSzPts val="900"/>
              <a:buChar char="●"/>
              <a:defRPr sz="800"/>
            </a:lvl1pPr>
            <a:lvl2pPr indent="-285750" lvl="1" marL="914400">
              <a:lnSpc>
                <a:spcPct val="115000"/>
              </a:lnSpc>
              <a:spcBef>
                <a:spcPts val="800"/>
              </a:spcBef>
              <a:spcAft>
                <a:spcPts val="0"/>
              </a:spcAft>
              <a:buClr>
                <a:schemeClr val="dk1"/>
              </a:buClr>
              <a:buSzPts val="900"/>
              <a:buChar char="○"/>
              <a:defRPr sz="900"/>
            </a:lvl2pPr>
            <a:lvl3pPr indent="-285750" lvl="2" marL="1371600">
              <a:lnSpc>
                <a:spcPct val="115000"/>
              </a:lnSpc>
              <a:spcBef>
                <a:spcPts val="800"/>
              </a:spcBef>
              <a:spcAft>
                <a:spcPts val="0"/>
              </a:spcAft>
              <a:buClr>
                <a:schemeClr val="dk1"/>
              </a:buClr>
              <a:buSzPts val="900"/>
              <a:buChar char="■"/>
              <a:defRPr sz="900"/>
            </a:lvl3pPr>
            <a:lvl4pPr indent="-285750" lvl="3" marL="1828800">
              <a:lnSpc>
                <a:spcPct val="115000"/>
              </a:lnSpc>
              <a:spcBef>
                <a:spcPts val="800"/>
              </a:spcBef>
              <a:spcAft>
                <a:spcPts val="0"/>
              </a:spcAft>
              <a:buClr>
                <a:schemeClr val="dk1"/>
              </a:buClr>
              <a:buSzPts val="900"/>
              <a:buChar char="●"/>
              <a:defRPr sz="900"/>
            </a:lvl4pPr>
            <a:lvl5pPr indent="-285750" lvl="4" marL="2286000">
              <a:lnSpc>
                <a:spcPct val="115000"/>
              </a:lnSpc>
              <a:spcBef>
                <a:spcPts val="800"/>
              </a:spcBef>
              <a:spcAft>
                <a:spcPts val="0"/>
              </a:spcAft>
              <a:buClr>
                <a:schemeClr val="dk1"/>
              </a:buClr>
              <a:buSzPts val="900"/>
              <a:buChar char="○"/>
              <a:defRPr sz="900"/>
            </a:lvl5pPr>
            <a:lvl6pPr indent="-285750" lvl="5" marL="2743200">
              <a:lnSpc>
                <a:spcPct val="115000"/>
              </a:lnSpc>
              <a:spcBef>
                <a:spcPts val="800"/>
              </a:spcBef>
              <a:spcAft>
                <a:spcPts val="0"/>
              </a:spcAft>
              <a:buClr>
                <a:schemeClr val="dk1"/>
              </a:buClr>
              <a:buSzPts val="900"/>
              <a:buChar char="■"/>
              <a:defRPr sz="900"/>
            </a:lvl6pPr>
            <a:lvl7pPr indent="-285750" lvl="6" marL="3200400">
              <a:lnSpc>
                <a:spcPct val="115000"/>
              </a:lnSpc>
              <a:spcBef>
                <a:spcPts val="800"/>
              </a:spcBef>
              <a:spcAft>
                <a:spcPts val="0"/>
              </a:spcAft>
              <a:buClr>
                <a:schemeClr val="dk1"/>
              </a:buClr>
              <a:buSzPts val="900"/>
              <a:buChar char="●"/>
              <a:defRPr sz="900"/>
            </a:lvl7pPr>
            <a:lvl8pPr indent="-285750" lvl="7" marL="3657600">
              <a:lnSpc>
                <a:spcPct val="115000"/>
              </a:lnSpc>
              <a:spcBef>
                <a:spcPts val="800"/>
              </a:spcBef>
              <a:spcAft>
                <a:spcPts val="0"/>
              </a:spcAft>
              <a:buClr>
                <a:schemeClr val="dk1"/>
              </a:buClr>
              <a:buSzPts val="900"/>
              <a:buChar char="○"/>
              <a:defRPr sz="900"/>
            </a:lvl8pPr>
            <a:lvl9pPr indent="-285750" lvl="8" marL="4114800">
              <a:lnSpc>
                <a:spcPct val="115000"/>
              </a:lnSpc>
              <a:spcBef>
                <a:spcPts val="800"/>
              </a:spcBef>
              <a:spcAft>
                <a:spcPts val="800"/>
              </a:spcAft>
              <a:buClr>
                <a:schemeClr val="dk1"/>
              </a:buClr>
              <a:buSzPts val="900"/>
              <a:buChar char="■"/>
              <a:defRPr sz="900"/>
            </a:lvl9pPr>
          </a:lstStyle>
          <a:p/>
        </p:txBody>
      </p:sp>
      <p:sp>
        <p:nvSpPr>
          <p:cNvPr id="244" name="Google Shape;244;p31"/>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245" name="Google Shape;245;p31"/>
          <p:cNvSpPr txBox="1"/>
          <p:nvPr>
            <p:ph idx="16"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46" name="Google Shape;246;p31"/>
          <p:cNvSpPr txBox="1"/>
          <p:nvPr>
            <p:ph idx="17"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47" name="Google Shape;247;p31"/>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 Alt 1">
  <p:cSld name="BLANK_1_1_1_1_1_1_1_1_1_1_1_1_1_1_1_1">
    <p:bg>
      <p:bgPr>
        <a:solidFill>
          <a:schemeClr val="accent5"/>
        </a:solidFill>
      </p:bgPr>
    </p:bg>
    <p:spTree>
      <p:nvGrpSpPr>
        <p:cNvPr id="248" name="Shape 248"/>
        <p:cNvGrpSpPr/>
        <p:nvPr/>
      </p:nvGrpSpPr>
      <p:grpSpPr>
        <a:xfrm>
          <a:off x="0" y="0"/>
          <a:ext cx="0" cy="0"/>
          <a:chOff x="0" y="0"/>
          <a:chExt cx="0" cy="0"/>
        </a:xfrm>
      </p:grpSpPr>
      <p:sp>
        <p:nvSpPr>
          <p:cNvPr id="249" name="Google Shape;249;p32"/>
          <p:cNvSpPr/>
          <p:nvPr>
            <p:ph idx="2" type="pic"/>
          </p:nvPr>
        </p:nvSpPr>
        <p:spPr>
          <a:xfrm>
            <a:off x="392100" y="411300"/>
            <a:ext cx="4915800" cy="4333200"/>
          </a:xfrm>
          <a:prstGeom prst="roundRect">
            <a:avLst>
              <a:gd fmla="val 11160" name="adj"/>
            </a:avLst>
          </a:prstGeom>
          <a:noFill/>
          <a:ln>
            <a:noFill/>
          </a:ln>
        </p:spPr>
      </p:sp>
      <p:sp>
        <p:nvSpPr>
          <p:cNvPr id="250" name="Google Shape;250;p32"/>
          <p:cNvSpPr txBox="1"/>
          <p:nvPr>
            <p:ph type="title"/>
          </p:nvPr>
        </p:nvSpPr>
        <p:spPr>
          <a:xfrm>
            <a:off x="6045100" y="2344250"/>
            <a:ext cx="2820600" cy="1023600"/>
          </a:xfrm>
          <a:prstGeom prst="rect">
            <a:avLst/>
          </a:prstGeom>
        </p:spPr>
        <p:txBody>
          <a:bodyPr anchorCtr="0" anchor="b" bIns="0" lIns="0" spcFirstLastPara="1" rIns="0" wrap="square" tIns="91425">
            <a:noAutofit/>
          </a:bodyPr>
          <a:lstStyle>
            <a:lvl1pPr lvl="0">
              <a:lnSpc>
                <a:spcPct val="100000"/>
              </a:lnSpc>
              <a:spcBef>
                <a:spcPts val="0"/>
              </a:spcBef>
              <a:spcAft>
                <a:spcPts val="0"/>
              </a:spcAft>
              <a:buNone/>
              <a:defRPr sz="20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251" name="Google Shape;251;p32"/>
          <p:cNvSpPr txBox="1"/>
          <p:nvPr>
            <p:ph idx="3" type="title"/>
          </p:nvPr>
        </p:nvSpPr>
        <p:spPr>
          <a:xfrm>
            <a:off x="6045100" y="3422542"/>
            <a:ext cx="2820600" cy="10236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1100"/>
            </a:lvl1pPr>
            <a:lvl2pPr lvl="1" algn="ctr">
              <a:lnSpc>
                <a:spcPct val="115000"/>
              </a:lnSpc>
              <a:spcBef>
                <a:spcPts val="0"/>
              </a:spcBef>
              <a:spcAft>
                <a:spcPts val="0"/>
              </a:spcAft>
              <a:buNone/>
              <a:defRPr sz="4800">
                <a:latin typeface="Arimo Medium"/>
                <a:ea typeface="Arimo Medium"/>
                <a:cs typeface="Arimo Medium"/>
                <a:sym typeface="Arimo Medium"/>
              </a:defRPr>
            </a:lvl2pPr>
            <a:lvl3pPr lvl="2" algn="ctr">
              <a:lnSpc>
                <a:spcPct val="115000"/>
              </a:lnSpc>
              <a:spcBef>
                <a:spcPts val="0"/>
              </a:spcBef>
              <a:spcAft>
                <a:spcPts val="0"/>
              </a:spcAft>
              <a:buNone/>
              <a:defRPr sz="4800">
                <a:latin typeface="Arimo Medium"/>
                <a:ea typeface="Arimo Medium"/>
                <a:cs typeface="Arimo Medium"/>
                <a:sym typeface="Arimo Medium"/>
              </a:defRPr>
            </a:lvl3pPr>
            <a:lvl4pPr lvl="3" algn="ctr">
              <a:lnSpc>
                <a:spcPct val="115000"/>
              </a:lnSpc>
              <a:spcBef>
                <a:spcPts val="0"/>
              </a:spcBef>
              <a:spcAft>
                <a:spcPts val="0"/>
              </a:spcAft>
              <a:buNone/>
              <a:defRPr sz="4800">
                <a:latin typeface="Arimo Medium"/>
                <a:ea typeface="Arimo Medium"/>
                <a:cs typeface="Arimo Medium"/>
                <a:sym typeface="Arimo Medium"/>
              </a:defRPr>
            </a:lvl4pPr>
            <a:lvl5pPr lvl="4" algn="ctr">
              <a:lnSpc>
                <a:spcPct val="115000"/>
              </a:lnSpc>
              <a:spcBef>
                <a:spcPts val="0"/>
              </a:spcBef>
              <a:spcAft>
                <a:spcPts val="0"/>
              </a:spcAft>
              <a:buNone/>
              <a:defRPr sz="4800">
                <a:latin typeface="Arimo Medium"/>
                <a:ea typeface="Arimo Medium"/>
                <a:cs typeface="Arimo Medium"/>
                <a:sym typeface="Arimo Medium"/>
              </a:defRPr>
            </a:lvl5pPr>
            <a:lvl6pPr lvl="5" algn="ctr">
              <a:lnSpc>
                <a:spcPct val="115000"/>
              </a:lnSpc>
              <a:spcBef>
                <a:spcPts val="0"/>
              </a:spcBef>
              <a:spcAft>
                <a:spcPts val="0"/>
              </a:spcAft>
              <a:buNone/>
              <a:defRPr sz="4800">
                <a:latin typeface="Arimo Medium"/>
                <a:ea typeface="Arimo Medium"/>
                <a:cs typeface="Arimo Medium"/>
                <a:sym typeface="Arimo Medium"/>
              </a:defRPr>
            </a:lvl6pPr>
            <a:lvl7pPr lvl="6" algn="ctr">
              <a:lnSpc>
                <a:spcPct val="115000"/>
              </a:lnSpc>
              <a:spcBef>
                <a:spcPts val="0"/>
              </a:spcBef>
              <a:spcAft>
                <a:spcPts val="0"/>
              </a:spcAft>
              <a:buNone/>
              <a:defRPr sz="4800">
                <a:latin typeface="Arimo Medium"/>
                <a:ea typeface="Arimo Medium"/>
                <a:cs typeface="Arimo Medium"/>
                <a:sym typeface="Arimo Medium"/>
              </a:defRPr>
            </a:lvl7pPr>
            <a:lvl8pPr lvl="7" algn="ctr">
              <a:lnSpc>
                <a:spcPct val="115000"/>
              </a:lnSpc>
              <a:spcBef>
                <a:spcPts val="0"/>
              </a:spcBef>
              <a:spcAft>
                <a:spcPts val="0"/>
              </a:spcAft>
              <a:buNone/>
              <a:defRPr sz="4800">
                <a:latin typeface="Arimo Medium"/>
                <a:ea typeface="Arimo Medium"/>
                <a:cs typeface="Arimo Medium"/>
                <a:sym typeface="Arimo Medium"/>
              </a:defRPr>
            </a:lvl8pPr>
            <a:lvl9pPr lvl="8" algn="ctr">
              <a:lnSpc>
                <a:spcPct val="115000"/>
              </a:lnSpc>
              <a:spcBef>
                <a:spcPts val="0"/>
              </a:spcBef>
              <a:spcAft>
                <a:spcPts val="0"/>
              </a:spcAft>
              <a:buNone/>
              <a:defRPr sz="4800">
                <a:latin typeface="Arimo Medium"/>
                <a:ea typeface="Arimo Medium"/>
                <a:cs typeface="Arimo Medium"/>
                <a:sym typeface="Arimo Medium"/>
              </a:defRPr>
            </a:lvl9pPr>
          </a:lstStyle>
          <a:p/>
        </p:txBody>
      </p:sp>
      <p:sp>
        <p:nvSpPr>
          <p:cNvPr id="252" name="Google Shape;252;p32"/>
          <p:cNvSpPr txBox="1"/>
          <p:nvPr>
            <p:ph idx="1"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53" name="Google Shape;253;p32"/>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extLst>
    <p:ext uri="{DCECCB84-F9BA-43D5-87BE-67443E8EF086}">
      <p15:sldGuideLst>
        <p15:guide id="1" pos="2653">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or characteristics">
  <p:cSld name="CUSTOM_19_2">
    <p:bg>
      <p:bgPr>
        <a:solidFill>
          <a:schemeClr val="accent5"/>
        </a:solidFill>
      </p:bgPr>
    </p:bg>
    <p:spTree>
      <p:nvGrpSpPr>
        <p:cNvPr id="254" name="Shape 254"/>
        <p:cNvGrpSpPr/>
        <p:nvPr/>
      </p:nvGrpSpPr>
      <p:grpSpPr>
        <a:xfrm>
          <a:off x="0" y="0"/>
          <a:ext cx="0" cy="0"/>
          <a:chOff x="0" y="0"/>
          <a:chExt cx="0" cy="0"/>
        </a:xfrm>
      </p:grpSpPr>
      <p:sp>
        <p:nvSpPr>
          <p:cNvPr id="255" name="Google Shape;255;p33"/>
          <p:cNvSpPr/>
          <p:nvPr/>
        </p:nvSpPr>
        <p:spPr>
          <a:xfrm>
            <a:off x="6766675" y="282250"/>
            <a:ext cx="2099700" cy="3008100"/>
          </a:xfrm>
          <a:prstGeom prst="roundRect">
            <a:avLst>
              <a:gd fmla="val 11954"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256" name="Google Shape;256;p33"/>
          <p:cNvSpPr/>
          <p:nvPr/>
        </p:nvSpPr>
        <p:spPr>
          <a:xfrm>
            <a:off x="277425" y="3414025"/>
            <a:ext cx="3513600" cy="1447800"/>
          </a:xfrm>
          <a:prstGeom prst="roundRect">
            <a:avLst>
              <a:gd fmla="val 1567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257" name="Google Shape;257;p33"/>
          <p:cNvSpPr/>
          <p:nvPr/>
        </p:nvSpPr>
        <p:spPr>
          <a:xfrm>
            <a:off x="5298000" y="1843500"/>
            <a:ext cx="1350600" cy="1447800"/>
          </a:xfrm>
          <a:prstGeom prst="roundRect">
            <a:avLst>
              <a:gd fmla="val 20704"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None/>
            </a:pPr>
            <a:r>
              <a:t/>
            </a:r>
            <a:endParaRPr sz="1700">
              <a:solidFill>
                <a:schemeClr val="lt2"/>
              </a:solidFill>
              <a:latin typeface="Arimo"/>
              <a:ea typeface="Arimo"/>
              <a:cs typeface="Arimo"/>
              <a:sym typeface="Arimo"/>
            </a:endParaRPr>
          </a:p>
        </p:txBody>
      </p:sp>
      <p:sp>
        <p:nvSpPr>
          <p:cNvPr id="258" name="Google Shape;258;p33"/>
          <p:cNvSpPr/>
          <p:nvPr/>
        </p:nvSpPr>
        <p:spPr>
          <a:xfrm rot="-5400000">
            <a:off x="5577475" y="2049100"/>
            <a:ext cx="566700" cy="867300"/>
          </a:xfrm>
          <a:prstGeom prst="round2SameRect">
            <a:avLst>
              <a:gd fmla="val 49749" name="adj1"/>
              <a:gd fmla="val 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2"/>
              </a:solidFill>
              <a:latin typeface="Arimo"/>
              <a:ea typeface="Arimo"/>
              <a:cs typeface="Arimo"/>
              <a:sym typeface="Arimo"/>
            </a:endParaRPr>
          </a:p>
        </p:txBody>
      </p:sp>
      <p:sp>
        <p:nvSpPr>
          <p:cNvPr id="259" name="Google Shape;259;p33"/>
          <p:cNvSpPr/>
          <p:nvPr/>
        </p:nvSpPr>
        <p:spPr>
          <a:xfrm>
            <a:off x="5426850" y="2194075"/>
            <a:ext cx="1092900" cy="5736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300">
              <a:solidFill>
                <a:schemeClr val="lt2"/>
              </a:solidFill>
              <a:latin typeface="Arimo"/>
              <a:ea typeface="Arimo"/>
              <a:cs typeface="Arimo"/>
              <a:sym typeface="Arimo"/>
            </a:endParaRPr>
          </a:p>
        </p:txBody>
      </p:sp>
      <p:sp>
        <p:nvSpPr>
          <p:cNvPr id="260" name="Google Shape;260;p33"/>
          <p:cNvSpPr/>
          <p:nvPr>
            <p:ph idx="2" type="pic"/>
          </p:nvPr>
        </p:nvSpPr>
        <p:spPr>
          <a:xfrm>
            <a:off x="3910200" y="3408075"/>
            <a:ext cx="3486300" cy="1447800"/>
          </a:xfrm>
          <a:prstGeom prst="roundRect">
            <a:avLst>
              <a:gd fmla="val 16397" name="adj"/>
            </a:avLst>
          </a:prstGeom>
          <a:noFill/>
          <a:ln>
            <a:noFill/>
          </a:ln>
        </p:spPr>
      </p:sp>
      <p:sp>
        <p:nvSpPr>
          <p:cNvPr id="261" name="Google Shape;261;p33"/>
          <p:cNvSpPr/>
          <p:nvPr>
            <p:ph idx="3" type="pic"/>
          </p:nvPr>
        </p:nvSpPr>
        <p:spPr>
          <a:xfrm>
            <a:off x="277500" y="277500"/>
            <a:ext cx="2765700" cy="3013800"/>
          </a:xfrm>
          <a:prstGeom prst="roundRect">
            <a:avLst>
              <a:gd fmla="val 8721" name="adj"/>
            </a:avLst>
          </a:prstGeom>
          <a:noFill/>
          <a:ln>
            <a:noFill/>
          </a:ln>
        </p:spPr>
      </p:sp>
      <p:sp>
        <p:nvSpPr>
          <p:cNvPr id="262" name="Google Shape;262;p33"/>
          <p:cNvSpPr/>
          <p:nvPr>
            <p:ph idx="4" type="pic"/>
          </p:nvPr>
        </p:nvSpPr>
        <p:spPr>
          <a:xfrm>
            <a:off x="3161225" y="277500"/>
            <a:ext cx="1350600" cy="1447800"/>
          </a:xfrm>
          <a:prstGeom prst="roundRect">
            <a:avLst>
              <a:gd fmla="val 15267" name="adj"/>
            </a:avLst>
          </a:prstGeom>
          <a:noFill/>
          <a:ln>
            <a:noFill/>
          </a:ln>
        </p:spPr>
      </p:sp>
      <p:sp>
        <p:nvSpPr>
          <p:cNvPr id="263" name="Google Shape;263;p33"/>
          <p:cNvSpPr/>
          <p:nvPr>
            <p:ph idx="5" type="pic"/>
          </p:nvPr>
        </p:nvSpPr>
        <p:spPr>
          <a:xfrm>
            <a:off x="6883575" y="399550"/>
            <a:ext cx="1866000" cy="2775000"/>
          </a:xfrm>
          <a:prstGeom prst="roundRect">
            <a:avLst>
              <a:gd fmla="val 9097" name="adj"/>
            </a:avLst>
          </a:prstGeom>
          <a:noFill/>
          <a:ln>
            <a:noFill/>
          </a:ln>
        </p:spPr>
      </p:sp>
      <p:sp>
        <p:nvSpPr>
          <p:cNvPr id="264" name="Google Shape;264;p33"/>
          <p:cNvSpPr/>
          <p:nvPr>
            <p:ph idx="6" type="pic"/>
          </p:nvPr>
        </p:nvSpPr>
        <p:spPr>
          <a:xfrm>
            <a:off x="7516025" y="3407700"/>
            <a:ext cx="1350600" cy="1447800"/>
          </a:xfrm>
          <a:prstGeom prst="roundRect">
            <a:avLst>
              <a:gd fmla="val 16397" name="adj"/>
            </a:avLst>
          </a:prstGeom>
          <a:noFill/>
          <a:ln>
            <a:noFill/>
          </a:ln>
        </p:spPr>
      </p:sp>
      <p:sp>
        <p:nvSpPr>
          <p:cNvPr id="265" name="Google Shape;265;p33"/>
          <p:cNvSpPr/>
          <p:nvPr>
            <p:ph idx="7" type="pic"/>
          </p:nvPr>
        </p:nvSpPr>
        <p:spPr>
          <a:xfrm>
            <a:off x="394425" y="3528475"/>
            <a:ext cx="3279600" cy="1218900"/>
          </a:xfrm>
          <a:prstGeom prst="roundRect">
            <a:avLst>
              <a:gd fmla="val 11412" name="adj"/>
            </a:avLst>
          </a:prstGeom>
          <a:noFill/>
          <a:ln>
            <a:noFill/>
          </a:ln>
        </p:spPr>
      </p:sp>
      <p:sp>
        <p:nvSpPr>
          <p:cNvPr id="266" name="Google Shape;266;p33"/>
          <p:cNvSpPr/>
          <p:nvPr/>
        </p:nvSpPr>
        <p:spPr>
          <a:xfrm>
            <a:off x="3161225" y="1842600"/>
            <a:ext cx="2018700" cy="14478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Arimo"/>
              <a:ea typeface="Arimo"/>
              <a:cs typeface="Arimo"/>
              <a:sym typeface="Arimo"/>
            </a:endParaRPr>
          </a:p>
        </p:txBody>
      </p:sp>
      <p:sp>
        <p:nvSpPr>
          <p:cNvPr id="267" name="Google Shape;267;p33"/>
          <p:cNvSpPr/>
          <p:nvPr/>
        </p:nvSpPr>
        <p:spPr>
          <a:xfrm>
            <a:off x="4629850" y="279301"/>
            <a:ext cx="2018700" cy="1447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p:txBody>
      </p:sp>
      <p:cxnSp>
        <p:nvCxnSpPr>
          <p:cNvPr id="268" name="Google Shape;268;p33"/>
          <p:cNvCxnSpPr>
            <a:stCxn id="266" idx="1"/>
            <a:endCxn id="266" idx="3"/>
          </p:cNvCxnSpPr>
          <p:nvPr/>
        </p:nvCxnSpPr>
        <p:spPr>
          <a:xfrm>
            <a:off x="3161225" y="2566500"/>
            <a:ext cx="2018700" cy="0"/>
          </a:xfrm>
          <a:prstGeom prst="straightConnector1">
            <a:avLst/>
          </a:prstGeom>
          <a:noFill/>
          <a:ln cap="flat" cmpd="sng" w="9525">
            <a:solidFill>
              <a:schemeClr val="accent3"/>
            </a:solidFill>
            <a:prstDash val="solid"/>
            <a:round/>
            <a:headEnd len="med" w="med" type="none"/>
            <a:tailEnd len="med" w="med" type="none"/>
          </a:ln>
        </p:spPr>
      </p:cxnSp>
      <p:sp>
        <p:nvSpPr>
          <p:cNvPr id="269" name="Google Shape;269;p33"/>
          <p:cNvSpPr txBox="1"/>
          <p:nvPr>
            <p:ph idx="1" type="subTitle"/>
          </p:nvPr>
        </p:nvSpPr>
        <p:spPr>
          <a:xfrm>
            <a:off x="394425" y="4055150"/>
            <a:ext cx="3279600" cy="573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a:solidFill>
                  <a:schemeClr val="lt1"/>
                </a:solidFill>
                <a:latin typeface="Arimo"/>
                <a:ea typeface="Arimo"/>
                <a:cs typeface="Arimo"/>
                <a:sym typeface="Arimo"/>
              </a:defRPr>
            </a:lvl1pPr>
            <a:lvl2pPr lvl="1">
              <a:lnSpc>
                <a:spcPct val="90000"/>
              </a:lnSpc>
              <a:spcBef>
                <a:spcPts val="0"/>
              </a:spcBef>
              <a:spcAft>
                <a:spcPts val="0"/>
              </a:spcAft>
              <a:buNone/>
              <a:defRPr sz="1500">
                <a:solidFill>
                  <a:schemeClr val="lt1"/>
                </a:solidFill>
                <a:latin typeface="Arimo"/>
                <a:ea typeface="Arimo"/>
                <a:cs typeface="Arimo"/>
                <a:sym typeface="Arimo"/>
              </a:defRPr>
            </a:lvl2pPr>
            <a:lvl3pPr lvl="2">
              <a:lnSpc>
                <a:spcPct val="90000"/>
              </a:lnSpc>
              <a:spcBef>
                <a:spcPts val="0"/>
              </a:spcBef>
              <a:spcAft>
                <a:spcPts val="0"/>
              </a:spcAft>
              <a:buNone/>
              <a:defRPr sz="1500">
                <a:solidFill>
                  <a:schemeClr val="lt1"/>
                </a:solidFill>
                <a:latin typeface="Arimo"/>
                <a:ea typeface="Arimo"/>
                <a:cs typeface="Arimo"/>
                <a:sym typeface="Arimo"/>
              </a:defRPr>
            </a:lvl3pPr>
            <a:lvl4pPr lvl="3">
              <a:lnSpc>
                <a:spcPct val="90000"/>
              </a:lnSpc>
              <a:spcBef>
                <a:spcPts val="0"/>
              </a:spcBef>
              <a:spcAft>
                <a:spcPts val="0"/>
              </a:spcAft>
              <a:buNone/>
              <a:defRPr sz="1500">
                <a:solidFill>
                  <a:schemeClr val="lt1"/>
                </a:solidFill>
                <a:latin typeface="Arimo"/>
                <a:ea typeface="Arimo"/>
                <a:cs typeface="Arimo"/>
                <a:sym typeface="Arimo"/>
              </a:defRPr>
            </a:lvl4pPr>
            <a:lvl5pPr lvl="4">
              <a:lnSpc>
                <a:spcPct val="90000"/>
              </a:lnSpc>
              <a:spcBef>
                <a:spcPts val="0"/>
              </a:spcBef>
              <a:spcAft>
                <a:spcPts val="0"/>
              </a:spcAft>
              <a:buNone/>
              <a:defRPr sz="1500">
                <a:solidFill>
                  <a:schemeClr val="lt1"/>
                </a:solidFill>
                <a:latin typeface="Arimo"/>
                <a:ea typeface="Arimo"/>
                <a:cs typeface="Arimo"/>
                <a:sym typeface="Arimo"/>
              </a:defRPr>
            </a:lvl5pPr>
            <a:lvl6pPr lvl="5">
              <a:lnSpc>
                <a:spcPct val="90000"/>
              </a:lnSpc>
              <a:spcBef>
                <a:spcPts val="0"/>
              </a:spcBef>
              <a:spcAft>
                <a:spcPts val="0"/>
              </a:spcAft>
              <a:buNone/>
              <a:defRPr sz="1500">
                <a:solidFill>
                  <a:schemeClr val="lt1"/>
                </a:solidFill>
                <a:latin typeface="Arimo"/>
                <a:ea typeface="Arimo"/>
                <a:cs typeface="Arimo"/>
                <a:sym typeface="Arimo"/>
              </a:defRPr>
            </a:lvl6pPr>
            <a:lvl7pPr lvl="6">
              <a:lnSpc>
                <a:spcPct val="90000"/>
              </a:lnSpc>
              <a:spcBef>
                <a:spcPts val="0"/>
              </a:spcBef>
              <a:spcAft>
                <a:spcPts val="0"/>
              </a:spcAft>
              <a:buNone/>
              <a:defRPr sz="1500">
                <a:solidFill>
                  <a:schemeClr val="lt1"/>
                </a:solidFill>
                <a:latin typeface="Arimo"/>
                <a:ea typeface="Arimo"/>
                <a:cs typeface="Arimo"/>
                <a:sym typeface="Arimo"/>
              </a:defRPr>
            </a:lvl7pPr>
            <a:lvl8pPr lvl="7">
              <a:lnSpc>
                <a:spcPct val="90000"/>
              </a:lnSpc>
              <a:spcBef>
                <a:spcPts val="0"/>
              </a:spcBef>
              <a:spcAft>
                <a:spcPts val="0"/>
              </a:spcAft>
              <a:buNone/>
              <a:defRPr sz="1500">
                <a:solidFill>
                  <a:schemeClr val="lt1"/>
                </a:solidFill>
                <a:latin typeface="Arimo"/>
                <a:ea typeface="Arimo"/>
                <a:cs typeface="Arimo"/>
                <a:sym typeface="Arimo"/>
              </a:defRPr>
            </a:lvl8pPr>
            <a:lvl9pPr lvl="8">
              <a:lnSpc>
                <a:spcPct val="90000"/>
              </a:lnSpc>
              <a:spcBef>
                <a:spcPts val="0"/>
              </a:spcBef>
              <a:spcAft>
                <a:spcPts val="0"/>
              </a:spcAft>
              <a:buNone/>
              <a:defRPr sz="1500">
                <a:solidFill>
                  <a:schemeClr val="lt1"/>
                </a:solidFill>
                <a:latin typeface="Arimo"/>
                <a:ea typeface="Arimo"/>
                <a:cs typeface="Arimo"/>
                <a:sym typeface="Arimo"/>
              </a:defRPr>
            </a:lvl9pPr>
          </a:lstStyle>
          <a:p/>
        </p:txBody>
      </p:sp>
      <p:sp>
        <p:nvSpPr>
          <p:cNvPr id="270" name="Google Shape;270;p33"/>
          <p:cNvSpPr txBox="1"/>
          <p:nvPr>
            <p:ph idx="8" type="subTitle"/>
          </p:nvPr>
        </p:nvSpPr>
        <p:spPr>
          <a:xfrm>
            <a:off x="6883575" y="605875"/>
            <a:ext cx="1866000" cy="573600"/>
          </a:xfrm>
          <a:prstGeom prst="rect">
            <a:avLst/>
          </a:prstGeom>
        </p:spPr>
        <p:txBody>
          <a:bodyPr anchorCtr="0" anchor="ctr" bIns="0" lIns="91425" spcFirstLastPara="1" rIns="91425" wrap="square" tIns="0">
            <a:noAutofit/>
          </a:bodyPr>
          <a:lstStyle>
            <a:lvl1pPr lvl="0" algn="ctr">
              <a:lnSpc>
                <a:spcPct val="90000"/>
              </a:lnSpc>
              <a:spcBef>
                <a:spcPts val="0"/>
              </a:spcBef>
              <a:spcAft>
                <a:spcPts val="0"/>
              </a:spcAft>
              <a:buNone/>
              <a:defRPr>
                <a:solidFill>
                  <a:schemeClr val="lt2"/>
                </a:solidFill>
                <a:latin typeface="Arimo"/>
                <a:ea typeface="Arimo"/>
                <a:cs typeface="Arimo"/>
                <a:sym typeface="Arimo"/>
              </a:defRPr>
            </a:lvl1pPr>
            <a:lvl2pPr lvl="1">
              <a:lnSpc>
                <a:spcPct val="90000"/>
              </a:lnSpc>
              <a:spcBef>
                <a:spcPts val="0"/>
              </a:spcBef>
              <a:spcAft>
                <a:spcPts val="0"/>
              </a:spcAft>
              <a:buNone/>
              <a:defRPr sz="1500">
                <a:solidFill>
                  <a:schemeClr val="lt2"/>
                </a:solidFill>
                <a:latin typeface="Arimo"/>
                <a:ea typeface="Arimo"/>
                <a:cs typeface="Arimo"/>
                <a:sym typeface="Arimo"/>
              </a:defRPr>
            </a:lvl2pPr>
            <a:lvl3pPr lvl="2">
              <a:lnSpc>
                <a:spcPct val="90000"/>
              </a:lnSpc>
              <a:spcBef>
                <a:spcPts val="0"/>
              </a:spcBef>
              <a:spcAft>
                <a:spcPts val="0"/>
              </a:spcAft>
              <a:buNone/>
              <a:defRPr sz="1500">
                <a:solidFill>
                  <a:schemeClr val="lt2"/>
                </a:solidFill>
                <a:latin typeface="Arimo"/>
                <a:ea typeface="Arimo"/>
                <a:cs typeface="Arimo"/>
                <a:sym typeface="Arimo"/>
              </a:defRPr>
            </a:lvl3pPr>
            <a:lvl4pPr lvl="3">
              <a:lnSpc>
                <a:spcPct val="90000"/>
              </a:lnSpc>
              <a:spcBef>
                <a:spcPts val="0"/>
              </a:spcBef>
              <a:spcAft>
                <a:spcPts val="0"/>
              </a:spcAft>
              <a:buNone/>
              <a:defRPr sz="1500">
                <a:solidFill>
                  <a:schemeClr val="lt2"/>
                </a:solidFill>
                <a:latin typeface="Arimo"/>
                <a:ea typeface="Arimo"/>
                <a:cs typeface="Arimo"/>
                <a:sym typeface="Arimo"/>
              </a:defRPr>
            </a:lvl4pPr>
            <a:lvl5pPr lvl="4">
              <a:lnSpc>
                <a:spcPct val="90000"/>
              </a:lnSpc>
              <a:spcBef>
                <a:spcPts val="0"/>
              </a:spcBef>
              <a:spcAft>
                <a:spcPts val="0"/>
              </a:spcAft>
              <a:buNone/>
              <a:defRPr sz="1500">
                <a:solidFill>
                  <a:schemeClr val="lt2"/>
                </a:solidFill>
                <a:latin typeface="Arimo"/>
                <a:ea typeface="Arimo"/>
                <a:cs typeface="Arimo"/>
                <a:sym typeface="Arimo"/>
              </a:defRPr>
            </a:lvl5pPr>
            <a:lvl6pPr lvl="5">
              <a:lnSpc>
                <a:spcPct val="90000"/>
              </a:lnSpc>
              <a:spcBef>
                <a:spcPts val="0"/>
              </a:spcBef>
              <a:spcAft>
                <a:spcPts val="0"/>
              </a:spcAft>
              <a:buNone/>
              <a:defRPr sz="1500">
                <a:solidFill>
                  <a:schemeClr val="lt2"/>
                </a:solidFill>
                <a:latin typeface="Arimo"/>
                <a:ea typeface="Arimo"/>
                <a:cs typeface="Arimo"/>
                <a:sym typeface="Arimo"/>
              </a:defRPr>
            </a:lvl6pPr>
            <a:lvl7pPr lvl="6">
              <a:lnSpc>
                <a:spcPct val="90000"/>
              </a:lnSpc>
              <a:spcBef>
                <a:spcPts val="0"/>
              </a:spcBef>
              <a:spcAft>
                <a:spcPts val="0"/>
              </a:spcAft>
              <a:buNone/>
              <a:defRPr sz="1500">
                <a:solidFill>
                  <a:schemeClr val="lt2"/>
                </a:solidFill>
                <a:latin typeface="Arimo"/>
                <a:ea typeface="Arimo"/>
                <a:cs typeface="Arimo"/>
                <a:sym typeface="Arimo"/>
              </a:defRPr>
            </a:lvl7pPr>
            <a:lvl8pPr lvl="7">
              <a:lnSpc>
                <a:spcPct val="90000"/>
              </a:lnSpc>
              <a:spcBef>
                <a:spcPts val="0"/>
              </a:spcBef>
              <a:spcAft>
                <a:spcPts val="0"/>
              </a:spcAft>
              <a:buNone/>
              <a:defRPr sz="1500">
                <a:solidFill>
                  <a:schemeClr val="lt2"/>
                </a:solidFill>
                <a:latin typeface="Arimo"/>
                <a:ea typeface="Arimo"/>
                <a:cs typeface="Arimo"/>
                <a:sym typeface="Arimo"/>
              </a:defRPr>
            </a:lvl8pPr>
            <a:lvl9pPr lvl="8">
              <a:lnSpc>
                <a:spcPct val="90000"/>
              </a:lnSpc>
              <a:spcBef>
                <a:spcPts val="0"/>
              </a:spcBef>
              <a:spcAft>
                <a:spcPts val="0"/>
              </a:spcAft>
              <a:buNone/>
              <a:defRPr sz="1500">
                <a:solidFill>
                  <a:schemeClr val="lt2"/>
                </a:solidFill>
                <a:latin typeface="Arimo"/>
                <a:ea typeface="Arimo"/>
                <a:cs typeface="Arimo"/>
                <a:sym typeface="Arimo"/>
              </a:defRPr>
            </a:lvl9pPr>
          </a:lstStyle>
          <a:p/>
        </p:txBody>
      </p:sp>
      <p:sp>
        <p:nvSpPr>
          <p:cNvPr id="271" name="Google Shape;271;p33"/>
          <p:cNvSpPr txBox="1"/>
          <p:nvPr>
            <p:ph idx="9" type="subTitle"/>
          </p:nvPr>
        </p:nvSpPr>
        <p:spPr>
          <a:xfrm>
            <a:off x="3910200" y="3779175"/>
            <a:ext cx="3486300" cy="705600"/>
          </a:xfrm>
          <a:prstGeom prst="rect">
            <a:avLst/>
          </a:prstGeom>
        </p:spPr>
        <p:txBody>
          <a:bodyPr anchorCtr="0" anchor="ctr" bIns="0" lIns="91425" spcFirstLastPara="1" rIns="91425" wrap="square" tIns="0">
            <a:noAutofit/>
          </a:bodyPr>
          <a:lstStyle>
            <a:lvl1pPr lvl="0" algn="ctr">
              <a:lnSpc>
                <a:spcPct val="90000"/>
              </a:lnSpc>
              <a:spcBef>
                <a:spcPts val="0"/>
              </a:spcBef>
              <a:spcAft>
                <a:spcPts val="0"/>
              </a:spcAft>
              <a:buNone/>
              <a:defRPr sz="24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
        <p:nvSpPr>
          <p:cNvPr id="272" name="Google Shape;272;p33"/>
          <p:cNvSpPr txBox="1"/>
          <p:nvPr>
            <p:ph idx="13" type="subTitle"/>
          </p:nvPr>
        </p:nvSpPr>
        <p:spPr>
          <a:xfrm>
            <a:off x="291075" y="2571750"/>
            <a:ext cx="2765700" cy="705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2400">
                <a:solidFill>
                  <a:schemeClr val="lt1"/>
                </a:solidFill>
                <a:latin typeface="Arimo"/>
                <a:ea typeface="Arimo"/>
                <a:cs typeface="Arimo"/>
                <a:sym typeface="Arimo"/>
              </a:defRPr>
            </a:lvl1pPr>
            <a:lvl2pPr lvl="1">
              <a:lnSpc>
                <a:spcPct val="90000"/>
              </a:lnSpc>
              <a:spcBef>
                <a:spcPts val="0"/>
              </a:spcBef>
              <a:spcAft>
                <a:spcPts val="0"/>
              </a:spcAft>
              <a:buNone/>
              <a:defRPr sz="2500">
                <a:solidFill>
                  <a:schemeClr val="lt1"/>
                </a:solidFill>
                <a:latin typeface="Arimo"/>
                <a:ea typeface="Arimo"/>
                <a:cs typeface="Arimo"/>
                <a:sym typeface="Arimo"/>
              </a:defRPr>
            </a:lvl2pPr>
            <a:lvl3pPr lvl="2">
              <a:lnSpc>
                <a:spcPct val="90000"/>
              </a:lnSpc>
              <a:spcBef>
                <a:spcPts val="0"/>
              </a:spcBef>
              <a:spcAft>
                <a:spcPts val="0"/>
              </a:spcAft>
              <a:buNone/>
              <a:defRPr sz="2500">
                <a:solidFill>
                  <a:schemeClr val="lt1"/>
                </a:solidFill>
                <a:latin typeface="Arimo"/>
                <a:ea typeface="Arimo"/>
                <a:cs typeface="Arimo"/>
                <a:sym typeface="Arimo"/>
              </a:defRPr>
            </a:lvl3pPr>
            <a:lvl4pPr lvl="3">
              <a:lnSpc>
                <a:spcPct val="90000"/>
              </a:lnSpc>
              <a:spcBef>
                <a:spcPts val="0"/>
              </a:spcBef>
              <a:spcAft>
                <a:spcPts val="0"/>
              </a:spcAft>
              <a:buNone/>
              <a:defRPr sz="2500">
                <a:solidFill>
                  <a:schemeClr val="lt1"/>
                </a:solidFill>
                <a:latin typeface="Arimo"/>
                <a:ea typeface="Arimo"/>
                <a:cs typeface="Arimo"/>
                <a:sym typeface="Arimo"/>
              </a:defRPr>
            </a:lvl4pPr>
            <a:lvl5pPr lvl="4">
              <a:lnSpc>
                <a:spcPct val="90000"/>
              </a:lnSpc>
              <a:spcBef>
                <a:spcPts val="0"/>
              </a:spcBef>
              <a:spcAft>
                <a:spcPts val="0"/>
              </a:spcAft>
              <a:buNone/>
              <a:defRPr sz="2500">
                <a:solidFill>
                  <a:schemeClr val="lt1"/>
                </a:solidFill>
                <a:latin typeface="Arimo"/>
                <a:ea typeface="Arimo"/>
                <a:cs typeface="Arimo"/>
                <a:sym typeface="Arimo"/>
              </a:defRPr>
            </a:lvl5pPr>
            <a:lvl6pPr lvl="5">
              <a:lnSpc>
                <a:spcPct val="90000"/>
              </a:lnSpc>
              <a:spcBef>
                <a:spcPts val="0"/>
              </a:spcBef>
              <a:spcAft>
                <a:spcPts val="0"/>
              </a:spcAft>
              <a:buNone/>
              <a:defRPr sz="2500">
                <a:solidFill>
                  <a:schemeClr val="lt1"/>
                </a:solidFill>
                <a:latin typeface="Arimo"/>
                <a:ea typeface="Arimo"/>
                <a:cs typeface="Arimo"/>
                <a:sym typeface="Arimo"/>
              </a:defRPr>
            </a:lvl6pPr>
            <a:lvl7pPr lvl="6">
              <a:lnSpc>
                <a:spcPct val="90000"/>
              </a:lnSpc>
              <a:spcBef>
                <a:spcPts val="0"/>
              </a:spcBef>
              <a:spcAft>
                <a:spcPts val="0"/>
              </a:spcAft>
              <a:buNone/>
              <a:defRPr sz="2500">
                <a:solidFill>
                  <a:schemeClr val="lt1"/>
                </a:solidFill>
                <a:latin typeface="Arimo"/>
                <a:ea typeface="Arimo"/>
                <a:cs typeface="Arimo"/>
                <a:sym typeface="Arimo"/>
              </a:defRPr>
            </a:lvl7pPr>
            <a:lvl8pPr lvl="7">
              <a:lnSpc>
                <a:spcPct val="90000"/>
              </a:lnSpc>
              <a:spcBef>
                <a:spcPts val="0"/>
              </a:spcBef>
              <a:spcAft>
                <a:spcPts val="0"/>
              </a:spcAft>
              <a:buNone/>
              <a:defRPr sz="2500">
                <a:solidFill>
                  <a:schemeClr val="lt1"/>
                </a:solidFill>
                <a:latin typeface="Arimo"/>
                <a:ea typeface="Arimo"/>
                <a:cs typeface="Arimo"/>
                <a:sym typeface="Arimo"/>
              </a:defRPr>
            </a:lvl8pPr>
            <a:lvl9pPr lvl="8">
              <a:lnSpc>
                <a:spcPct val="90000"/>
              </a:lnSpc>
              <a:spcBef>
                <a:spcPts val="0"/>
              </a:spcBef>
              <a:spcAft>
                <a:spcPts val="0"/>
              </a:spcAft>
              <a:buNone/>
              <a:defRPr sz="2500">
                <a:solidFill>
                  <a:schemeClr val="lt1"/>
                </a:solidFill>
                <a:latin typeface="Arimo"/>
                <a:ea typeface="Arimo"/>
                <a:cs typeface="Arimo"/>
                <a:sym typeface="Arimo"/>
              </a:defRPr>
            </a:lvl9pPr>
          </a:lstStyle>
          <a:p/>
        </p:txBody>
      </p:sp>
      <p:sp>
        <p:nvSpPr>
          <p:cNvPr id="273" name="Google Shape;273;p33"/>
          <p:cNvSpPr txBox="1"/>
          <p:nvPr>
            <p:ph idx="14" type="subTitle"/>
          </p:nvPr>
        </p:nvSpPr>
        <p:spPr>
          <a:xfrm>
            <a:off x="4629850" y="694401"/>
            <a:ext cx="2018700" cy="566700"/>
          </a:xfrm>
          <a:prstGeom prst="rect">
            <a:avLst/>
          </a:prstGeom>
        </p:spPr>
        <p:txBody>
          <a:bodyPr anchorCtr="0" anchor="ctr" bIns="0" lIns="91425" spcFirstLastPara="1" rIns="91425" wrap="square" tIns="0">
            <a:noAutofit/>
          </a:bodyPr>
          <a:lstStyle>
            <a:lvl1pPr lvl="0" algn="ctr">
              <a:lnSpc>
                <a:spcPct val="90000"/>
              </a:lnSpc>
              <a:spcBef>
                <a:spcPts val="0"/>
              </a:spcBef>
              <a:spcAft>
                <a:spcPts val="0"/>
              </a:spcAft>
              <a:buNone/>
              <a:defRPr sz="1800">
                <a:latin typeface="Arimo"/>
                <a:ea typeface="Arimo"/>
                <a:cs typeface="Arimo"/>
                <a:sym typeface="Arimo"/>
              </a:defRPr>
            </a:lvl1pPr>
            <a:lvl2pPr lvl="1" algn="ctr">
              <a:lnSpc>
                <a:spcPct val="90000"/>
              </a:lnSpc>
              <a:spcBef>
                <a:spcPts val="0"/>
              </a:spcBef>
              <a:spcAft>
                <a:spcPts val="0"/>
              </a:spcAft>
              <a:buNone/>
              <a:defRPr sz="2500">
                <a:latin typeface="Arimo"/>
                <a:ea typeface="Arimo"/>
                <a:cs typeface="Arimo"/>
                <a:sym typeface="Arimo"/>
              </a:defRPr>
            </a:lvl2pPr>
            <a:lvl3pPr lvl="2" algn="ctr">
              <a:lnSpc>
                <a:spcPct val="90000"/>
              </a:lnSpc>
              <a:spcBef>
                <a:spcPts val="0"/>
              </a:spcBef>
              <a:spcAft>
                <a:spcPts val="0"/>
              </a:spcAft>
              <a:buNone/>
              <a:defRPr sz="2500">
                <a:latin typeface="Arimo"/>
                <a:ea typeface="Arimo"/>
                <a:cs typeface="Arimo"/>
                <a:sym typeface="Arimo"/>
              </a:defRPr>
            </a:lvl3pPr>
            <a:lvl4pPr lvl="3" algn="ctr">
              <a:lnSpc>
                <a:spcPct val="90000"/>
              </a:lnSpc>
              <a:spcBef>
                <a:spcPts val="0"/>
              </a:spcBef>
              <a:spcAft>
                <a:spcPts val="0"/>
              </a:spcAft>
              <a:buNone/>
              <a:defRPr sz="2500">
                <a:latin typeface="Arimo"/>
                <a:ea typeface="Arimo"/>
                <a:cs typeface="Arimo"/>
                <a:sym typeface="Arimo"/>
              </a:defRPr>
            </a:lvl4pPr>
            <a:lvl5pPr lvl="4" algn="ctr">
              <a:lnSpc>
                <a:spcPct val="90000"/>
              </a:lnSpc>
              <a:spcBef>
                <a:spcPts val="0"/>
              </a:spcBef>
              <a:spcAft>
                <a:spcPts val="0"/>
              </a:spcAft>
              <a:buNone/>
              <a:defRPr sz="2500">
                <a:latin typeface="Arimo"/>
                <a:ea typeface="Arimo"/>
                <a:cs typeface="Arimo"/>
                <a:sym typeface="Arimo"/>
              </a:defRPr>
            </a:lvl5pPr>
            <a:lvl6pPr lvl="5" algn="ctr">
              <a:lnSpc>
                <a:spcPct val="90000"/>
              </a:lnSpc>
              <a:spcBef>
                <a:spcPts val="0"/>
              </a:spcBef>
              <a:spcAft>
                <a:spcPts val="0"/>
              </a:spcAft>
              <a:buNone/>
              <a:defRPr sz="2500">
                <a:latin typeface="Arimo"/>
                <a:ea typeface="Arimo"/>
                <a:cs typeface="Arimo"/>
                <a:sym typeface="Arimo"/>
              </a:defRPr>
            </a:lvl6pPr>
            <a:lvl7pPr lvl="6" algn="ctr">
              <a:lnSpc>
                <a:spcPct val="90000"/>
              </a:lnSpc>
              <a:spcBef>
                <a:spcPts val="0"/>
              </a:spcBef>
              <a:spcAft>
                <a:spcPts val="0"/>
              </a:spcAft>
              <a:buNone/>
              <a:defRPr sz="2500">
                <a:latin typeface="Arimo"/>
                <a:ea typeface="Arimo"/>
                <a:cs typeface="Arimo"/>
                <a:sym typeface="Arimo"/>
              </a:defRPr>
            </a:lvl7pPr>
            <a:lvl8pPr lvl="7" algn="ctr">
              <a:lnSpc>
                <a:spcPct val="90000"/>
              </a:lnSpc>
              <a:spcBef>
                <a:spcPts val="0"/>
              </a:spcBef>
              <a:spcAft>
                <a:spcPts val="0"/>
              </a:spcAft>
              <a:buNone/>
              <a:defRPr sz="2500">
                <a:latin typeface="Arimo"/>
                <a:ea typeface="Arimo"/>
                <a:cs typeface="Arimo"/>
                <a:sym typeface="Arimo"/>
              </a:defRPr>
            </a:lvl8pPr>
            <a:lvl9pPr lvl="8" algn="ctr">
              <a:lnSpc>
                <a:spcPct val="90000"/>
              </a:lnSpc>
              <a:spcBef>
                <a:spcPts val="0"/>
              </a:spcBef>
              <a:spcAft>
                <a:spcPts val="0"/>
              </a:spcAft>
              <a:buNone/>
              <a:defRPr sz="2500">
                <a:latin typeface="Arimo"/>
                <a:ea typeface="Arimo"/>
                <a:cs typeface="Arimo"/>
                <a:sym typeface="Arimo"/>
              </a:defRPr>
            </a:lvl9pPr>
          </a:lstStyle>
          <a:p/>
        </p:txBody>
      </p:sp>
      <p:sp>
        <p:nvSpPr>
          <p:cNvPr id="274" name="Google Shape;274;p33"/>
          <p:cNvSpPr txBox="1"/>
          <p:nvPr>
            <p:ph idx="15" type="subTitle"/>
          </p:nvPr>
        </p:nvSpPr>
        <p:spPr>
          <a:xfrm>
            <a:off x="4629900" y="1390480"/>
            <a:ext cx="2018700" cy="224100"/>
          </a:xfrm>
          <a:prstGeom prst="rect">
            <a:avLst/>
          </a:prstGeom>
        </p:spPr>
        <p:txBody>
          <a:bodyPr anchorCtr="0" anchor="b" bIns="0" lIns="91425" spcFirstLastPara="1" rIns="91425" wrap="square" tIns="0">
            <a:noAutofit/>
          </a:bodyPr>
          <a:lstStyle>
            <a:lvl1pPr lvl="0" algn="ctr">
              <a:lnSpc>
                <a:spcPct val="90000"/>
              </a:lnSpc>
              <a:spcBef>
                <a:spcPts val="0"/>
              </a:spcBef>
              <a:spcAft>
                <a:spcPts val="0"/>
              </a:spcAft>
              <a:buNone/>
              <a:defRPr sz="1000" u="sng"/>
            </a:lvl1pPr>
            <a:lvl2pPr lvl="1" algn="ctr">
              <a:lnSpc>
                <a:spcPct val="90000"/>
              </a:lnSpc>
              <a:spcBef>
                <a:spcPts val="0"/>
              </a:spcBef>
              <a:spcAft>
                <a:spcPts val="0"/>
              </a:spcAft>
              <a:buNone/>
              <a:defRPr sz="2700">
                <a:latin typeface="Arimo"/>
                <a:ea typeface="Arimo"/>
                <a:cs typeface="Arimo"/>
                <a:sym typeface="Arimo"/>
              </a:defRPr>
            </a:lvl2pPr>
            <a:lvl3pPr lvl="2" algn="ctr">
              <a:lnSpc>
                <a:spcPct val="90000"/>
              </a:lnSpc>
              <a:spcBef>
                <a:spcPts val="0"/>
              </a:spcBef>
              <a:spcAft>
                <a:spcPts val="0"/>
              </a:spcAft>
              <a:buNone/>
              <a:defRPr sz="2700">
                <a:latin typeface="Arimo"/>
                <a:ea typeface="Arimo"/>
                <a:cs typeface="Arimo"/>
                <a:sym typeface="Arimo"/>
              </a:defRPr>
            </a:lvl3pPr>
            <a:lvl4pPr lvl="3" algn="ctr">
              <a:lnSpc>
                <a:spcPct val="90000"/>
              </a:lnSpc>
              <a:spcBef>
                <a:spcPts val="0"/>
              </a:spcBef>
              <a:spcAft>
                <a:spcPts val="0"/>
              </a:spcAft>
              <a:buNone/>
              <a:defRPr sz="2700">
                <a:latin typeface="Arimo"/>
                <a:ea typeface="Arimo"/>
                <a:cs typeface="Arimo"/>
                <a:sym typeface="Arimo"/>
              </a:defRPr>
            </a:lvl4pPr>
            <a:lvl5pPr lvl="4" algn="ctr">
              <a:lnSpc>
                <a:spcPct val="90000"/>
              </a:lnSpc>
              <a:spcBef>
                <a:spcPts val="0"/>
              </a:spcBef>
              <a:spcAft>
                <a:spcPts val="0"/>
              </a:spcAft>
              <a:buNone/>
              <a:defRPr sz="2700">
                <a:latin typeface="Arimo"/>
                <a:ea typeface="Arimo"/>
                <a:cs typeface="Arimo"/>
                <a:sym typeface="Arimo"/>
              </a:defRPr>
            </a:lvl5pPr>
            <a:lvl6pPr lvl="5" algn="ctr">
              <a:lnSpc>
                <a:spcPct val="90000"/>
              </a:lnSpc>
              <a:spcBef>
                <a:spcPts val="0"/>
              </a:spcBef>
              <a:spcAft>
                <a:spcPts val="0"/>
              </a:spcAft>
              <a:buNone/>
              <a:defRPr sz="2700">
                <a:latin typeface="Arimo"/>
                <a:ea typeface="Arimo"/>
                <a:cs typeface="Arimo"/>
                <a:sym typeface="Arimo"/>
              </a:defRPr>
            </a:lvl6pPr>
            <a:lvl7pPr lvl="6" algn="ctr">
              <a:lnSpc>
                <a:spcPct val="90000"/>
              </a:lnSpc>
              <a:spcBef>
                <a:spcPts val="0"/>
              </a:spcBef>
              <a:spcAft>
                <a:spcPts val="0"/>
              </a:spcAft>
              <a:buNone/>
              <a:defRPr sz="2700">
                <a:latin typeface="Arimo"/>
                <a:ea typeface="Arimo"/>
                <a:cs typeface="Arimo"/>
                <a:sym typeface="Arimo"/>
              </a:defRPr>
            </a:lvl7pPr>
            <a:lvl8pPr lvl="7" algn="ctr">
              <a:lnSpc>
                <a:spcPct val="90000"/>
              </a:lnSpc>
              <a:spcBef>
                <a:spcPts val="0"/>
              </a:spcBef>
              <a:spcAft>
                <a:spcPts val="0"/>
              </a:spcAft>
              <a:buNone/>
              <a:defRPr sz="2700">
                <a:latin typeface="Arimo"/>
                <a:ea typeface="Arimo"/>
                <a:cs typeface="Arimo"/>
                <a:sym typeface="Arimo"/>
              </a:defRPr>
            </a:lvl8pPr>
            <a:lvl9pPr lvl="8" algn="ctr">
              <a:lnSpc>
                <a:spcPct val="90000"/>
              </a:lnSpc>
              <a:spcBef>
                <a:spcPts val="0"/>
              </a:spcBef>
              <a:spcAft>
                <a:spcPts val="0"/>
              </a:spcAft>
              <a:buNone/>
              <a:defRPr sz="2700">
                <a:latin typeface="Arimo"/>
                <a:ea typeface="Arimo"/>
                <a:cs typeface="Arimo"/>
                <a:sym typeface="Arimo"/>
              </a:defRPr>
            </a:lvl9pPr>
          </a:lstStyle>
          <a:p/>
        </p:txBody>
      </p:sp>
      <p:sp>
        <p:nvSpPr>
          <p:cNvPr id="275" name="Google Shape;275;p33"/>
          <p:cNvSpPr txBox="1"/>
          <p:nvPr>
            <p:ph idx="16" type="subTitle"/>
          </p:nvPr>
        </p:nvSpPr>
        <p:spPr>
          <a:xfrm>
            <a:off x="3596775" y="2292000"/>
            <a:ext cx="1507500" cy="2241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000">
                <a:solidFill>
                  <a:schemeClr val="lt2"/>
                </a:solidFill>
              </a:defRPr>
            </a:lvl1pPr>
            <a:lvl2pPr lvl="1" algn="ctr">
              <a:lnSpc>
                <a:spcPct val="90000"/>
              </a:lnSpc>
              <a:spcBef>
                <a:spcPts val="0"/>
              </a:spcBef>
              <a:spcAft>
                <a:spcPts val="0"/>
              </a:spcAft>
              <a:buNone/>
              <a:defRPr sz="2700">
                <a:solidFill>
                  <a:schemeClr val="lt2"/>
                </a:solidFill>
                <a:latin typeface="Arimo"/>
                <a:ea typeface="Arimo"/>
                <a:cs typeface="Arimo"/>
                <a:sym typeface="Arimo"/>
              </a:defRPr>
            </a:lvl2pPr>
            <a:lvl3pPr lvl="2" algn="ctr">
              <a:lnSpc>
                <a:spcPct val="90000"/>
              </a:lnSpc>
              <a:spcBef>
                <a:spcPts val="0"/>
              </a:spcBef>
              <a:spcAft>
                <a:spcPts val="0"/>
              </a:spcAft>
              <a:buNone/>
              <a:defRPr sz="2700">
                <a:solidFill>
                  <a:schemeClr val="lt2"/>
                </a:solidFill>
                <a:latin typeface="Arimo"/>
                <a:ea typeface="Arimo"/>
                <a:cs typeface="Arimo"/>
                <a:sym typeface="Arimo"/>
              </a:defRPr>
            </a:lvl3pPr>
            <a:lvl4pPr lvl="3" algn="ctr">
              <a:lnSpc>
                <a:spcPct val="90000"/>
              </a:lnSpc>
              <a:spcBef>
                <a:spcPts val="0"/>
              </a:spcBef>
              <a:spcAft>
                <a:spcPts val="0"/>
              </a:spcAft>
              <a:buNone/>
              <a:defRPr sz="2700">
                <a:solidFill>
                  <a:schemeClr val="lt2"/>
                </a:solidFill>
                <a:latin typeface="Arimo"/>
                <a:ea typeface="Arimo"/>
                <a:cs typeface="Arimo"/>
                <a:sym typeface="Arimo"/>
              </a:defRPr>
            </a:lvl4pPr>
            <a:lvl5pPr lvl="4" algn="ctr">
              <a:lnSpc>
                <a:spcPct val="90000"/>
              </a:lnSpc>
              <a:spcBef>
                <a:spcPts val="0"/>
              </a:spcBef>
              <a:spcAft>
                <a:spcPts val="0"/>
              </a:spcAft>
              <a:buNone/>
              <a:defRPr sz="2700">
                <a:solidFill>
                  <a:schemeClr val="lt2"/>
                </a:solidFill>
                <a:latin typeface="Arimo"/>
                <a:ea typeface="Arimo"/>
                <a:cs typeface="Arimo"/>
                <a:sym typeface="Arimo"/>
              </a:defRPr>
            </a:lvl5pPr>
            <a:lvl6pPr lvl="5" algn="ctr">
              <a:lnSpc>
                <a:spcPct val="90000"/>
              </a:lnSpc>
              <a:spcBef>
                <a:spcPts val="0"/>
              </a:spcBef>
              <a:spcAft>
                <a:spcPts val="0"/>
              </a:spcAft>
              <a:buNone/>
              <a:defRPr sz="2700">
                <a:solidFill>
                  <a:schemeClr val="lt2"/>
                </a:solidFill>
                <a:latin typeface="Arimo"/>
                <a:ea typeface="Arimo"/>
                <a:cs typeface="Arimo"/>
                <a:sym typeface="Arimo"/>
              </a:defRPr>
            </a:lvl6pPr>
            <a:lvl7pPr lvl="6" algn="ctr">
              <a:lnSpc>
                <a:spcPct val="90000"/>
              </a:lnSpc>
              <a:spcBef>
                <a:spcPts val="0"/>
              </a:spcBef>
              <a:spcAft>
                <a:spcPts val="0"/>
              </a:spcAft>
              <a:buNone/>
              <a:defRPr sz="2700">
                <a:solidFill>
                  <a:schemeClr val="lt2"/>
                </a:solidFill>
                <a:latin typeface="Arimo"/>
                <a:ea typeface="Arimo"/>
                <a:cs typeface="Arimo"/>
                <a:sym typeface="Arimo"/>
              </a:defRPr>
            </a:lvl7pPr>
            <a:lvl8pPr lvl="7" algn="ctr">
              <a:lnSpc>
                <a:spcPct val="90000"/>
              </a:lnSpc>
              <a:spcBef>
                <a:spcPts val="0"/>
              </a:spcBef>
              <a:spcAft>
                <a:spcPts val="0"/>
              </a:spcAft>
              <a:buNone/>
              <a:defRPr sz="2700">
                <a:solidFill>
                  <a:schemeClr val="lt2"/>
                </a:solidFill>
                <a:latin typeface="Arimo"/>
                <a:ea typeface="Arimo"/>
                <a:cs typeface="Arimo"/>
                <a:sym typeface="Arimo"/>
              </a:defRPr>
            </a:lvl8pPr>
            <a:lvl9pPr lvl="8" algn="ctr">
              <a:lnSpc>
                <a:spcPct val="90000"/>
              </a:lnSpc>
              <a:spcBef>
                <a:spcPts val="0"/>
              </a:spcBef>
              <a:spcAft>
                <a:spcPts val="0"/>
              </a:spcAft>
              <a:buNone/>
              <a:defRPr sz="2700">
                <a:solidFill>
                  <a:schemeClr val="lt2"/>
                </a:solidFill>
                <a:latin typeface="Arimo"/>
                <a:ea typeface="Arimo"/>
                <a:cs typeface="Arimo"/>
                <a:sym typeface="Arimo"/>
              </a:defRPr>
            </a:lvl9pPr>
          </a:lstStyle>
          <a:p/>
        </p:txBody>
      </p:sp>
      <p:sp>
        <p:nvSpPr>
          <p:cNvPr id="276" name="Google Shape;276;p33"/>
          <p:cNvSpPr txBox="1"/>
          <p:nvPr>
            <p:ph idx="17" type="subTitle"/>
          </p:nvPr>
        </p:nvSpPr>
        <p:spPr>
          <a:xfrm>
            <a:off x="3596775" y="2997350"/>
            <a:ext cx="1507500" cy="2241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000">
                <a:solidFill>
                  <a:schemeClr val="lt2"/>
                </a:solidFill>
              </a:defRPr>
            </a:lvl1pPr>
            <a:lvl2pPr lvl="1" algn="ctr">
              <a:lnSpc>
                <a:spcPct val="90000"/>
              </a:lnSpc>
              <a:spcBef>
                <a:spcPts val="0"/>
              </a:spcBef>
              <a:spcAft>
                <a:spcPts val="0"/>
              </a:spcAft>
              <a:buNone/>
              <a:defRPr sz="2700">
                <a:solidFill>
                  <a:schemeClr val="lt2"/>
                </a:solidFill>
                <a:latin typeface="Arimo"/>
                <a:ea typeface="Arimo"/>
                <a:cs typeface="Arimo"/>
                <a:sym typeface="Arimo"/>
              </a:defRPr>
            </a:lvl2pPr>
            <a:lvl3pPr lvl="2" algn="ctr">
              <a:lnSpc>
                <a:spcPct val="90000"/>
              </a:lnSpc>
              <a:spcBef>
                <a:spcPts val="0"/>
              </a:spcBef>
              <a:spcAft>
                <a:spcPts val="0"/>
              </a:spcAft>
              <a:buNone/>
              <a:defRPr sz="2700">
                <a:solidFill>
                  <a:schemeClr val="lt2"/>
                </a:solidFill>
                <a:latin typeface="Arimo"/>
                <a:ea typeface="Arimo"/>
                <a:cs typeface="Arimo"/>
                <a:sym typeface="Arimo"/>
              </a:defRPr>
            </a:lvl3pPr>
            <a:lvl4pPr lvl="3" algn="ctr">
              <a:lnSpc>
                <a:spcPct val="90000"/>
              </a:lnSpc>
              <a:spcBef>
                <a:spcPts val="0"/>
              </a:spcBef>
              <a:spcAft>
                <a:spcPts val="0"/>
              </a:spcAft>
              <a:buNone/>
              <a:defRPr sz="2700">
                <a:solidFill>
                  <a:schemeClr val="lt2"/>
                </a:solidFill>
                <a:latin typeface="Arimo"/>
                <a:ea typeface="Arimo"/>
                <a:cs typeface="Arimo"/>
                <a:sym typeface="Arimo"/>
              </a:defRPr>
            </a:lvl4pPr>
            <a:lvl5pPr lvl="4" algn="ctr">
              <a:lnSpc>
                <a:spcPct val="90000"/>
              </a:lnSpc>
              <a:spcBef>
                <a:spcPts val="0"/>
              </a:spcBef>
              <a:spcAft>
                <a:spcPts val="0"/>
              </a:spcAft>
              <a:buNone/>
              <a:defRPr sz="2700">
                <a:solidFill>
                  <a:schemeClr val="lt2"/>
                </a:solidFill>
                <a:latin typeface="Arimo"/>
                <a:ea typeface="Arimo"/>
                <a:cs typeface="Arimo"/>
                <a:sym typeface="Arimo"/>
              </a:defRPr>
            </a:lvl5pPr>
            <a:lvl6pPr lvl="5" algn="ctr">
              <a:lnSpc>
                <a:spcPct val="90000"/>
              </a:lnSpc>
              <a:spcBef>
                <a:spcPts val="0"/>
              </a:spcBef>
              <a:spcAft>
                <a:spcPts val="0"/>
              </a:spcAft>
              <a:buNone/>
              <a:defRPr sz="2700">
                <a:solidFill>
                  <a:schemeClr val="lt2"/>
                </a:solidFill>
                <a:latin typeface="Arimo"/>
                <a:ea typeface="Arimo"/>
                <a:cs typeface="Arimo"/>
                <a:sym typeface="Arimo"/>
              </a:defRPr>
            </a:lvl6pPr>
            <a:lvl7pPr lvl="6" algn="ctr">
              <a:lnSpc>
                <a:spcPct val="90000"/>
              </a:lnSpc>
              <a:spcBef>
                <a:spcPts val="0"/>
              </a:spcBef>
              <a:spcAft>
                <a:spcPts val="0"/>
              </a:spcAft>
              <a:buNone/>
              <a:defRPr sz="2700">
                <a:solidFill>
                  <a:schemeClr val="lt2"/>
                </a:solidFill>
                <a:latin typeface="Arimo"/>
                <a:ea typeface="Arimo"/>
                <a:cs typeface="Arimo"/>
                <a:sym typeface="Arimo"/>
              </a:defRPr>
            </a:lvl7pPr>
            <a:lvl8pPr lvl="7" algn="ctr">
              <a:lnSpc>
                <a:spcPct val="90000"/>
              </a:lnSpc>
              <a:spcBef>
                <a:spcPts val="0"/>
              </a:spcBef>
              <a:spcAft>
                <a:spcPts val="0"/>
              </a:spcAft>
              <a:buNone/>
              <a:defRPr sz="2700">
                <a:solidFill>
                  <a:schemeClr val="lt2"/>
                </a:solidFill>
                <a:latin typeface="Arimo"/>
                <a:ea typeface="Arimo"/>
                <a:cs typeface="Arimo"/>
                <a:sym typeface="Arimo"/>
              </a:defRPr>
            </a:lvl8pPr>
            <a:lvl9pPr lvl="8" algn="ctr">
              <a:lnSpc>
                <a:spcPct val="90000"/>
              </a:lnSpc>
              <a:spcBef>
                <a:spcPts val="0"/>
              </a:spcBef>
              <a:spcAft>
                <a:spcPts val="0"/>
              </a:spcAft>
              <a:buNone/>
              <a:defRPr sz="2700">
                <a:solidFill>
                  <a:schemeClr val="lt2"/>
                </a:solidFill>
                <a:latin typeface="Arimo"/>
                <a:ea typeface="Arimo"/>
                <a:cs typeface="Arimo"/>
                <a:sym typeface="Arimo"/>
              </a:defRPr>
            </a:lvl9pPr>
          </a:lstStyle>
          <a:p/>
        </p:txBody>
      </p:sp>
      <p:sp>
        <p:nvSpPr>
          <p:cNvPr id="277" name="Google Shape;277;p33"/>
          <p:cNvSpPr txBox="1"/>
          <p:nvPr>
            <p:ph idx="18" type="subTitle"/>
          </p:nvPr>
        </p:nvSpPr>
        <p:spPr>
          <a:xfrm>
            <a:off x="3596675" y="1934500"/>
            <a:ext cx="1507500" cy="357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8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
        <p:nvSpPr>
          <p:cNvPr id="278" name="Google Shape;278;p33"/>
          <p:cNvSpPr txBox="1"/>
          <p:nvPr>
            <p:ph idx="19" type="subTitle"/>
          </p:nvPr>
        </p:nvSpPr>
        <p:spPr>
          <a:xfrm>
            <a:off x="3596775" y="2618213"/>
            <a:ext cx="1507500" cy="357600"/>
          </a:xfrm>
          <a:prstGeom prst="rect">
            <a:avLst/>
          </a:prstGeom>
        </p:spPr>
        <p:txBody>
          <a:bodyPr anchorCtr="0" anchor="b" bIns="0" lIns="91425" spcFirstLastPara="1" rIns="91425" wrap="square" tIns="0">
            <a:noAutofit/>
          </a:bodyPr>
          <a:lstStyle>
            <a:lvl1pPr lvl="0">
              <a:lnSpc>
                <a:spcPct val="90000"/>
              </a:lnSpc>
              <a:spcBef>
                <a:spcPts val="0"/>
              </a:spcBef>
              <a:spcAft>
                <a:spcPts val="0"/>
              </a:spcAft>
              <a:buNone/>
              <a:defRPr sz="18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
        <p:nvSpPr>
          <p:cNvPr id="279" name="Google Shape;279;p33"/>
          <p:cNvSpPr txBox="1"/>
          <p:nvPr>
            <p:ph idx="20" type="subTitle"/>
          </p:nvPr>
        </p:nvSpPr>
        <p:spPr>
          <a:xfrm>
            <a:off x="5297950" y="2885600"/>
            <a:ext cx="1350600" cy="288900"/>
          </a:xfrm>
          <a:prstGeom prst="rect">
            <a:avLst/>
          </a:prstGeom>
        </p:spPr>
        <p:txBody>
          <a:bodyPr anchorCtr="0" anchor="ctr" bIns="0" lIns="91425" spcFirstLastPara="1" rIns="91425" wrap="square" tIns="0">
            <a:noAutofit/>
          </a:bodyPr>
          <a:lstStyle>
            <a:lvl1pPr lvl="0" algn="ctr">
              <a:spcBef>
                <a:spcPts val="0"/>
              </a:spcBef>
              <a:spcAft>
                <a:spcPts val="0"/>
              </a:spcAft>
              <a:buNone/>
              <a:defRPr sz="1000" u="sng">
                <a:solidFill>
                  <a:schemeClr val="lt2"/>
                </a:solidFill>
              </a:defRPr>
            </a:lvl1pPr>
            <a:lvl2pPr lvl="1" algn="ctr">
              <a:spcBef>
                <a:spcPts val="0"/>
              </a:spcBef>
              <a:spcAft>
                <a:spcPts val="0"/>
              </a:spcAft>
              <a:buNone/>
              <a:defRPr sz="1000">
                <a:solidFill>
                  <a:schemeClr val="lt2"/>
                </a:solidFill>
                <a:latin typeface="Arimo"/>
                <a:ea typeface="Arimo"/>
                <a:cs typeface="Arimo"/>
                <a:sym typeface="Arimo"/>
              </a:defRPr>
            </a:lvl2pPr>
            <a:lvl3pPr lvl="2" algn="ctr">
              <a:spcBef>
                <a:spcPts val="0"/>
              </a:spcBef>
              <a:spcAft>
                <a:spcPts val="0"/>
              </a:spcAft>
              <a:buNone/>
              <a:defRPr sz="1000">
                <a:solidFill>
                  <a:schemeClr val="lt2"/>
                </a:solidFill>
                <a:latin typeface="Arimo"/>
                <a:ea typeface="Arimo"/>
                <a:cs typeface="Arimo"/>
                <a:sym typeface="Arimo"/>
              </a:defRPr>
            </a:lvl3pPr>
            <a:lvl4pPr lvl="3" algn="ctr">
              <a:spcBef>
                <a:spcPts val="0"/>
              </a:spcBef>
              <a:spcAft>
                <a:spcPts val="0"/>
              </a:spcAft>
              <a:buNone/>
              <a:defRPr sz="1000">
                <a:solidFill>
                  <a:schemeClr val="lt2"/>
                </a:solidFill>
                <a:latin typeface="Arimo"/>
                <a:ea typeface="Arimo"/>
                <a:cs typeface="Arimo"/>
                <a:sym typeface="Arimo"/>
              </a:defRPr>
            </a:lvl4pPr>
            <a:lvl5pPr lvl="4" algn="ctr">
              <a:spcBef>
                <a:spcPts val="0"/>
              </a:spcBef>
              <a:spcAft>
                <a:spcPts val="0"/>
              </a:spcAft>
              <a:buNone/>
              <a:defRPr sz="1000">
                <a:solidFill>
                  <a:schemeClr val="lt2"/>
                </a:solidFill>
                <a:latin typeface="Arimo"/>
                <a:ea typeface="Arimo"/>
                <a:cs typeface="Arimo"/>
                <a:sym typeface="Arimo"/>
              </a:defRPr>
            </a:lvl5pPr>
            <a:lvl6pPr lvl="5" algn="ctr">
              <a:spcBef>
                <a:spcPts val="0"/>
              </a:spcBef>
              <a:spcAft>
                <a:spcPts val="0"/>
              </a:spcAft>
              <a:buNone/>
              <a:defRPr sz="1000">
                <a:solidFill>
                  <a:schemeClr val="lt2"/>
                </a:solidFill>
                <a:latin typeface="Arimo"/>
                <a:ea typeface="Arimo"/>
                <a:cs typeface="Arimo"/>
                <a:sym typeface="Arimo"/>
              </a:defRPr>
            </a:lvl6pPr>
            <a:lvl7pPr lvl="6" algn="ctr">
              <a:spcBef>
                <a:spcPts val="0"/>
              </a:spcBef>
              <a:spcAft>
                <a:spcPts val="0"/>
              </a:spcAft>
              <a:buNone/>
              <a:defRPr sz="1000">
                <a:solidFill>
                  <a:schemeClr val="lt2"/>
                </a:solidFill>
                <a:latin typeface="Arimo"/>
                <a:ea typeface="Arimo"/>
                <a:cs typeface="Arimo"/>
                <a:sym typeface="Arimo"/>
              </a:defRPr>
            </a:lvl7pPr>
            <a:lvl8pPr lvl="7" algn="ctr">
              <a:spcBef>
                <a:spcPts val="0"/>
              </a:spcBef>
              <a:spcAft>
                <a:spcPts val="0"/>
              </a:spcAft>
              <a:buNone/>
              <a:defRPr sz="1000">
                <a:solidFill>
                  <a:schemeClr val="lt2"/>
                </a:solidFill>
                <a:latin typeface="Arimo"/>
                <a:ea typeface="Arimo"/>
                <a:cs typeface="Arimo"/>
                <a:sym typeface="Arimo"/>
              </a:defRPr>
            </a:lvl8pPr>
            <a:lvl9pPr lvl="8" algn="ctr">
              <a:spcBef>
                <a:spcPts val="0"/>
              </a:spcBef>
              <a:spcAft>
                <a:spcPts val="0"/>
              </a:spcAft>
              <a:buNone/>
              <a:defRPr sz="1000">
                <a:solidFill>
                  <a:schemeClr val="lt2"/>
                </a:solidFill>
                <a:latin typeface="Arimo"/>
                <a:ea typeface="Arimo"/>
                <a:cs typeface="Arimo"/>
                <a:sym typeface="Arimo"/>
              </a:defRPr>
            </a:lvl9pPr>
          </a:lstStyle>
          <a:p/>
        </p:txBody>
      </p:sp>
      <p:sp>
        <p:nvSpPr>
          <p:cNvPr id="280" name="Google Shape;280;p33"/>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281" name="Google Shape;281;p33"/>
          <p:cNvSpPr txBox="1"/>
          <p:nvPr>
            <p:ph idx="21" type="subTitle"/>
          </p:nvPr>
        </p:nvSpPr>
        <p:spPr>
          <a:xfrm>
            <a:off x="5426775" y="2214775"/>
            <a:ext cx="1092900" cy="566700"/>
          </a:xfrm>
          <a:prstGeom prst="rect">
            <a:avLst/>
          </a:prstGeom>
        </p:spPr>
        <p:txBody>
          <a:bodyPr anchorCtr="0" anchor="ctr" bIns="91425" lIns="91425" spcFirstLastPara="1" rIns="91425" wrap="square" tIns="91425">
            <a:noAutofit/>
          </a:bodyPr>
          <a:lstStyle>
            <a:lvl1pPr lvl="0" algn="ctr">
              <a:spcBef>
                <a:spcPts val="0"/>
              </a:spcBef>
              <a:spcAft>
                <a:spcPts val="0"/>
              </a:spcAft>
              <a:buNone/>
              <a:defRPr sz="2000">
                <a:solidFill>
                  <a:schemeClr val="lt2"/>
                </a:solidFill>
                <a:latin typeface="Arimo"/>
                <a:ea typeface="Arimo"/>
                <a:cs typeface="Arimo"/>
                <a:sym typeface="Arimo"/>
              </a:defRPr>
            </a:lvl1pPr>
            <a:lvl2pPr lvl="1" algn="ctr">
              <a:lnSpc>
                <a:spcPct val="90000"/>
              </a:lnSpc>
              <a:spcBef>
                <a:spcPts val="0"/>
              </a:spcBef>
              <a:spcAft>
                <a:spcPts val="0"/>
              </a:spcAft>
              <a:buNone/>
              <a:defRPr sz="2500">
                <a:solidFill>
                  <a:schemeClr val="lt2"/>
                </a:solidFill>
                <a:latin typeface="Arimo"/>
                <a:ea typeface="Arimo"/>
                <a:cs typeface="Arimo"/>
                <a:sym typeface="Arimo"/>
              </a:defRPr>
            </a:lvl2pPr>
            <a:lvl3pPr lvl="2" algn="ctr">
              <a:lnSpc>
                <a:spcPct val="90000"/>
              </a:lnSpc>
              <a:spcBef>
                <a:spcPts val="0"/>
              </a:spcBef>
              <a:spcAft>
                <a:spcPts val="0"/>
              </a:spcAft>
              <a:buNone/>
              <a:defRPr sz="2500">
                <a:solidFill>
                  <a:schemeClr val="lt2"/>
                </a:solidFill>
                <a:latin typeface="Arimo"/>
                <a:ea typeface="Arimo"/>
                <a:cs typeface="Arimo"/>
                <a:sym typeface="Arimo"/>
              </a:defRPr>
            </a:lvl3pPr>
            <a:lvl4pPr lvl="3" algn="ctr">
              <a:lnSpc>
                <a:spcPct val="90000"/>
              </a:lnSpc>
              <a:spcBef>
                <a:spcPts val="0"/>
              </a:spcBef>
              <a:spcAft>
                <a:spcPts val="0"/>
              </a:spcAft>
              <a:buNone/>
              <a:defRPr sz="2500">
                <a:solidFill>
                  <a:schemeClr val="lt2"/>
                </a:solidFill>
                <a:latin typeface="Arimo"/>
                <a:ea typeface="Arimo"/>
                <a:cs typeface="Arimo"/>
                <a:sym typeface="Arimo"/>
              </a:defRPr>
            </a:lvl4pPr>
            <a:lvl5pPr lvl="4" algn="ctr">
              <a:lnSpc>
                <a:spcPct val="90000"/>
              </a:lnSpc>
              <a:spcBef>
                <a:spcPts val="0"/>
              </a:spcBef>
              <a:spcAft>
                <a:spcPts val="0"/>
              </a:spcAft>
              <a:buNone/>
              <a:defRPr sz="2500">
                <a:solidFill>
                  <a:schemeClr val="lt2"/>
                </a:solidFill>
                <a:latin typeface="Arimo"/>
                <a:ea typeface="Arimo"/>
                <a:cs typeface="Arimo"/>
                <a:sym typeface="Arimo"/>
              </a:defRPr>
            </a:lvl5pPr>
            <a:lvl6pPr lvl="5" algn="ctr">
              <a:lnSpc>
                <a:spcPct val="90000"/>
              </a:lnSpc>
              <a:spcBef>
                <a:spcPts val="0"/>
              </a:spcBef>
              <a:spcAft>
                <a:spcPts val="0"/>
              </a:spcAft>
              <a:buNone/>
              <a:defRPr sz="2500">
                <a:solidFill>
                  <a:schemeClr val="lt2"/>
                </a:solidFill>
                <a:latin typeface="Arimo"/>
                <a:ea typeface="Arimo"/>
                <a:cs typeface="Arimo"/>
                <a:sym typeface="Arimo"/>
              </a:defRPr>
            </a:lvl6pPr>
            <a:lvl7pPr lvl="6" algn="ctr">
              <a:lnSpc>
                <a:spcPct val="90000"/>
              </a:lnSpc>
              <a:spcBef>
                <a:spcPts val="0"/>
              </a:spcBef>
              <a:spcAft>
                <a:spcPts val="0"/>
              </a:spcAft>
              <a:buNone/>
              <a:defRPr sz="2500">
                <a:solidFill>
                  <a:schemeClr val="lt2"/>
                </a:solidFill>
                <a:latin typeface="Arimo"/>
                <a:ea typeface="Arimo"/>
                <a:cs typeface="Arimo"/>
                <a:sym typeface="Arimo"/>
              </a:defRPr>
            </a:lvl7pPr>
            <a:lvl8pPr lvl="7" algn="ctr">
              <a:lnSpc>
                <a:spcPct val="90000"/>
              </a:lnSpc>
              <a:spcBef>
                <a:spcPts val="0"/>
              </a:spcBef>
              <a:spcAft>
                <a:spcPts val="0"/>
              </a:spcAft>
              <a:buNone/>
              <a:defRPr sz="2500">
                <a:solidFill>
                  <a:schemeClr val="lt2"/>
                </a:solidFill>
                <a:latin typeface="Arimo"/>
                <a:ea typeface="Arimo"/>
                <a:cs typeface="Arimo"/>
                <a:sym typeface="Arimo"/>
              </a:defRPr>
            </a:lvl8pPr>
            <a:lvl9pPr lvl="8" algn="ctr">
              <a:lnSpc>
                <a:spcPct val="90000"/>
              </a:lnSpc>
              <a:spcBef>
                <a:spcPts val="0"/>
              </a:spcBef>
              <a:spcAft>
                <a:spcPts val="0"/>
              </a:spcAft>
              <a:buNone/>
              <a:defRPr sz="2500">
                <a:solidFill>
                  <a:schemeClr val="lt2"/>
                </a:solidFill>
                <a:latin typeface="Arimo"/>
                <a:ea typeface="Arimo"/>
                <a:cs typeface="Arimo"/>
                <a:sym typeface="Arimo"/>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with description">
  <p:cSld name="CUSTOM_19_1_1_1">
    <p:bg>
      <p:bgPr>
        <a:solidFill>
          <a:schemeClr val="accent5"/>
        </a:solidFill>
      </p:bgPr>
    </p:bg>
    <p:spTree>
      <p:nvGrpSpPr>
        <p:cNvPr id="282" name="Shape 282"/>
        <p:cNvGrpSpPr/>
        <p:nvPr/>
      </p:nvGrpSpPr>
      <p:grpSpPr>
        <a:xfrm>
          <a:off x="0" y="0"/>
          <a:ext cx="0" cy="0"/>
          <a:chOff x="0" y="0"/>
          <a:chExt cx="0" cy="0"/>
        </a:xfrm>
      </p:grpSpPr>
      <p:sp>
        <p:nvSpPr>
          <p:cNvPr id="283" name="Google Shape;283;p34"/>
          <p:cNvSpPr/>
          <p:nvPr>
            <p:ph idx="2" type="pic"/>
          </p:nvPr>
        </p:nvSpPr>
        <p:spPr>
          <a:xfrm>
            <a:off x="2021325" y="1854425"/>
            <a:ext cx="1679100" cy="3013800"/>
          </a:xfrm>
          <a:prstGeom prst="roundRect">
            <a:avLst>
              <a:gd fmla="val 13643" name="adj"/>
            </a:avLst>
          </a:prstGeom>
          <a:noFill/>
          <a:ln>
            <a:noFill/>
          </a:ln>
        </p:spPr>
      </p:sp>
      <p:sp>
        <p:nvSpPr>
          <p:cNvPr id="284" name="Google Shape;284;p34"/>
          <p:cNvSpPr/>
          <p:nvPr>
            <p:ph idx="3" type="pic"/>
          </p:nvPr>
        </p:nvSpPr>
        <p:spPr>
          <a:xfrm>
            <a:off x="5444400" y="1854425"/>
            <a:ext cx="1679100" cy="3013800"/>
          </a:xfrm>
          <a:prstGeom prst="roundRect">
            <a:avLst>
              <a:gd fmla="val 13643" name="adj"/>
            </a:avLst>
          </a:prstGeom>
          <a:noFill/>
          <a:ln>
            <a:noFill/>
          </a:ln>
        </p:spPr>
      </p:sp>
      <p:sp>
        <p:nvSpPr>
          <p:cNvPr id="285" name="Google Shape;285;p34"/>
          <p:cNvSpPr txBox="1"/>
          <p:nvPr>
            <p:ph idx="1" type="subTitle"/>
          </p:nvPr>
        </p:nvSpPr>
        <p:spPr>
          <a:xfrm>
            <a:off x="3700500" y="3326350"/>
            <a:ext cx="1743900" cy="4536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286" name="Google Shape;286;p34"/>
          <p:cNvSpPr txBox="1"/>
          <p:nvPr>
            <p:ph idx="4" type="body"/>
          </p:nvPr>
        </p:nvSpPr>
        <p:spPr>
          <a:xfrm>
            <a:off x="3700500" y="3850823"/>
            <a:ext cx="1743900" cy="9537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None/>
              <a:defRPr sz="1000"/>
            </a:lvl1pPr>
            <a:lvl2pPr indent="-228600" lvl="1" marL="914400">
              <a:spcBef>
                <a:spcPts val="0"/>
              </a:spcBef>
              <a:spcAft>
                <a:spcPts val="0"/>
              </a:spcAft>
              <a:buNone/>
              <a:defRPr sz="1000"/>
            </a:lvl2pPr>
            <a:lvl3pPr indent="-228600" lvl="2" marL="1371600">
              <a:spcBef>
                <a:spcPts val="0"/>
              </a:spcBef>
              <a:spcAft>
                <a:spcPts val="0"/>
              </a:spcAft>
              <a:buNone/>
              <a:defRPr sz="1000"/>
            </a:lvl3pPr>
            <a:lvl4pPr indent="-228600" lvl="3" marL="1828800">
              <a:spcBef>
                <a:spcPts val="0"/>
              </a:spcBef>
              <a:spcAft>
                <a:spcPts val="0"/>
              </a:spcAft>
              <a:buNone/>
              <a:defRPr sz="1000"/>
            </a:lvl4pPr>
            <a:lvl5pPr indent="-228600" lvl="4" marL="2286000">
              <a:spcBef>
                <a:spcPts val="0"/>
              </a:spcBef>
              <a:spcAft>
                <a:spcPts val="0"/>
              </a:spcAft>
              <a:buNone/>
              <a:defRPr sz="1000"/>
            </a:lvl5pPr>
            <a:lvl6pPr indent="-228600" lvl="5" marL="2743200">
              <a:spcBef>
                <a:spcPts val="0"/>
              </a:spcBef>
              <a:spcAft>
                <a:spcPts val="0"/>
              </a:spcAft>
              <a:buNone/>
              <a:defRPr sz="1000"/>
            </a:lvl6pPr>
            <a:lvl7pPr indent="-228600" lvl="6" marL="3200400">
              <a:spcBef>
                <a:spcPts val="0"/>
              </a:spcBef>
              <a:spcAft>
                <a:spcPts val="0"/>
              </a:spcAft>
              <a:buNone/>
              <a:defRPr sz="1000"/>
            </a:lvl7pPr>
            <a:lvl8pPr indent="-228600" lvl="7" marL="3657600">
              <a:spcBef>
                <a:spcPts val="0"/>
              </a:spcBef>
              <a:spcAft>
                <a:spcPts val="0"/>
              </a:spcAft>
              <a:buNone/>
              <a:defRPr sz="1000"/>
            </a:lvl8pPr>
            <a:lvl9pPr indent="-228600" lvl="8" marL="4114800">
              <a:spcBef>
                <a:spcPts val="0"/>
              </a:spcBef>
              <a:spcAft>
                <a:spcPts val="0"/>
              </a:spcAft>
              <a:buNone/>
              <a:defRPr sz="1000"/>
            </a:lvl9pPr>
          </a:lstStyle>
          <a:p/>
        </p:txBody>
      </p:sp>
      <p:sp>
        <p:nvSpPr>
          <p:cNvPr id="287" name="Google Shape;287;p34"/>
          <p:cNvSpPr txBox="1"/>
          <p:nvPr>
            <p:ph idx="5" type="subTitle"/>
          </p:nvPr>
        </p:nvSpPr>
        <p:spPr>
          <a:xfrm>
            <a:off x="7123575" y="3326350"/>
            <a:ext cx="1743900" cy="453600"/>
          </a:xfrm>
          <a:prstGeom prst="rect">
            <a:avLst/>
          </a:prstGeom>
        </p:spPr>
        <p:txBody>
          <a:bodyPr anchorCtr="0" anchor="b" bIns="0" lIns="91425" spcFirstLastPara="1" rIns="91425" wrap="square" tIns="0">
            <a:noAutofit/>
          </a:bodyPr>
          <a:lstStyle>
            <a:lvl1pPr lvl="0">
              <a:spcBef>
                <a:spcPts val="0"/>
              </a:spcBef>
              <a:spcAft>
                <a:spcPts val="0"/>
              </a:spcAft>
              <a:buNone/>
              <a:defRPr>
                <a:latin typeface="Arimo"/>
                <a:ea typeface="Arimo"/>
                <a:cs typeface="Arimo"/>
                <a:sym typeface="Arimo"/>
              </a:defRPr>
            </a:lvl1pPr>
            <a:lvl2pPr lvl="1">
              <a:spcBef>
                <a:spcPts val="0"/>
              </a:spcBef>
              <a:spcAft>
                <a:spcPts val="0"/>
              </a:spcAft>
              <a:buClr>
                <a:schemeClr val="dk1"/>
              </a:buClr>
              <a:buSzPts val="1000"/>
              <a:buFont typeface="Arimo"/>
              <a:buNone/>
              <a:defRPr sz="1000">
                <a:latin typeface="Arimo"/>
                <a:ea typeface="Arimo"/>
                <a:cs typeface="Arimo"/>
                <a:sym typeface="Arimo"/>
              </a:defRPr>
            </a:lvl2pPr>
            <a:lvl3pPr lvl="2">
              <a:spcBef>
                <a:spcPts val="0"/>
              </a:spcBef>
              <a:spcAft>
                <a:spcPts val="0"/>
              </a:spcAft>
              <a:buClr>
                <a:schemeClr val="dk1"/>
              </a:buClr>
              <a:buSzPts val="1000"/>
              <a:buFont typeface="Arimo"/>
              <a:buNone/>
              <a:defRPr sz="1000">
                <a:latin typeface="Arimo"/>
                <a:ea typeface="Arimo"/>
                <a:cs typeface="Arimo"/>
                <a:sym typeface="Arimo"/>
              </a:defRPr>
            </a:lvl3pPr>
            <a:lvl4pPr lvl="3">
              <a:spcBef>
                <a:spcPts val="0"/>
              </a:spcBef>
              <a:spcAft>
                <a:spcPts val="0"/>
              </a:spcAft>
              <a:buClr>
                <a:schemeClr val="dk1"/>
              </a:buClr>
              <a:buSzPts val="1000"/>
              <a:buFont typeface="Arimo"/>
              <a:buNone/>
              <a:defRPr sz="1000">
                <a:latin typeface="Arimo"/>
                <a:ea typeface="Arimo"/>
                <a:cs typeface="Arimo"/>
                <a:sym typeface="Arimo"/>
              </a:defRPr>
            </a:lvl4pPr>
            <a:lvl5pPr lvl="4">
              <a:spcBef>
                <a:spcPts val="0"/>
              </a:spcBef>
              <a:spcAft>
                <a:spcPts val="0"/>
              </a:spcAft>
              <a:buClr>
                <a:schemeClr val="dk1"/>
              </a:buClr>
              <a:buSzPts val="1000"/>
              <a:buFont typeface="Arimo"/>
              <a:buNone/>
              <a:defRPr sz="1000">
                <a:latin typeface="Arimo"/>
                <a:ea typeface="Arimo"/>
                <a:cs typeface="Arimo"/>
                <a:sym typeface="Arimo"/>
              </a:defRPr>
            </a:lvl5pPr>
            <a:lvl6pPr lvl="5">
              <a:spcBef>
                <a:spcPts val="0"/>
              </a:spcBef>
              <a:spcAft>
                <a:spcPts val="0"/>
              </a:spcAft>
              <a:buClr>
                <a:schemeClr val="dk1"/>
              </a:buClr>
              <a:buSzPts val="1000"/>
              <a:buFont typeface="Arimo"/>
              <a:buNone/>
              <a:defRPr sz="1000">
                <a:latin typeface="Arimo"/>
                <a:ea typeface="Arimo"/>
                <a:cs typeface="Arimo"/>
                <a:sym typeface="Arimo"/>
              </a:defRPr>
            </a:lvl6pPr>
            <a:lvl7pPr lvl="6">
              <a:spcBef>
                <a:spcPts val="0"/>
              </a:spcBef>
              <a:spcAft>
                <a:spcPts val="0"/>
              </a:spcAft>
              <a:buClr>
                <a:schemeClr val="dk1"/>
              </a:buClr>
              <a:buSzPts val="1000"/>
              <a:buFont typeface="Arimo"/>
              <a:buNone/>
              <a:defRPr sz="1000">
                <a:latin typeface="Arimo"/>
                <a:ea typeface="Arimo"/>
                <a:cs typeface="Arimo"/>
                <a:sym typeface="Arimo"/>
              </a:defRPr>
            </a:lvl7pPr>
            <a:lvl8pPr lvl="7">
              <a:spcBef>
                <a:spcPts val="0"/>
              </a:spcBef>
              <a:spcAft>
                <a:spcPts val="0"/>
              </a:spcAft>
              <a:buClr>
                <a:schemeClr val="dk1"/>
              </a:buClr>
              <a:buSzPts val="1000"/>
              <a:buFont typeface="Arimo"/>
              <a:buNone/>
              <a:defRPr sz="1000">
                <a:latin typeface="Arimo"/>
                <a:ea typeface="Arimo"/>
                <a:cs typeface="Arimo"/>
                <a:sym typeface="Arimo"/>
              </a:defRPr>
            </a:lvl8pPr>
            <a:lvl9pPr lvl="8">
              <a:spcBef>
                <a:spcPts val="0"/>
              </a:spcBef>
              <a:spcAft>
                <a:spcPts val="0"/>
              </a:spcAft>
              <a:buClr>
                <a:schemeClr val="dk1"/>
              </a:buClr>
              <a:buSzPts val="1000"/>
              <a:buFont typeface="Arimo"/>
              <a:buNone/>
              <a:defRPr sz="1000">
                <a:latin typeface="Arimo"/>
                <a:ea typeface="Arimo"/>
                <a:cs typeface="Arimo"/>
                <a:sym typeface="Arimo"/>
              </a:defRPr>
            </a:lvl9pPr>
          </a:lstStyle>
          <a:p/>
        </p:txBody>
      </p:sp>
      <p:sp>
        <p:nvSpPr>
          <p:cNvPr id="288" name="Google Shape;288;p34"/>
          <p:cNvSpPr txBox="1"/>
          <p:nvPr>
            <p:ph idx="6" type="body"/>
          </p:nvPr>
        </p:nvSpPr>
        <p:spPr>
          <a:xfrm>
            <a:off x="7123575" y="3850823"/>
            <a:ext cx="1743900" cy="953700"/>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None/>
              <a:defRPr sz="1000"/>
            </a:lvl1pPr>
            <a:lvl2pPr indent="-228600" lvl="1" marL="914400">
              <a:spcBef>
                <a:spcPts val="0"/>
              </a:spcBef>
              <a:spcAft>
                <a:spcPts val="0"/>
              </a:spcAft>
              <a:buNone/>
              <a:defRPr sz="1000"/>
            </a:lvl2pPr>
            <a:lvl3pPr indent="-228600" lvl="2" marL="1371600">
              <a:spcBef>
                <a:spcPts val="0"/>
              </a:spcBef>
              <a:spcAft>
                <a:spcPts val="0"/>
              </a:spcAft>
              <a:buNone/>
              <a:defRPr sz="1000"/>
            </a:lvl3pPr>
            <a:lvl4pPr indent="-228600" lvl="3" marL="1828800">
              <a:spcBef>
                <a:spcPts val="0"/>
              </a:spcBef>
              <a:spcAft>
                <a:spcPts val="0"/>
              </a:spcAft>
              <a:buNone/>
              <a:defRPr sz="1000"/>
            </a:lvl4pPr>
            <a:lvl5pPr indent="-228600" lvl="4" marL="2286000">
              <a:spcBef>
                <a:spcPts val="0"/>
              </a:spcBef>
              <a:spcAft>
                <a:spcPts val="0"/>
              </a:spcAft>
              <a:buNone/>
              <a:defRPr sz="1000"/>
            </a:lvl5pPr>
            <a:lvl6pPr indent="-228600" lvl="5" marL="2743200">
              <a:spcBef>
                <a:spcPts val="0"/>
              </a:spcBef>
              <a:spcAft>
                <a:spcPts val="0"/>
              </a:spcAft>
              <a:buNone/>
              <a:defRPr sz="1000"/>
            </a:lvl6pPr>
            <a:lvl7pPr indent="-228600" lvl="6" marL="3200400">
              <a:spcBef>
                <a:spcPts val="0"/>
              </a:spcBef>
              <a:spcAft>
                <a:spcPts val="0"/>
              </a:spcAft>
              <a:buNone/>
              <a:defRPr sz="1000"/>
            </a:lvl7pPr>
            <a:lvl8pPr indent="-228600" lvl="7" marL="3657600">
              <a:spcBef>
                <a:spcPts val="0"/>
              </a:spcBef>
              <a:spcAft>
                <a:spcPts val="0"/>
              </a:spcAft>
              <a:buNone/>
              <a:defRPr sz="1000"/>
            </a:lvl8pPr>
            <a:lvl9pPr indent="-228600" lvl="8" marL="4114800">
              <a:spcBef>
                <a:spcPts val="0"/>
              </a:spcBef>
              <a:spcAft>
                <a:spcPts val="0"/>
              </a:spcAft>
              <a:buNone/>
              <a:defRPr sz="1000"/>
            </a:lvl9pPr>
          </a:lstStyle>
          <a:p/>
        </p:txBody>
      </p:sp>
      <p:sp>
        <p:nvSpPr>
          <p:cNvPr id="289" name="Google Shape;289;p34"/>
          <p:cNvSpPr txBox="1"/>
          <p:nvPr>
            <p:ph type="title"/>
          </p:nvPr>
        </p:nvSpPr>
        <p:spPr>
          <a:xfrm>
            <a:off x="277500" y="416250"/>
            <a:ext cx="8589000" cy="885000"/>
          </a:xfrm>
          <a:prstGeom prst="rect">
            <a:avLst/>
          </a:prstGeom>
        </p:spPr>
        <p:txBody>
          <a:bodyPr anchorCtr="0" anchor="t" bIns="0" lIns="0" spcFirstLastPara="1" rIns="0" wrap="square" tIns="91425">
            <a:noAutofit/>
          </a:bodyPr>
          <a:lstStyle>
            <a:lvl1pPr lvl="0">
              <a:lnSpc>
                <a:spcPct val="100000"/>
              </a:lnSpc>
              <a:spcBef>
                <a:spcPts val="0"/>
              </a:spcBef>
              <a:spcAft>
                <a:spcPts val="0"/>
              </a:spcAft>
              <a:buNone/>
              <a:defRPr sz="3000"/>
            </a:lvl1pPr>
            <a:lvl2pPr lvl="1" algn="ctr">
              <a:lnSpc>
                <a:spcPct val="115000"/>
              </a:lnSpc>
              <a:spcBef>
                <a:spcPts val="0"/>
              </a:spcBef>
              <a:spcAft>
                <a:spcPts val="0"/>
              </a:spcAft>
              <a:buNone/>
              <a:defRPr sz="4800">
                <a:latin typeface="Arimo SemiBold"/>
                <a:ea typeface="Arimo SemiBold"/>
                <a:cs typeface="Arimo SemiBold"/>
                <a:sym typeface="Arimo SemiBold"/>
              </a:defRPr>
            </a:lvl2pPr>
            <a:lvl3pPr lvl="2" algn="ctr">
              <a:lnSpc>
                <a:spcPct val="115000"/>
              </a:lnSpc>
              <a:spcBef>
                <a:spcPts val="0"/>
              </a:spcBef>
              <a:spcAft>
                <a:spcPts val="0"/>
              </a:spcAft>
              <a:buNone/>
              <a:defRPr sz="4800">
                <a:latin typeface="Arimo SemiBold"/>
                <a:ea typeface="Arimo SemiBold"/>
                <a:cs typeface="Arimo SemiBold"/>
                <a:sym typeface="Arimo SemiBold"/>
              </a:defRPr>
            </a:lvl3pPr>
            <a:lvl4pPr lvl="3" algn="ctr">
              <a:lnSpc>
                <a:spcPct val="115000"/>
              </a:lnSpc>
              <a:spcBef>
                <a:spcPts val="0"/>
              </a:spcBef>
              <a:spcAft>
                <a:spcPts val="0"/>
              </a:spcAft>
              <a:buNone/>
              <a:defRPr sz="4800">
                <a:latin typeface="Arimo SemiBold"/>
                <a:ea typeface="Arimo SemiBold"/>
                <a:cs typeface="Arimo SemiBold"/>
                <a:sym typeface="Arimo SemiBold"/>
              </a:defRPr>
            </a:lvl4pPr>
            <a:lvl5pPr lvl="4" algn="ctr">
              <a:lnSpc>
                <a:spcPct val="115000"/>
              </a:lnSpc>
              <a:spcBef>
                <a:spcPts val="0"/>
              </a:spcBef>
              <a:spcAft>
                <a:spcPts val="0"/>
              </a:spcAft>
              <a:buNone/>
              <a:defRPr sz="4800">
                <a:latin typeface="Arimo SemiBold"/>
                <a:ea typeface="Arimo SemiBold"/>
                <a:cs typeface="Arimo SemiBold"/>
                <a:sym typeface="Arimo SemiBold"/>
              </a:defRPr>
            </a:lvl5pPr>
            <a:lvl6pPr lvl="5" algn="ctr">
              <a:lnSpc>
                <a:spcPct val="115000"/>
              </a:lnSpc>
              <a:spcBef>
                <a:spcPts val="0"/>
              </a:spcBef>
              <a:spcAft>
                <a:spcPts val="0"/>
              </a:spcAft>
              <a:buNone/>
              <a:defRPr sz="4800">
                <a:latin typeface="Arimo SemiBold"/>
                <a:ea typeface="Arimo SemiBold"/>
                <a:cs typeface="Arimo SemiBold"/>
                <a:sym typeface="Arimo SemiBold"/>
              </a:defRPr>
            </a:lvl6pPr>
            <a:lvl7pPr lvl="6" algn="ctr">
              <a:lnSpc>
                <a:spcPct val="115000"/>
              </a:lnSpc>
              <a:spcBef>
                <a:spcPts val="0"/>
              </a:spcBef>
              <a:spcAft>
                <a:spcPts val="0"/>
              </a:spcAft>
              <a:buNone/>
              <a:defRPr sz="4800">
                <a:latin typeface="Arimo SemiBold"/>
                <a:ea typeface="Arimo SemiBold"/>
                <a:cs typeface="Arimo SemiBold"/>
                <a:sym typeface="Arimo SemiBold"/>
              </a:defRPr>
            </a:lvl7pPr>
            <a:lvl8pPr lvl="7" algn="ctr">
              <a:lnSpc>
                <a:spcPct val="115000"/>
              </a:lnSpc>
              <a:spcBef>
                <a:spcPts val="0"/>
              </a:spcBef>
              <a:spcAft>
                <a:spcPts val="0"/>
              </a:spcAft>
              <a:buNone/>
              <a:defRPr sz="4800">
                <a:latin typeface="Arimo SemiBold"/>
                <a:ea typeface="Arimo SemiBold"/>
                <a:cs typeface="Arimo SemiBold"/>
                <a:sym typeface="Arimo SemiBold"/>
              </a:defRPr>
            </a:lvl8pPr>
            <a:lvl9pPr lvl="8" algn="ctr">
              <a:lnSpc>
                <a:spcPct val="115000"/>
              </a:lnSpc>
              <a:spcBef>
                <a:spcPts val="0"/>
              </a:spcBef>
              <a:spcAft>
                <a:spcPts val="0"/>
              </a:spcAft>
              <a:buNone/>
              <a:defRPr sz="4800">
                <a:latin typeface="Arimo SemiBold"/>
                <a:ea typeface="Arimo SemiBold"/>
                <a:cs typeface="Arimo SemiBold"/>
                <a:sym typeface="Arimo SemiBold"/>
              </a:defRPr>
            </a:lvl9pPr>
          </a:lstStyle>
          <a:p/>
        </p:txBody>
      </p:sp>
      <p:sp>
        <p:nvSpPr>
          <p:cNvPr id="290" name="Google Shape;290;p34"/>
          <p:cNvSpPr txBox="1"/>
          <p:nvPr>
            <p:ph idx="7" type="subTitle"/>
          </p:nvPr>
        </p:nvSpPr>
        <p:spPr>
          <a:xfrm>
            <a:off x="277500" y="278858"/>
            <a:ext cx="1630200" cy="1374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91" name="Google Shape;291;p34"/>
          <p:cNvSpPr txBox="1"/>
          <p:nvPr>
            <p:ph idx="8" type="subTitle"/>
          </p:nvPr>
        </p:nvSpPr>
        <p:spPr>
          <a:xfrm>
            <a:off x="7236300" y="278858"/>
            <a:ext cx="1630200" cy="137400"/>
          </a:xfrm>
          <a:prstGeom prst="rect">
            <a:avLst/>
          </a:prstGeom>
        </p:spPr>
        <p:txBody>
          <a:bodyPr anchorCtr="0" anchor="t" bIns="0" lIns="0" spcFirstLastPara="1" rIns="0" wrap="square" tIns="0">
            <a:noAutofit/>
          </a:bodyPr>
          <a:lstStyle>
            <a:lvl1pPr lvl="0" algn="r">
              <a:spcBef>
                <a:spcPts val="0"/>
              </a:spcBef>
              <a:spcAft>
                <a:spcPts val="0"/>
              </a:spcAft>
              <a:buClr>
                <a:schemeClr val="dk1"/>
              </a:buClr>
              <a:buSzPts val="800"/>
              <a:buFont typeface="Arimo"/>
              <a:buNone/>
              <a:defRPr sz="800">
                <a:latin typeface="Arimo"/>
                <a:ea typeface="Arimo"/>
                <a:cs typeface="Arimo"/>
                <a:sym typeface="Arimo"/>
              </a:defRPr>
            </a:lvl1pPr>
            <a:lvl2pPr lvl="1">
              <a:spcBef>
                <a:spcPts val="0"/>
              </a:spcBef>
              <a:spcAft>
                <a:spcPts val="0"/>
              </a:spcAft>
              <a:buClr>
                <a:schemeClr val="dk1"/>
              </a:buClr>
              <a:buSzPts val="1400"/>
              <a:buFont typeface="Arimo"/>
              <a:buNone/>
              <a:defRPr>
                <a:latin typeface="Arimo"/>
                <a:ea typeface="Arimo"/>
                <a:cs typeface="Arimo"/>
                <a:sym typeface="Arimo"/>
              </a:defRPr>
            </a:lvl2pPr>
            <a:lvl3pPr lvl="2">
              <a:spcBef>
                <a:spcPts val="0"/>
              </a:spcBef>
              <a:spcAft>
                <a:spcPts val="0"/>
              </a:spcAft>
              <a:buClr>
                <a:schemeClr val="dk1"/>
              </a:buClr>
              <a:buSzPts val="1400"/>
              <a:buFont typeface="Arimo"/>
              <a:buNone/>
              <a:defRPr>
                <a:latin typeface="Arimo"/>
                <a:ea typeface="Arimo"/>
                <a:cs typeface="Arimo"/>
                <a:sym typeface="Arimo"/>
              </a:defRPr>
            </a:lvl3pPr>
            <a:lvl4pPr lvl="3">
              <a:spcBef>
                <a:spcPts val="0"/>
              </a:spcBef>
              <a:spcAft>
                <a:spcPts val="0"/>
              </a:spcAft>
              <a:buClr>
                <a:schemeClr val="dk1"/>
              </a:buClr>
              <a:buSzPts val="1400"/>
              <a:buFont typeface="Arimo"/>
              <a:buNone/>
              <a:defRPr>
                <a:latin typeface="Arimo"/>
                <a:ea typeface="Arimo"/>
                <a:cs typeface="Arimo"/>
                <a:sym typeface="Arimo"/>
              </a:defRPr>
            </a:lvl4pPr>
            <a:lvl5pPr lvl="4">
              <a:spcBef>
                <a:spcPts val="0"/>
              </a:spcBef>
              <a:spcAft>
                <a:spcPts val="0"/>
              </a:spcAft>
              <a:buClr>
                <a:schemeClr val="dk1"/>
              </a:buClr>
              <a:buSzPts val="1400"/>
              <a:buFont typeface="Arimo"/>
              <a:buNone/>
              <a:defRPr>
                <a:latin typeface="Arimo"/>
                <a:ea typeface="Arimo"/>
                <a:cs typeface="Arimo"/>
                <a:sym typeface="Arimo"/>
              </a:defRPr>
            </a:lvl5pPr>
            <a:lvl6pPr lvl="5">
              <a:spcBef>
                <a:spcPts val="0"/>
              </a:spcBef>
              <a:spcAft>
                <a:spcPts val="0"/>
              </a:spcAft>
              <a:buClr>
                <a:schemeClr val="dk1"/>
              </a:buClr>
              <a:buSzPts val="1400"/>
              <a:buFont typeface="Arimo"/>
              <a:buNone/>
              <a:defRPr>
                <a:latin typeface="Arimo"/>
                <a:ea typeface="Arimo"/>
                <a:cs typeface="Arimo"/>
                <a:sym typeface="Arimo"/>
              </a:defRPr>
            </a:lvl6pPr>
            <a:lvl7pPr lvl="6">
              <a:spcBef>
                <a:spcPts val="0"/>
              </a:spcBef>
              <a:spcAft>
                <a:spcPts val="0"/>
              </a:spcAft>
              <a:buClr>
                <a:schemeClr val="dk1"/>
              </a:buClr>
              <a:buSzPts val="1400"/>
              <a:buFont typeface="Arimo"/>
              <a:buNone/>
              <a:defRPr>
                <a:latin typeface="Arimo"/>
                <a:ea typeface="Arimo"/>
                <a:cs typeface="Arimo"/>
                <a:sym typeface="Arimo"/>
              </a:defRPr>
            </a:lvl7pPr>
            <a:lvl8pPr lvl="7">
              <a:spcBef>
                <a:spcPts val="0"/>
              </a:spcBef>
              <a:spcAft>
                <a:spcPts val="0"/>
              </a:spcAft>
              <a:buClr>
                <a:schemeClr val="dk1"/>
              </a:buClr>
              <a:buSzPts val="1400"/>
              <a:buFont typeface="Arimo"/>
              <a:buNone/>
              <a:defRPr>
                <a:latin typeface="Arimo"/>
                <a:ea typeface="Arimo"/>
                <a:cs typeface="Arimo"/>
                <a:sym typeface="Arimo"/>
              </a:defRPr>
            </a:lvl8pPr>
            <a:lvl9pPr lvl="8">
              <a:spcBef>
                <a:spcPts val="0"/>
              </a:spcBef>
              <a:spcAft>
                <a:spcPts val="0"/>
              </a:spcAft>
              <a:buClr>
                <a:schemeClr val="dk1"/>
              </a:buClr>
              <a:buSzPts val="1400"/>
              <a:buFont typeface="Arimo"/>
              <a:buNone/>
              <a:defRPr>
                <a:latin typeface="Arimo"/>
                <a:ea typeface="Arimo"/>
                <a:cs typeface="Arimo"/>
                <a:sym typeface="Arimo"/>
              </a:defRPr>
            </a:lvl9pPr>
          </a:lstStyle>
          <a:p/>
        </p:txBody>
      </p:sp>
      <p:sp>
        <p:nvSpPr>
          <p:cNvPr id="292" name="Google Shape;292;p34"/>
          <p:cNvSpPr txBox="1"/>
          <p:nvPr>
            <p:ph idx="12" type="sldNum"/>
          </p:nvPr>
        </p:nvSpPr>
        <p:spPr>
          <a:xfrm>
            <a:off x="8208648" y="4749900"/>
            <a:ext cx="657900" cy="192000"/>
          </a:xfrm>
          <a:prstGeom prst="rect">
            <a:avLst/>
          </a:prstGeom>
          <a:noFill/>
          <a:ln>
            <a:noFill/>
          </a:ln>
        </p:spPr>
        <p:txBody>
          <a:bodyPr anchorCtr="0" anchor="ctr" bIns="91425" lIns="91425" spcFirstLastPara="1" rIns="0" wrap="square" tIns="91425">
            <a:noAutofit/>
          </a:bodyPr>
          <a:lstStyle>
            <a:lvl1pPr indent="0" lvl="0" marL="0" marR="0" algn="r">
              <a:lnSpc>
                <a:spcPct val="100000"/>
              </a:lnSpc>
              <a:spcBef>
                <a:spcPts val="0"/>
              </a:spcBef>
              <a:spcAft>
                <a:spcPts val="0"/>
              </a:spcAft>
              <a:buSzPts val="700"/>
              <a:buNone/>
              <a:defRPr sz="700">
                <a:solidFill>
                  <a:schemeClr val="dk1"/>
                </a:solidFill>
                <a:latin typeface="Arimo"/>
                <a:ea typeface="Arimo"/>
                <a:cs typeface="Arimo"/>
                <a:sym typeface="Arimo"/>
              </a:defRPr>
            </a:lvl1pPr>
            <a:lvl2pPr indent="0" lvl="1" marL="0" marR="0" algn="r">
              <a:lnSpc>
                <a:spcPct val="100000"/>
              </a:lnSpc>
              <a:spcBef>
                <a:spcPts val="0"/>
              </a:spcBef>
              <a:spcAft>
                <a:spcPts val="0"/>
              </a:spcAft>
              <a:buSzPts val="700"/>
              <a:buNone/>
              <a:defRPr sz="700">
                <a:solidFill>
                  <a:schemeClr val="dk1"/>
                </a:solidFill>
                <a:latin typeface="Arimo"/>
                <a:ea typeface="Arimo"/>
                <a:cs typeface="Arimo"/>
                <a:sym typeface="Arimo"/>
              </a:defRPr>
            </a:lvl2pPr>
            <a:lvl3pPr indent="0" lvl="2" marL="0" marR="0" algn="r">
              <a:lnSpc>
                <a:spcPct val="100000"/>
              </a:lnSpc>
              <a:spcBef>
                <a:spcPts val="0"/>
              </a:spcBef>
              <a:spcAft>
                <a:spcPts val="0"/>
              </a:spcAft>
              <a:buSzPts val="700"/>
              <a:buNone/>
              <a:defRPr sz="700">
                <a:solidFill>
                  <a:schemeClr val="dk1"/>
                </a:solidFill>
                <a:latin typeface="Arimo"/>
                <a:ea typeface="Arimo"/>
                <a:cs typeface="Arimo"/>
                <a:sym typeface="Arimo"/>
              </a:defRPr>
            </a:lvl3pPr>
            <a:lvl4pPr indent="0" lvl="3" marL="0" marR="0" algn="r">
              <a:lnSpc>
                <a:spcPct val="100000"/>
              </a:lnSpc>
              <a:spcBef>
                <a:spcPts val="0"/>
              </a:spcBef>
              <a:spcAft>
                <a:spcPts val="0"/>
              </a:spcAft>
              <a:buSzPts val="700"/>
              <a:buNone/>
              <a:defRPr sz="700">
                <a:solidFill>
                  <a:schemeClr val="dk1"/>
                </a:solidFill>
                <a:latin typeface="Arimo"/>
                <a:ea typeface="Arimo"/>
                <a:cs typeface="Arimo"/>
                <a:sym typeface="Arimo"/>
              </a:defRPr>
            </a:lvl4pPr>
            <a:lvl5pPr indent="0" lvl="4" marL="0" marR="0" algn="r">
              <a:lnSpc>
                <a:spcPct val="100000"/>
              </a:lnSpc>
              <a:spcBef>
                <a:spcPts val="0"/>
              </a:spcBef>
              <a:spcAft>
                <a:spcPts val="0"/>
              </a:spcAft>
              <a:buSzPts val="700"/>
              <a:buNone/>
              <a:defRPr sz="700">
                <a:solidFill>
                  <a:schemeClr val="dk1"/>
                </a:solidFill>
                <a:latin typeface="Arimo"/>
                <a:ea typeface="Arimo"/>
                <a:cs typeface="Arimo"/>
                <a:sym typeface="Arimo"/>
              </a:defRPr>
            </a:lvl5pPr>
            <a:lvl6pPr indent="0" lvl="5" marL="0" marR="0" algn="r">
              <a:lnSpc>
                <a:spcPct val="100000"/>
              </a:lnSpc>
              <a:spcBef>
                <a:spcPts val="0"/>
              </a:spcBef>
              <a:spcAft>
                <a:spcPts val="0"/>
              </a:spcAft>
              <a:buSzPts val="700"/>
              <a:buNone/>
              <a:defRPr sz="700">
                <a:solidFill>
                  <a:schemeClr val="dk1"/>
                </a:solidFill>
                <a:latin typeface="Arimo"/>
                <a:ea typeface="Arimo"/>
                <a:cs typeface="Arimo"/>
                <a:sym typeface="Arimo"/>
              </a:defRPr>
            </a:lvl6pPr>
            <a:lvl7pPr indent="0" lvl="6" marL="0" marR="0" algn="r">
              <a:lnSpc>
                <a:spcPct val="100000"/>
              </a:lnSpc>
              <a:spcBef>
                <a:spcPts val="0"/>
              </a:spcBef>
              <a:spcAft>
                <a:spcPts val="0"/>
              </a:spcAft>
              <a:buSzPts val="700"/>
              <a:buNone/>
              <a:defRPr sz="700">
                <a:solidFill>
                  <a:schemeClr val="dk1"/>
                </a:solidFill>
                <a:latin typeface="Arimo"/>
                <a:ea typeface="Arimo"/>
                <a:cs typeface="Arimo"/>
                <a:sym typeface="Arimo"/>
              </a:defRPr>
            </a:lvl7pPr>
            <a:lvl8pPr indent="0" lvl="7" marL="0" marR="0" algn="r">
              <a:lnSpc>
                <a:spcPct val="100000"/>
              </a:lnSpc>
              <a:spcBef>
                <a:spcPts val="0"/>
              </a:spcBef>
              <a:spcAft>
                <a:spcPts val="0"/>
              </a:spcAft>
              <a:buSzPts val="700"/>
              <a:buNone/>
              <a:defRPr sz="700">
                <a:solidFill>
                  <a:schemeClr val="dk1"/>
                </a:solidFill>
                <a:latin typeface="Arimo"/>
                <a:ea typeface="Arimo"/>
                <a:cs typeface="Arimo"/>
                <a:sym typeface="Arimo"/>
              </a:defRPr>
            </a:lvl8pPr>
            <a:lvl9pPr indent="0" lvl="8" marL="0" marR="0" algn="r">
              <a:lnSpc>
                <a:spcPct val="100000"/>
              </a:lnSpc>
              <a:spcBef>
                <a:spcPts val="0"/>
              </a:spcBef>
              <a:spcAft>
                <a:spcPts val="0"/>
              </a:spcAft>
              <a:buSzPts val="700"/>
              <a:buNone/>
              <a:defRPr sz="700">
                <a:solidFill>
                  <a:schemeClr val="dk1"/>
                </a:solidFill>
                <a:latin typeface="Arimo"/>
                <a:ea typeface="Arimo"/>
                <a:cs typeface="Arimo"/>
                <a:sym typeface="Arimo"/>
              </a:defRPr>
            </a:lvl9pPr>
          </a:lstStyle>
          <a:p>
            <a:pPr indent="-4445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3" name="Shape 293"/>
        <p:cNvGrpSpPr/>
        <p:nvPr/>
      </p:nvGrpSpPr>
      <p:grpSpPr>
        <a:xfrm>
          <a:off x="0" y="0"/>
          <a:ext cx="0" cy="0"/>
          <a:chOff x="0" y="0"/>
          <a:chExt cx="0" cy="0"/>
        </a:xfrm>
      </p:grpSpPr>
      <p:sp>
        <p:nvSpPr>
          <p:cNvPr id="294" name="Google Shape;294;p35"/>
          <p:cNvSpPr txBox="1"/>
          <p:nvPr>
            <p:ph type="ctrTitle"/>
          </p:nvPr>
        </p:nvSpPr>
        <p:spPr>
          <a:xfrm>
            <a:off x="311708" y="744575"/>
            <a:ext cx="8520600" cy="2052600"/>
          </a:xfrm>
          <a:prstGeom prst="rect">
            <a:avLst/>
          </a:prstGeom>
        </p:spPr>
        <p:txBody>
          <a:bodyPr anchorCtr="0" anchor="b" bIns="0" lIns="0" spcFirstLastPara="1" rIns="0" wrap="square" tIns="0">
            <a:sp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295" name="Google Shape;295;p35"/>
          <p:cNvSpPr txBox="1"/>
          <p:nvPr>
            <p:ph idx="1" type="subTitle"/>
          </p:nvPr>
        </p:nvSpPr>
        <p:spPr>
          <a:xfrm>
            <a:off x="311700" y="2834125"/>
            <a:ext cx="8520600" cy="792600"/>
          </a:xfrm>
          <a:prstGeom prst="rect">
            <a:avLst/>
          </a:prstGeom>
        </p:spPr>
        <p:txBody>
          <a:bodyPr anchorCtr="0" anchor="t" bIns="91425" lIns="0"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96" name="Shape 296"/>
        <p:cNvGrpSpPr/>
        <p:nvPr/>
      </p:nvGrpSpPr>
      <p:grpSpPr>
        <a:xfrm>
          <a:off x="0" y="0"/>
          <a:ext cx="0" cy="0"/>
          <a:chOff x="0" y="0"/>
          <a:chExt cx="0" cy="0"/>
        </a:xfrm>
      </p:grpSpPr>
      <p:sp>
        <p:nvSpPr>
          <p:cNvPr id="297" name="Google Shape;297;p36"/>
          <p:cNvSpPr txBox="1"/>
          <p:nvPr>
            <p:ph type="title"/>
          </p:nvPr>
        </p:nvSpPr>
        <p:spPr>
          <a:xfrm>
            <a:off x="311700" y="2150850"/>
            <a:ext cx="8520600" cy="841800"/>
          </a:xfrm>
          <a:prstGeom prst="rect">
            <a:avLst/>
          </a:prstGeom>
        </p:spPr>
        <p:txBody>
          <a:bodyPr anchorCtr="0" anchor="ctr" bIns="0" lIns="0" spcFirstLastPara="1" rIns="0" wrap="square" tIns="0">
            <a:spAutoFit/>
          </a:bodyPr>
          <a:lstStyle>
            <a:lvl1pPr lvl="0" algn="ctr">
              <a:spcBef>
                <a:spcPts val="0"/>
              </a:spcBef>
              <a:spcAft>
                <a:spcPts val="0"/>
              </a:spcAft>
              <a:buSzPts val="3600"/>
              <a:buChar char="●"/>
              <a:defRPr/>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298" name="Shape 298"/>
        <p:cNvGrpSpPr/>
        <p:nvPr/>
      </p:nvGrpSpPr>
      <p:grpSpPr>
        <a:xfrm>
          <a:off x="0" y="0"/>
          <a:ext cx="0" cy="0"/>
          <a:chOff x="0" y="0"/>
          <a:chExt cx="0" cy="0"/>
        </a:xfrm>
      </p:grpSpPr>
      <p:sp>
        <p:nvSpPr>
          <p:cNvPr id="299" name="Google Shape;299;p37"/>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00" name="Google Shape;300;p37"/>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01" name="Shape 301"/>
        <p:cNvGrpSpPr/>
        <p:nvPr/>
      </p:nvGrpSpPr>
      <p:grpSpPr>
        <a:xfrm>
          <a:off x="0" y="0"/>
          <a:ext cx="0" cy="0"/>
          <a:chOff x="0" y="0"/>
          <a:chExt cx="0" cy="0"/>
        </a:xfrm>
      </p:grpSpPr>
      <p:sp>
        <p:nvSpPr>
          <p:cNvPr id="302" name="Google Shape;302;p38"/>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03" name="Google Shape;303;p38"/>
          <p:cNvSpPr txBox="1"/>
          <p:nvPr>
            <p:ph idx="1" type="body"/>
          </p:nvPr>
        </p:nvSpPr>
        <p:spPr>
          <a:xfrm>
            <a:off x="311700" y="1152475"/>
            <a:ext cx="3999900" cy="34164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04" name="Google Shape;304;p38"/>
          <p:cNvSpPr txBox="1"/>
          <p:nvPr>
            <p:ph idx="2" type="body"/>
          </p:nvPr>
        </p:nvSpPr>
        <p:spPr>
          <a:xfrm>
            <a:off x="4832400" y="1152475"/>
            <a:ext cx="3999900" cy="34164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05" name="Shape 305"/>
        <p:cNvGrpSpPr/>
        <p:nvPr/>
      </p:nvGrpSpPr>
      <p:grpSpPr>
        <a:xfrm>
          <a:off x="0" y="0"/>
          <a:ext cx="0" cy="0"/>
          <a:chOff x="0" y="0"/>
          <a:chExt cx="0" cy="0"/>
        </a:xfrm>
      </p:grpSpPr>
      <p:sp>
        <p:nvSpPr>
          <p:cNvPr id="306" name="Google Shape;306;p39"/>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07" name="Shape 307"/>
        <p:cNvGrpSpPr/>
        <p:nvPr/>
      </p:nvGrpSpPr>
      <p:grpSpPr>
        <a:xfrm>
          <a:off x="0" y="0"/>
          <a:ext cx="0" cy="0"/>
          <a:chOff x="0" y="0"/>
          <a:chExt cx="0" cy="0"/>
        </a:xfrm>
      </p:grpSpPr>
      <p:sp>
        <p:nvSpPr>
          <p:cNvPr id="308" name="Google Shape;308;p40"/>
          <p:cNvSpPr txBox="1"/>
          <p:nvPr>
            <p:ph type="title"/>
          </p:nvPr>
        </p:nvSpPr>
        <p:spPr>
          <a:xfrm>
            <a:off x="311700" y="555600"/>
            <a:ext cx="2808000" cy="755700"/>
          </a:xfrm>
          <a:prstGeom prst="rect">
            <a:avLst/>
          </a:prstGeom>
        </p:spPr>
        <p:txBody>
          <a:bodyPr anchorCtr="0" anchor="b" bIns="0" lIns="0" spcFirstLastPara="1" rIns="0" wrap="square" tIns="0">
            <a:sp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309" name="Google Shape;309;p40"/>
          <p:cNvSpPr txBox="1"/>
          <p:nvPr>
            <p:ph idx="1" type="body"/>
          </p:nvPr>
        </p:nvSpPr>
        <p:spPr>
          <a:xfrm>
            <a:off x="311700" y="1389600"/>
            <a:ext cx="2808000" cy="3179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10" name="Shape 310"/>
        <p:cNvGrpSpPr/>
        <p:nvPr/>
      </p:nvGrpSpPr>
      <p:grpSpPr>
        <a:xfrm>
          <a:off x="0" y="0"/>
          <a:ext cx="0" cy="0"/>
          <a:chOff x="0" y="0"/>
          <a:chExt cx="0" cy="0"/>
        </a:xfrm>
      </p:grpSpPr>
      <p:sp>
        <p:nvSpPr>
          <p:cNvPr id="311" name="Google Shape;311;p41"/>
          <p:cNvSpPr txBox="1"/>
          <p:nvPr>
            <p:ph type="title"/>
          </p:nvPr>
        </p:nvSpPr>
        <p:spPr>
          <a:xfrm>
            <a:off x="490250" y="450150"/>
            <a:ext cx="6367800" cy="4090800"/>
          </a:xfrm>
          <a:prstGeom prst="rect">
            <a:avLst/>
          </a:prstGeom>
        </p:spPr>
        <p:txBody>
          <a:bodyPr anchorCtr="0" anchor="ctr" bIns="0" lIns="0" spcFirstLastPara="1" rIns="0" wrap="square" tIns="0">
            <a:sp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12" name="Shape 312"/>
        <p:cNvGrpSpPr/>
        <p:nvPr/>
      </p:nvGrpSpPr>
      <p:grpSpPr>
        <a:xfrm>
          <a:off x="0" y="0"/>
          <a:ext cx="0" cy="0"/>
          <a:chOff x="0" y="0"/>
          <a:chExt cx="0" cy="0"/>
        </a:xfrm>
      </p:grpSpPr>
      <p:sp>
        <p:nvSpPr>
          <p:cNvPr id="313" name="Google Shape;313;p42"/>
          <p:cNvSpPr txBox="1"/>
          <p:nvPr>
            <p:ph type="title"/>
          </p:nvPr>
        </p:nvSpPr>
        <p:spPr>
          <a:xfrm>
            <a:off x="265500" y="1233175"/>
            <a:ext cx="4045200" cy="1482300"/>
          </a:xfrm>
          <a:prstGeom prst="rect">
            <a:avLst/>
          </a:prstGeom>
        </p:spPr>
        <p:txBody>
          <a:bodyPr anchorCtr="0" anchor="b" bIns="0" lIns="0" spcFirstLastPara="1" rIns="0" wrap="square" tIns="0">
            <a:sp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14" name="Google Shape;314;p42"/>
          <p:cNvSpPr txBox="1"/>
          <p:nvPr>
            <p:ph idx="1" type="subTitle"/>
          </p:nvPr>
        </p:nvSpPr>
        <p:spPr>
          <a:xfrm>
            <a:off x="265500" y="2803075"/>
            <a:ext cx="4045200" cy="1235100"/>
          </a:xfrm>
          <a:prstGeom prst="rect">
            <a:avLst/>
          </a:prstGeom>
        </p:spPr>
        <p:txBody>
          <a:bodyPr anchorCtr="0" anchor="t" bIns="91425" lIns="0"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15" name="Google Shape;315;p42"/>
          <p:cNvSpPr txBox="1"/>
          <p:nvPr>
            <p:ph idx="2" type="body"/>
          </p:nvPr>
        </p:nvSpPr>
        <p:spPr>
          <a:xfrm>
            <a:off x="4939500" y="724075"/>
            <a:ext cx="3837000" cy="3695100"/>
          </a:xfrm>
          <a:prstGeom prst="rect">
            <a:avLst/>
          </a:prstGeom>
        </p:spPr>
        <p:txBody>
          <a:bodyPr anchorCtr="0" anchor="ctr"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16" name="Shape 316"/>
        <p:cNvGrpSpPr/>
        <p:nvPr/>
      </p:nvGrpSpPr>
      <p:grpSpPr>
        <a:xfrm>
          <a:off x="0" y="0"/>
          <a:ext cx="0" cy="0"/>
          <a:chOff x="0" y="0"/>
          <a:chExt cx="0" cy="0"/>
        </a:xfrm>
      </p:grpSpPr>
      <p:sp>
        <p:nvSpPr>
          <p:cNvPr id="317" name="Google Shape;317;p43"/>
          <p:cNvSpPr txBox="1"/>
          <p:nvPr>
            <p:ph idx="1" type="body"/>
          </p:nvPr>
        </p:nvSpPr>
        <p:spPr>
          <a:xfrm>
            <a:off x="311700" y="4230575"/>
            <a:ext cx="5998800" cy="605100"/>
          </a:xfrm>
          <a:prstGeom prst="rect">
            <a:avLst/>
          </a:prstGeom>
        </p:spPr>
        <p:txBody>
          <a:bodyPr anchorCtr="0" anchor="ctr" bIns="0" lIns="0" spcFirstLastPara="1" rIns="0" wrap="square" tIns="0">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18" name="Shape 318"/>
        <p:cNvGrpSpPr/>
        <p:nvPr/>
      </p:nvGrpSpPr>
      <p:grpSpPr>
        <a:xfrm>
          <a:off x="0" y="0"/>
          <a:ext cx="0" cy="0"/>
          <a:chOff x="0" y="0"/>
          <a:chExt cx="0" cy="0"/>
        </a:xfrm>
      </p:grpSpPr>
      <p:sp>
        <p:nvSpPr>
          <p:cNvPr id="319" name="Google Shape;319;p44"/>
          <p:cNvSpPr txBox="1"/>
          <p:nvPr>
            <p:ph hasCustomPrompt="1" type="title"/>
          </p:nvPr>
        </p:nvSpPr>
        <p:spPr>
          <a:xfrm>
            <a:off x="311700" y="1106125"/>
            <a:ext cx="8520600" cy="1963500"/>
          </a:xfrm>
          <a:prstGeom prst="rect">
            <a:avLst/>
          </a:prstGeom>
        </p:spPr>
        <p:txBody>
          <a:bodyPr anchorCtr="0" anchor="b" bIns="0" lIns="0" spcFirstLastPara="1" rIns="0" wrap="square" tIns="0">
            <a:sp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20" name="Google Shape;320;p44"/>
          <p:cNvSpPr txBox="1"/>
          <p:nvPr>
            <p:ph idx="1" type="body"/>
          </p:nvPr>
        </p:nvSpPr>
        <p:spPr>
          <a:xfrm>
            <a:off x="311700" y="3152225"/>
            <a:ext cx="8520600" cy="1300800"/>
          </a:xfrm>
          <a:prstGeom prst="rect">
            <a:avLst/>
          </a:prstGeom>
        </p:spPr>
        <p:txBody>
          <a:bodyPr anchorCtr="0" anchor="t" bIns="0" lIns="0" spcFirstLastPara="1" rIns="0" wrap="square" tIns="0">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21" name="Shape 321"/>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22" name="Shape 322"/>
        <p:cNvGrpSpPr/>
        <p:nvPr/>
      </p:nvGrpSpPr>
      <p:grpSpPr>
        <a:xfrm>
          <a:off x="0" y="0"/>
          <a:ext cx="0" cy="0"/>
          <a:chOff x="0" y="0"/>
          <a:chExt cx="0" cy="0"/>
        </a:xfrm>
      </p:grpSpPr>
      <p:sp>
        <p:nvSpPr>
          <p:cNvPr id="323" name="Google Shape;323;p46"/>
          <p:cNvSpPr txBox="1"/>
          <p:nvPr>
            <p:ph type="title"/>
          </p:nvPr>
        </p:nvSpPr>
        <p:spPr>
          <a:xfrm>
            <a:off x="677325" y="1832775"/>
            <a:ext cx="3217200" cy="1484100"/>
          </a:xfrm>
          <a:prstGeom prst="rect">
            <a:avLst/>
          </a:prstGeom>
        </p:spPr>
        <p:txBody>
          <a:bodyPr anchorCtr="0" anchor="ctr" bIns="0" lIns="0" spcFirstLastPara="1" rIns="0" wrap="square" tIns="0">
            <a:sp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4" name="Google Shape;324;p46"/>
          <p:cNvSpPr txBox="1"/>
          <p:nvPr>
            <p:ph idx="1" type="subTitle"/>
          </p:nvPr>
        </p:nvSpPr>
        <p:spPr>
          <a:xfrm>
            <a:off x="4406650" y="393750"/>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5" name="Google Shape;325;p46"/>
          <p:cNvSpPr txBox="1"/>
          <p:nvPr>
            <p:ph idx="2" type="subTitle"/>
          </p:nvPr>
        </p:nvSpPr>
        <p:spPr>
          <a:xfrm>
            <a:off x="4406650" y="1151705"/>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6" name="Google Shape;326;p46"/>
          <p:cNvSpPr txBox="1"/>
          <p:nvPr>
            <p:ph idx="3" type="subTitle"/>
          </p:nvPr>
        </p:nvSpPr>
        <p:spPr>
          <a:xfrm>
            <a:off x="4406650" y="3425570"/>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7" name="Google Shape;327;p46"/>
          <p:cNvSpPr txBox="1"/>
          <p:nvPr>
            <p:ph idx="4" type="subTitle"/>
          </p:nvPr>
        </p:nvSpPr>
        <p:spPr>
          <a:xfrm>
            <a:off x="4406650" y="1909660"/>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8" name="Google Shape;328;p46"/>
          <p:cNvSpPr txBox="1"/>
          <p:nvPr>
            <p:ph idx="5" type="subTitle"/>
          </p:nvPr>
        </p:nvSpPr>
        <p:spPr>
          <a:xfrm>
            <a:off x="4406650" y="4183525"/>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9" name="Google Shape;329;p46"/>
          <p:cNvSpPr txBox="1"/>
          <p:nvPr>
            <p:ph idx="6" type="subTitle"/>
          </p:nvPr>
        </p:nvSpPr>
        <p:spPr>
          <a:xfrm>
            <a:off x="4406650" y="2667615"/>
            <a:ext cx="44097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330" name="Shape 330"/>
        <p:cNvGrpSpPr/>
        <p:nvPr/>
      </p:nvGrpSpPr>
      <p:grpSpPr>
        <a:xfrm>
          <a:off x="0" y="0"/>
          <a:ext cx="0" cy="0"/>
          <a:chOff x="0" y="0"/>
          <a:chExt cx="0" cy="0"/>
        </a:xfrm>
      </p:grpSpPr>
      <p:sp>
        <p:nvSpPr>
          <p:cNvPr id="331" name="Google Shape;331;p47"/>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32" name="Google Shape;332;p47"/>
          <p:cNvSpPr txBox="1"/>
          <p:nvPr>
            <p:ph idx="1" type="body"/>
          </p:nvPr>
        </p:nvSpPr>
        <p:spPr>
          <a:xfrm>
            <a:off x="311700" y="1152475"/>
            <a:ext cx="4473900" cy="3416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3" name="Google Shape;333;p47"/>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334" name="Shape 334"/>
        <p:cNvGrpSpPr/>
        <p:nvPr/>
      </p:nvGrpSpPr>
      <p:grpSpPr>
        <a:xfrm>
          <a:off x="0" y="0"/>
          <a:ext cx="0" cy="0"/>
          <a:chOff x="0" y="0"/>
          <a:chExt cx="0" cy="0"/>
        </a:xfrm>
      </p:grpSpPr>
      <p:sp>
        <p:nvSpPr>
          <p:cNvPr id="335" name="Google Shape;335;p48"/>
          <p:cNvSpPr txBox="1"/>
          <p:nvPr>
            <p:ph type="title"/>
          </p:nvPr>
        </p:nvSpPr>
        <p:spPr>
          <a:xfrm>
            <a:off x="483175"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336" name="Google Shape;336;p48"/>
          <p:cNvSpPr txBox="1"/>
          <p:nvPr>
            <p:ph idx="1" type="body"/>
          </p:nvPr>
        </p:nvSpPr>
        <p:spPr>
          <a:xfrm>
            <a:off x="483150" y="2237788"/>
            <a:ext cx="36198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7" name="Google Shape;337;p48"/>
          <p:cNvSpPr txBox="1"/>
          <p:nvPr>
            <p:ph idx="2" type="body"/>
          </p:nvPr>
        </p:nvSpPr>
        <p:spPr>
          <a:xfrm>
            <a:off x="5048000" y="2237788"/>
            <a:ext cx="36198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8" name="Google Shape;338;p48"/>
          <p:cNvSpPr txBox="1"/>
          <p:nvPr>
            <p:ph idx="3" type="subTitle"/>
          </p:nvPr>
        </p:nvSpPr>
        <p:spPr>
          <a:xfrm>
            <a:off x="483150" y="1336161"/>
            <a:ext cx="36198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9" name="Google Shape;339;p48"/>
          <p:cNvSpPr txBox="1"/>
          <p:nvPr>
            <p:ph idx="4" type="subTitle"/>
          </p:nvPr>
        </p:nvSpPr>
        <p:spPr>
          <a:xfrm>
            <a:off x="5048000" y="1336161"/>
            <a:ext cx="3619800" cy="5427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40" name="Shape 340"/>
        <p:cNvGrpSpPr/>
        <p:nvPr/>
      </p:nvGrpSpPr>
      <p:grpSpPr>
        <a:xfrm>
          <a:off x="0" y="0"/>
          <a:ext cx="0" cy="0"/>
          <a:chOff x="0" y="0"/>
          <a:chExt cx="0" cy="0"/>
        </a:xfrm>
      </p:grpSpPr>
      <p:sp>
        <p:nvSpPr>
          <p:cNvPr id="341" name="Google Shape;341;p49"/>
          <p:cNvSpPr txBox="1"/>
          <p:nvPr>
            <p:ph idx="1" type="body"/>
          </p:nvPr>
        </p:nvSpPr>
        <p:spPr>
          <a:xfrm>
            <a:off x="48317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2" name="Google Shape;342;p49"/>
          <p:cNvSpPr txBox="1"/>
          <p:nvPr>
            <p:ph idx="2" type="body"/>
          </p:nvPr>
        </p:nvSpPr>
        <p:spPr>
          <a:xfrm>
            <a:off x="334772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3" name="Google Shape;343;p49"/>
          <p:cNvSpPr txBox="1"/>
          <p:nvPr>
            <p:ph type="title"/>
          </p:nvPr>
        </p:nvSpPr>
        <p:spPr>
          <a:xfrm>
            <a:off x="483175"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344" name="Google Shape;344;p49"/>
          <p:cNvSpPr txBox="1"/>
          <p:nvPr>
            <p:ph idx="3" type="subTitle"/>
          </p:nvPr>
        </p:nvSpPr>
        <p:spPr>
          <a:xfrm>
            <a:off x="483175" y="1336150"/>
            <a:ext cx="2455500" cy="7785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45" name="Google Shape;345;p49"/>
          <p:cNvSpPr txBox="1"/>
          <p:nvPr>
            <p:ph idx="4" type="subTitle"/>
          </p:nvPr>
        </p:nvSpPr>
        <p:spPr>
          <a:xfrm>
            <a:off x="3347725" y="1336150"/>
            <a:ext cx="2455500" cy="7785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46" name="Google Shape;346;p49"/>
          <p:cNvSpPr txBox="1"/>
          <p:nvPr>
            <p:ph idx="5" type="subTitle"/>
          </p:nvPr>
        </p:nvSpPr>
        <p:spPr>
          <a:xfrm>
            <a:off x="6212275" y="1336150"/>
            <a:ext cx="2455500" cy="7785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47" name="Google Shape;347;p49"/>
          <p:cNvSpPr txBox="1"/>
          <p:nvPr>
            <p:ph idx="6" type="body"/>
          </p:nvPr>
        </p:nvSpPr>
        <p:spPr>
          <a:xfrm>
            <a:off x="621227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48" name="Shape 348"/>
        <p:cNvGrpSpPr/>
        <p:nvPr/>
      </p:nvGrpSpPr>
      <p:grpSpPr>
        <a:xfrm>
          <a:off x="0" y="0"/>
          <a:ext cx="0" cy="0"/>
          <a:chOff x="0" y="0"/>
          <a:chExt cx="0" cy="0"/>
        </a:xfrm>
      </p:grpSpPr>
      <p:sp>
        <p:nvSpPr>
          <p:cNvPr id="349" name="Google Shape;349;p50"/>
          <p:cNvSpPr txBox="1"/>
          <p:nvPr>
            <p:ph idx="1" type="body"/>
          </p:nvPr>
        </p:nvSpPr>
        <p:spPr>
          <a:xfrm>
            <a:off x="366725" y="1759093"/>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0" name="Google Shape;350;p50"/>
          <p:cNvSpPr txBox="1"/>
          <p:nvPr>
            <p:ph idx="2" type="body"/>
          </p:nvPr>
        </p:nvSpPr>
        <p:spPr>
          <a:xfrm>
            <a:off x="4938725" y="1759093"/>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1" name="Google Shape;351;p50"/>
          <p:cNvSpPr txBox="1"/>
          <p:nvPr>
            <p:ph idx="3" type="body"/>
          </p:nvPr>
        </p:nvSpPr>
        <p:spPr>
          <a:xfrm>
            <a:off x="366750" y="3648575"/>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2" name="Google Shape;352;p50"/>
          <p:cNvSpPr txBox="1"/>
          <p:nvPr>
            <p:ph idx="4" type="body"/>
          </p:nvPr>
        </p:nvSpPr>
        <p:spPr>
          <a:xfrm>
            <a:off x="4938750" y="3648575"/>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3" name="Google Shape;353;p50"/>
          <p:cNvSpPr txBox="1"/>
          <p:nvPr>
            <p:ph type="title"/>
          </p:nvPr>
        </p:nvSpPr>
        <p:spPr>
          <a:xfrm>
            <a:off x="366750"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354" name="Google Shape;354;p50"/>
          <p:cNvSpPr txBox="1"/>
          <p:nvPr>
            <p:ph idx="5" type="subTitle"/>
          </p:nvPr>
        </p:nvSpPr>
        <p:spPr>
          <a:xfrm>
            <a:off x="366763" y="1277907"/>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5" name="Google Shape;355;p50"/>
          <p:cNvSpPr txBox="1"/>
          <p:nvPr>
            <p:ph idx="6" type="subTitle"/>
          </p:nvPr>
        </p:nvSpPr>
        <p:spPr>
          <a:xfrm>
            <a:off x="4938738" y="1277907"/>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6" name="Google Shape;356;p50"/>
          <p:cNvSpPr txBox="1"/>
          <p:nvPr>
            <p:ph idx="7" type="subTitle"/>
          </p:nvPr>
        </p:nvSpPr>
        <p:spPr>
          <a:xfrm>
            <a:off x="4938761" y="3167363"/>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7" name="Google Shape;357;p50"/>
          <p:cNvSpPr txBox="1"/>
          <p:nvPr>
            <p:ph idx="8" type="subTitle"/>
          </p:nvPr>
        </p:nvSpPr>
        <p:spPr>
          <a:xfrm>
            <a:off x="366750" y="3167363"/>
            <a:ext cx="3838500" cy="481200"/>
          </a:xfrm>
          <a:prstGeom prst="rect">
            <a:avLst/>
          </a:prstGeom>
        </p:spPr>
        <p:txBody>
          <a:bodyPr anchorCtr="0" anchor="t" bIns="91425" lIns="0"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58" name="Shape 358"/>
        <p:cNvGrpSpPr/>
        <p:nvPr/>
      </p:nvGrpSpPr>
      <p:grpSpPr>
        <a:xfrm>
          <a:off x="0" y="0"/>
          <a:ext cx="0" cy="0"/>
          <a:chOff x="0" y="0"/>
          <a:chExt cx="0" cy="0"/>
        </a:xfrm>
      </p:grpSpPr>
      <p:sp>
        <p:nvSpPr>
          <p:cNvPr id="359" name="Google Shape;359;p51"/>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60" name="Google Shape;360;p5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361" name="Shape 361"/>
        <p:cNvGrpSpPr/>
        <p:nvPr/>
      </p:nvGrpSpPr>
      <p:grpSpPr>
        <a:xfrm>
          <a:off x="0" y="0"/>
          <a:ext cx="0" cy="0"/>
          <a:chOff x="0" y="0"/>
          <a:chExt cx="0" cy="0"/>
        </a:xfrm>
      </p:grpSpPr>
      <p:sp>
        <p:nvSpPr>
          <p:cNvPr id="362" name="Google Shape;362;p52"/>
          <p:cNvSpPr txBox="1"/>
          <p:nvPr>
            <p:ph idx="1" type="body"/>
          </p:nvPr>
        </p:nvSpPr>
        <p:spPr>
          <a:xfrm>
            <a:off x="311700" y="4080225"/>
            <a:ext cx="4027500" cy="9261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3" name="Google Shape;363;p52"/>
          <p:cNvSpPr/>
          <p:nvPr>
            <p:ph idx="2" type="pic"/>
          </p:nvPr>
        </p:nvSpPr>
        <p:spPr>
          <a:xfrm>
            <a:off x="4804825" y="1133300"/>
            <a:ext cx="4027500" cy="2392800"/>
          </a:xfrm>
          <a:prstGeom prst="rect">
            <a:avLst/>
          </a:prstGeom>
          <a:noFill/>
          <a:ln>
            <a:noFill/>
          </a:ln>
        </p:spPr>
      </p:sp>
      <p:sp>
        <p:nvSpPr>
          <p:cNvPr id="364" name="Google Shape;364;p52"/>
          <p:cNvSpPr/>
          <p:nvPr>
            <p:ph idx="3" type="pic"/>
          </p:nvPr>
        </p:nvSpPr>
        <p:spPr>
          <a:xfrm>
            <a:off x="311725" y="1133300"/>
            <a:ext cx="4027500" cy="2392800"/>
          </a:xfrm>
          <a:prstGeom prst="rect">
            <a:avLst/>
          </a:prstGeom>
          <a:noFill/>
          <a:ln>
            <a:noFill/>
          </a:ln>
        </p:spPr>
      </p:sp>
      <p:sp>
        <p:nvSpPr>
          <p:cNvPr id="365" name="Google Shape;365;p52"/>
          <p:cNvSpPr txBox="1"/>
          <p:nvPr>
            <p:ph idx="4" type="body"/>
          </p:nvPr>
        </p:nvSpPr>
        <p:spPr>
          <a:xfrm>
            <a:off x="4804825" y="4080225"/>
            <a:ext cx="4027500" cy="9261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6" name="Google Shape;366;p52"/>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67" name="Google Shape;367;p52"/>
          <p:cNvSpPr txBox="1"/>
          <p:nvPr>
            <p:ph idx="5" type="subTitle"/>
          </p:nvPr>
        </p:nvSpPr>
        <p:spPr>
          <a:xfrm>
            <a:off x="311725" y="3582900"/>
            <a:ext cx="40275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68" name="Google Shape;368;p52"/>
          <p:cNvSpPr txBox="1"/>
          <p:nvPr>
            <p:ph idx="6" type="subTitle"/>
          </p:nvPr>
        </p:nvSpPr>
        <p:spPr>
          <a:xfrm>
            <a:off x="4804825" y="3582900"/>
            <a:ext cx="40275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369" name="Shape 369"/>
        <p:cNvGrpSpPr/>
        <p:nvPr/>
      </p:nvGrpSpPr>
      <p:grpSpPr>
        <a:xfrm>
          <a:off x="0" y="0"/>
          <a:ext cx="0" cy="0"/>
          <a:chOff x="0" y="0"/>
          <a:chExt cx="0" cy="0"/>
        </a:xfrm>
      </p:grpSpPr>
      <p:sp>
        <p:nvSpPr>
          <p:cNvPr id="370" name="Google Shape;370;p53"/>
          <p:cNvSpPr txBox="1"/>
          <p:nvPr>
            <p:ph idx="1" type="body"/>
          </p:nvPr>
        </p:nvSpPr>
        <p:spPr>
          <a:xfrm>
            <a:off x="311700"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1" name="Google Shape;371;p53"/>
          <p:cNvSpPr/>
          <p:nvPr>
            <p:ph idx="2" type="pic"/>
          </p:nvPr>
        </p:nvSpPr>
        <p:spPr>
          <a:xfrm>
            <a:off x="6205225" y="1128325"/>
            <a:ext cx="2627100" cy="2273100"/>
          </a:xfrm>
          <a:prstGeom prst="rect">
            <a:avLst/>
          </a:prstGeom>
          <a:noFill/>
          <a:ln>
            <a:noFill/>
          </a:ln>
        </p:spPr>
      </p:sp>
      <p:sp>
        <p:nvSpPr>
          <p:cNvPr id="372" name="Google Shape;372;p53"/>
          <p:cNvSpPr/>
          <p:nvPr>
            <p:ph idx="3" type="pic"/>
          </p:nvPr>
        </p:nvSpPr>
        <p:spPr>
          <a:xfrm>
            <a:off x="311725" y="1128325"/>
            <a:ext cx="2627100" cy="2273100"/>
          </a:xfrm>
          <a:prstGeom prst="rect">
            <a:avLst/>
          </a:prstGeom>
          <a:noFill/>
          <a:ln>
            <a:noFill/>
          </a:ln>
        </p:spPr>
      </p:sp>
      <p:sp>
        <p:nvSpPr>
          <p:cNvPr id="373" name="Google Shape;373;p53"/>
          <p:cNvSpPr txBox="1"/>
          <p:nvPr>
            <p:ph idx="4" type="body"/>
          </p:nvPr>
        </p:nvSpPr>
        <p:spPr>
          <a:xfrm>
            <a:off x="6205225"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4" name="Google Shape;374;p53"/>
          <p:cNvSpPr/>
          <p:nvPr>
            <p:ph idx="5" type="pic"/>
          </p:nvPr>
        </p:nvSpPr>
        <p:spPr>
          <a:xfrm>
            <a:off x="3255250" y="1128325"/>
            <a:ext cx="2627100" cy="2273100"/>
          </a:xfrm>
          <a:prstGeom prst="rect">
            <a:avLst/>
          </a:prstGeom>
          <a:noFill/>
          <a:ln>
            <a:noFill/>
          </a:ln>
        </p:spPr>
      </p:sp>
      <p:sp>
        <p:nvSpPr>
          <p:cNvPr id="375" name="Google Shape;375;p53"/>
          <p:cNvSpPr txBox="1"/>
          <p:nvPr>
            <p:ph idx="6" type="body"/>
          </p:nvPr>
        </p:nvSpPr>
        <p:spPr>
          <a:xfrm>
            <a:off x="3255250"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6" name="Google Shape;376;p53"/>
          <p:cNvSpPr txBox="1"/>
          <p:nvPr>
            <p:ph type="title"/>
          </p:nvPr>
        </p:nvSpPr>
        <p:spPr>
          <a:xfrm>
            <a:off x="311700" y="445025"/>
            <a:ext cx="8520600" cy="5727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77" name="Google Shape;377;p53"/>
          <p:cNvSpPr txBox="1"/>
          <p:nvPr>
            <p:ph idx="7" type="subTitle"/>
          </p:nvPr>
        </p:nvSpPr>
        <p:spPr>
          <a:xfrm>
            <a:off x="311725" y="3430500"/>
            <a:ext cx="26271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78" name="Google Shape;378;p53"/>
          <p:cNvSpPr txBox="1"/>
          <p:nvPr>
            <p:ph idx="8" type="subTitle"/>
          </p:nvPr>
        </p:nvSpPr>
        <p:spPr>
          <a:xfrm>
            <a:off x="6205225" y="3430500"/>
            <a:ext cx="26271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79" name="Google Shape;379;p53"/>
          <p:cNvSpPr txBox="1"/>
          <p:nvPr>
            <p:ph idx="9" type="subTitle"/>
          </p:nvPr>
        </p:nvSpPr>
        <p:spPr>
          <a:xfrm>
            <a:off x="3255250" y="3430500"/>
            <a:ext cx="2627100" cy="481200"/>
          </a:xfrm>
          <a:prstGeom prst="rect">
            <a:avLst/>
          </a:prstGeom>
        </p:spPr>
        <p:txBody>
          <a:bodyPr anchorCtr="0" anchor="t" bIns="91425" lIns="0"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380" name="Shape 380"/>
        <p:cNvGrpSpPr/>
        <p:nvPr/>
      </p:nvGrpSpPr>
      <p:grpSpPr>
        <a:xfrm>
          <a:off x="0" y="0"/>
          <a:ext cx="0" cy="0"/>
          <a:chOff x="0" y="0"/>
          <a:chExt cx="0" cy="0"/>
        </a:xfrm>
      </p:grpSpPr>
      <p:sp>
        <p:nvSpPr>
          <p:cNvPr id="381" name="Google Shape;381;p54"/>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382" name="Shape 382"/>
        <p:cNvGrpSpPr/>
        <p:nvPr/>
      </p:nvGrpSpPr>
      <p:grpSpPr>
        <a:xfrm>
          <a:off x="0" y="0"/>
          <a:ext cx="0" cy="0"/>
          <a:chOff x="0" y="0"/>
          <a:chExt cx="0" cy="0"/>
        </a:xfrm>
      </p:grpSpPr>
      <p:sp>
        <p:nvSpPr>
          <p:cNvPr id="383" name="Google Shape;383;p55"/>
          <p:cNvSpPr/>
          <p:nvPr>
            <p:ph idx="2" type="pic"/>
          </p:nvPr>
        </p:nvSpPr>
        <p:spPr>
          <a:xfrm>
            <a:off x="3389600" y="118913"/>
            <a:ext cx="1643700" cy="1535100"/>
          </a:xfrm>
          <a:prstGeom prst="rect">
            <a:avLst/>
          </a:prstGeom>
          <a:noFill/>
          <a:ln>
            <a:noFill/>
          </a:ln>
        </p:spPr>
      </p:sp>
      <p:sp>
        <p:nvSpPr>
          <p:cNvPr id="384" name="Google Shape;384;p55"/>
          <p:cNvSpPr/>
          <p:nvPr>
            <p:ph idx="3" type="pic"/>
          </p:nvPr>
        </p:nvSpPr>
        <p:spPr>
          <a:xfrm>
            <a:off x="5195935" y="118913"/>
            <a:ext cx="1643700" cy="1535100"/>
          </a:xfrm>
          <a:prstGeom prst="rect">
            <a:avLst/>
          </a:prstGeom>
          <a:noFill/>
          <a:ln>
            <a:noFill/>
          </a:ln>
        </p:spPr>
      </p:sp>
      <p:sp>
        <p:nvSpPr>
          <p:cNvPr id="385" name="Google Shape;385;p55"/>
          <p:cNvSpPr/>
          <p:nvPr>
            <p:ph idx="4" type="pic"/>
          </p:nvPr>
        </p:nvSpPr>
        <p:spPr>
          <a:xfrm>
            <a:off x="7002270" y="118913"/>
            <a:ext cx="1643700" cy="1535100"/>
          </a:xfrm>
          <a:prstGeom prst="rect">
            <a:avLst/>
          </a:prstGeom>
          <a:noFill/>
          <a:ln>
            <a:noFill/>
          </a:ln>
        </p:spPr>
      </p:sp>
      <p:sp>
        <p:nvSpPr>
          <p:cNvPr id="386" name="Google Shape;386;p55"/>
          <p:cNvSpPr/>
          <p:nvPr>
            <p:ph idx="5" type="pic"/>
          </p:nvPr>
        </p:nvSpPr>
        <p:spPr>
          <a:xfrm>
            <a:off x="3389588" y="1804212"/>
            <a:ext cx="1643700" cy="1535100"/>
          </a:xfrm>
          <a:prstGeom prst="rect">
            <a:avLst/>
          </a:prstGeom>
          <a:noFill/>
          <a:ln>
            <a:noFill/>
          </a:ln>
        </p:spPr>
      </p:sp>
      <p:sp>
        <p:nvSpPr>
          <p:cNvPr id="387" name="Google Shape;387;p55"/>
          <p:cNvSpPr/>
          <p:nvPr>
            <p:ph idx="6" type="pic"/>
          </p:nvPr>
        </p:nvSpPr>
        <p:spPr>
          <a:xfrm>
            <a:off x="5195922" y="1804212"/>
            <a:ext cx="1643700" cy="1535100"/>
          </a:xfrm>
          <a:prstGeom prst="rect">
            <a:avLst/>
          </a:prstGeom>
          <a:noFill/>
          <a:ln>
            <a:noFill/>
          </a:ln>
        </p:spPr>
      </p:sp>
      <p:sp>
        <p:nvSpPr>
          <p:cNvPr id="388" name="Google Shape;388;p55"/>
          <p:cNvSpPr/>
          <p:nvPr>
            <p:ph idx="7" type="pic"/>
          </p:nvPr>
        </p:nvSpPr>
        <p:spPr>
          <a:xfrm>
            <a:off x="7002257" y="1804212"/>
            <a:ext cx="1643700" cy="1535100"/>
          </a:xfrm>
          <a:prstGeom prst="rect">
            <a:avLst/>
          </a:prstGeom>
          <a:noFill/>
          <a:ln>
            <a:noFill/>
          </a:ln>
        </p:spPr>
      </p:sp>
      <p:sp>
        <p:nvSpPr>
          <p:cNvPr id="389" name="Google Shape;389;p55"/>
          <p:cNvSpPr txBox="1"/>
          <p:nvPr>
            <p:ph type="title"/>
          </p:nvPr>
        </p:nvSpPr>
        <p:spPr>
          <a:xfrm>
            <a:off x="351550" y="445025"/>
            <a:ext cx="2596800" cy="1706400"/>
          </a:xfrm>
          <a:prstGeom prst="rect">
            <a:avLst/>
          </a:prstGeom>
        </p:spPr>
        <p:txBody>
          <a:bodyPr anchorCtr="0" anchor="t" bIns="0" lIns="0" spcFirstLastPara="1" rIns="0" wrap="square" tIns="0">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90" name="Google Shape;390;p55"/>
          <p:cNvSpPr/>
          <p:nvPr>
            <p:ph idx="8" type="pic"/>
          </p:nvPr>
        </p:nvSpPr>
        <p:spPr>
          <a:xfrm>
            <a:off x="3389588" y="3489487"/>
            <a:ext cx="1643700" cy="1535100"/>
          </a:xfrm>
          <a:prstGeom prst="rect">
            <a:avLst/>
          </a:prstGeom>
          <a:noFill/>
          <a:ln>
            <a:noFill/>
          </a:ln>
        </p:spPr>
      </p:sp>
      <p:sp>
        <p:nvSpPr>
          <p:cNvPr id="391" name="Google Shape;391;p55"/>
          <p:cNvSpPr/>
          <p:nvPr>
            <p:ph idx="9" type="pic"/>
          </p:nvPr>
        </p:nvSpPr>
        <p:spPr>
          <a:xfrm>
            <a:off x="5195922" y="3489487"/>
            <a:ext cx="1643700" cy="1535100"/>
          </a:xfrm>
          <a:prstGeom prst="rect">
            <a:avLst/>
          </a:prstGeom>
          <a:noFill/>
          <a:ln>
            <a:noFill/>
          </a:ln>
        </p:spPr>
      </p:sp>
      <p:sp>
        <p:nvSpPr>
          <p:cNvPr id="392" name="Google Shape;392;p5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43" Type="http://schemas.openxmlformats.org/officeDocument/2006/relationships/theme" Target="../theme/theme1.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84850" y="285900"/>
            <a:ext cx="6423900" cy="587700"/>
          </a:xfrm>
          <a:prstGeom prst="rect">
            <a:avLst/>
          </a:prstGeom>
          <a:noFill/>
          <a:ln>
            <a:noFill/>
          </a:ln>
        </p:spPr>
        <p:txBody>
          <a:bodyPr anchorCtr="0" anchor="t" bIns="0" lIns="0" spcFirstLastPara="1" rIns="0" wrap="square" tIns="0">
            <a:spAutoFit/>
          </a:bodyPr>
          <a:lstStyle>
            <a:lvl1pPr lvl="0">
              <a:lnSpc>
                <a:spcPct val="90000"/>
              </a:lnSpc>
              <a:spcBef>
                <a:spcPts val="0"/>
              </a:spcBef>
              <a:spcAft>
                <a:spcPts val="0"/>
              </a:spcAft>
              <a:buNone/>
              <a:defRPr sz="3600">
                <a:solidFill>
                  <a:schemeClr val="dk1"/>
                </a:solidFill>
                <a:latin typeface="Arimo"/>
                <a:ea typeface="Arimo"/>
                <a:cs typeface="Arimo"/>
                <a:sym typeface="Arimo"/>
              </a:defRPr>
            </a:lvl1pPr>
            <a:lvl2pPr lvl="1">
              <a:lnSpc>
                <a:spcPct val="115000"/>
              </a:lnSpc>
              <a:spcBef>
                <a:spcPts val="0"/>
              </a:spcBef>
              <a:spcAft>
                <a:spcPts val="0"/>
              </a:spcAft>
              <a:buNone/>
              <a:defRPr sz="3600">
                <a:solidFill>
                  <a:schemeClr val="dk1"/>
                </a:solidFill>
                <a:latin typeface="Arimo"/>
                <a:ea typeface="Arimo"/>
                <a:cs typeface="Arimo"/>
                <a:sym typeface="Arimo"/>
              </a:defRPr>
            </a:lvl2pPr>
            <a:lvl3pPr lvl="2">
              <a:lnSpc>
                <a:spcPct val="115000"/>
              </a:lnSpc>
              <a:spcBef>
                <a:spcPts val="0"/>
              </a:spcBef>
              <a:spcAft>
                <a:spcPts val="0"/>
              </a:spcAft>
              <a:buNone/>
              <a:defRPr sz="3600">
                <a:solidFill>
                  <a:schemeClr val="dk1"/>
                </a:solidFill>
                <a:latin typeface="Arimo"/>
                <a:ea typeface="Arimo"/>
                <a:cs typeface="Arimo"/>
                <a:sym typeface="Arimo"/>
              </a:defRPr>
            </a:lvl3pPr>
            <a:lvl4pPr lvl="3">
              <a:lnSpc>
                <a:spcPct val="115000"/>
              </a:lnSpc>
              <a:spcBef>
                <a:spcPts val="0"/>
              </a:spcBef>
              <a:spcAft>
                <a:spcPts val="0"/>
              </a:spcAft>
              <a:buNone/>
              <a:defRPr sz="3600">
                <a:solidFill>
                  <a:schemeClr val="dk1"/>
                </a:solidFill>
                <a:latin typeface="Arimo"/>
                <a:ea typeface="Arimo"/>
                <a:cs typeface="Arimo"/>
                <a:sym typeface="Arimo"/>
              </a:defRPr>
            </a:lvl4pPr>
            <a:lvl5pPr lvl="4">
              <a:lnSpc>
                <a:spcPct val="115000"/>
              </a:lnSpc>
              <a:spcBef>
                <a:spcPts val="0"/>
              </a:spcBef>
              <a:spcAft>
                <a:spcPts val="0"/>
              </a:spcAft>
              <a:buNone/>
              <a:defRPr sz="3600">
                <a:solidFill>
                  <a:schemeClr val="dk1"/>
                </a:solidFill>
                <a:latin typeface="Arimo"/>
                <a:ea typeface="Arimo"/>
                <a:cs typeface="Arimo"/>
                <a:sym typeface="Arimo"/>
              </a:defRPr>
            </a:lvl5pPr>
            <a:lvl6pPr lvl="5">
              <a:lnSpc>
                <a:spcPct val="115000"/>
              </a:lnSpc>
              <a:spcBef>
                <a:spcPts val="0"/>
              </a:spcBef>
              <a:spcAft>
                <a:spcPts val="0"/>
              </a:spcAft>
              <a:buNone/>
              <a:defRPr sz="3600">
                <a:solidFill>
                  <a:schemeClr val="dk1"/>
                </a:solidFill>
                <a:latin typeface="Arimo"/>
                <a:ea typeface="Arimo"/>
                <a:cs typeface="Arimo"/>
                <a:sym typeface="Arimo"/>
              </a:defRPr>
            </a:lvl6pPr>
            <a:lvl7pPr lvl="6">
              <a:lnSpc>
                <a:spcPct val="115000"/>
              </a:lnSpc>
              <a:spcBef>
                <a:spcPts val="0"/>
              </a:spcBef>
              <a:spcAft>
                <a:spcPts val="0"/>
              </a:spcAft>
              <a:buNone/>
              <a:defRPr sz="3600">
                <a:solidFill>
                  <a:schemeClr val="dk1"/>
                </a:solidFill>
                <a:latin typeface="Arimo"/>
                <a:ea typeface="Arimo"/>
                <a:cs typeface="Arimo"/>
                <a:sym typeface="Arimo"/>
              </a:defRPr>
            </a:lvl7pPr>
            <a:lvl8pPr lvl="7">
              <a:lnSpc>
                <a:spcPct val="115000"/>
              </a:lnSpc>
              <a:spcBef>
                <a:spcPts val="0"/>
              </a:spcBef>
              <a:spcAft>
                <a:spcPts val="0"/>
              </a:spcAft>
              <a:buNone/>
              <a:defRPr sz="3600">
                <a:solidFill>
                  <a:schemeClr val="dk1"/>
                </a:solidFill>
                <a:latin typeface="Arimo"/>
                <a:ea typeface="Arimo"/>
                <a:cs typeface="Arimo"/>
                <a:sym typeface="Arimo"/>
              </a:defRPr>
            </a:lvl8pPr>
            <a:lvl9pPr lvl="8">
              <a:lnSpc>
                <a:spcPct val="115000"/>
              </a:lnSpc>
              <a:spcBef>
                <a:spcPts val="0"/>
              </a:spcBef>
              <a:spcAft>
                <a:spcPts val="0"/>
              </a:spcAft>
              <a:buNone/>
              <a:defRPr sz="3600">
                <a:solidFill>
                  <a:schemeClr val="dk1"/>
                </a:solidFill>
                <a:latin typeface="Arimo"/>
                <a:ea typeface="Arimo"/>
                <a:cs typeface="Arimo"/>
                <a:sym typeface="Arimo"/>
              </a:defRPr>
            </a:lvl9pPr>
          </a:lstStyle>
          <a:p/>
        </p:txBody>
      </p:sp>
      <p:sp>
        <p:nvSpPr>
          <p:cNvPr id="52" name="Google Shape;52;p13"/>
          <p:cNvSpPr txBox="1"/>
          <p:nvPr>
            <p:ph idx="1" type="body"/>
          </p:nvPr>
        </p:nvSpPr>
        <p:spPr>
          <a:xfrm>
            <a:off x="284850" y="2001325"/>
            <a:ext cx="4088100" cy="2440200"/>
          </a:xfrm>
          <a:prstGeom prst="rect">
            <a:avLst/>
          </a:prstGeom>
          <a:noFill/>
          <a:ln>
            <a:noFill/>
          </a:ln>
        </p:spPr>
        <p:txBody>
          <a:bodyPr anchorCtr="0" anchor="t" bIns="0" lIns="0" spcFirstLastPara="1" rIns="0" wrap="square" tIns="0">
            <a:noAutofit/>
          </a:bodyPr>
          <a:lstStyle>
            <a:lvl1pPr indent="-304800" lvl="0" marL="4572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indent="-304800" lvl="1" marL="9144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indent="-304800" lvl="2" marL="13716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indent="-304800" lvl="3" marL="18288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indent="-304800" lvl="4" marL="22860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indent="-304800" lvl="5" marL="27432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indent="-304800" lvl="6" marL="32004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indent="-304800" lvl="7" marL="36576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indent="-304800" lvl="8" marL="4114800">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75">
          <p15:clr>
            <a:srgbClr val="E46962"/>
          </p15:clr>
        </p15:guide>
        <p15:guide id="2" orient="horz" pos="3061">
          <p15:clr>
            <a:srgbClr val="E46962"/>
          </p15:clr>
        </p15:guide>
        <p15:guide id="3" orient="horz" pos="175">
          <p15:clr>
            <a:srgbClr val="E46962"/>
          </p15:clr>
        </p15:guide>
        <p15:guide id="4" pos="5585">
          <p15:clr>
            <a:srgbClr val="E46962"/>
          </p15:clr>
        </p15:guide>
        <p15:guide id="5" orient="horz" pos="1620">
          <p15:clr>
            <a:srgbClr val="E46962"/>
          </p15:clr>
        </p15:guide>
        <p15:guide id="6" pos="288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19.png"/><Relationship Id="rId5" Type="http://schemas.openxmlformats.org/officeDocument/2006/relationships/image" Target="../media/image35.png"/><Relationship Id="rId6" Type="http://schemas.openxmlformats.org/officeDocument/2006/relationships/image" Target="../media/image28.png"/><Relationship Id="rId7"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34.png"/><Relationship Id="rId4" Type="http://schemas.openxmlformats.org/officeDocument/2006/relationships/image" Target="../media/image26.png"/><Relationship Id="rId5"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9.png"/><Relationship Id="rId4" Type="http://schemas.openxmlformats.org/officeDocument/2006/relationships/image" Target="../media/image6.png"/><Relationship Id="rId5"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15.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6.png"/><Relationship Id="rId4" Type="http://schemas.openxmlformats.org/officeDocument/2006/relationships/image" Target="../media/image25.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6"/>
          <p:cNvSpPr txBox="1"/>
          <p:nvPr>
            <p:ph idx="1" type="subTitle"/>
          </p:nvPr>
        </p:nvSpPr>
        <p:spPr>
          <a:xfrm>
            <a:off x="821004" y="4044275"/>
            <a:ext cx="5859300" cy="452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a:t>Tiffany Nguyen</a:t>
            </a:r>
            <a:endParaRPr/>
          </a:p>
          <a:p>
            <a:pPr indent="0" lvl="0" marL="0" rtl="0" algn="l">
              <a:spcBef>
                <a:spcPts val="0"/>
              </a:spcBef>
              <a:spcAft>
                <a:spcPts val="0"/>
              </a:spcAft>
              <a:buClr>
                <a:schemeClr val="lt1"/>
              </a:buClr>
              <a:buSzPts val="1100"/>
              <a:buNone/>
            </a:pPr>
            <a:r>
              <a:t/>
            </a:r>
            <a:endParaRPr/>
          </a:p>
        </p:txBody>
      </p:sp>
      <p:sp>
        <p:nvSpPr>
          <p:cNvPr id="398" name="Google Shape;398;p56"/>
          <p:cNvSpPr txBox="1"/>
          <p:nvPr>
            <p:ph idx="2" type="subTitle"/>
          </p:nvPr>
        </p:nvSpPr>
        <p:spPr>
          <a:xfrm>
            <a:off x="805651" y="582750"/>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399" name="Google Shape;399;p56"/>
          <p:cNvSpPr txBox="1"/>
          <p:nvPr>
            <p:ph idx="3" type="subTitle"/>
          </p:nvPr>
        </p:nvSpPr>
        <p:spPr>
          <a:xfrm>
            <a:off x="2679901" y="582750"/>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Spring 2025</a:t>
            </a:r>
            <a:endParaRPr/>
          </a:p>
        </p:txBody>
      </p:sp>
      <p:sp>
        <p:nvSpPr>
          <p:cNvPr id="400" name="Google Shape;400;p56"/>
          <p:cNvSpPr txBox="1"/>
          <p:nvPr>
            <p:ph idx="4" type="subTitle"/>
          </p:nvPr>
        </p:nvSpPr>
        <p:spPr>
          <a:xfrm>
            <a:off x="7123201" y="582750"/>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Dr. Wayne Stewart</a:t>
            </a:r>
            <a:endParaRPr/>
          </a:p>
        </p:txBody>
      </p:sp>
      <p:sp>
        <p:nvSpPr>
          <p:cNvPr id="401" name="Google Shape;401;p56"/>
          <p:cNvSpPr txBox="1"/>
          <p:nvPr>
            <p:ph type="title"/>
          </p:nvPr>
        </p:nvSpPr>
        <p:spPr>
          <a:xfrm>
            <a:off x="795525" y="2323100"/>
            <a:ext cx="4838100" cy="14532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Project 2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5"/>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523" name="Google Shape;523;p65"/>
          <p:cNvSpPr txBox="1"/>
          <p:nvPr>
            <p:ph type="title"/>
          </p:nvPr>
        </p:nvSpPr>
        <p:spPr>
          <a:xfrm>
            <a:off x="277500" y="577275"/>
            <a:ext cx="85248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R-Squared, Trendscatter, Normality</a:t>
            </a:r>
            <a:endParaRPr/>
          </a:p>
        </p:txBody>
      </p:sp>
      <p:sp>
        <p:nvSpPr>
          <p:cNvPr id="524" name="Google Shape;524;p65"/>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525" name="Google Shape;525;p65"/>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526" name="Google Shape;526;p65"/>
          <p:cNvSpPr txBox="1"/>
          <p:nvPr/>
        </p:nvSpPr>
        <p:spPr>
          <a:xfrm>
            <a:off x="3261600" y="1581900"/>
            <a:ext cx="2556600" cy="19797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RSS = 69.75098</a:t>
            </a:r>
            <a:endParaRPr sz="1800">
              <a:solidFill>
                <a:schemeClr val="dk1"/>
              </a:solidFill>
              <a:latin typeface="Arimo"/>
              <a:ea typeface="Arimo"/>
              <a:cs typeface="Arimo"/>
              <a:sym typeface="Arimo"/>
            </a:endParaRPr>
          </a:p>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MSS = 841.7664</a:t>
            </a:r>
            <a:endParaRPr sz="1800">
              <a:solidFill>
                <a:schemeClr val="dk1"/>
              </a:solidFill>
              <a:latin typeface="Arimo"/>
              <a:ea typeface="Arimo"/>
              <a:cs typeface="Arimo"/>
              <a:sym typeface="Arimo"/>
            </a:endParaRPr>
          </a:p>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TSS = 911.5173</a:t>
            </a:r>
            <a:endParaRPr sz="1800">
              <a:solidFill>
                <a:schemeClr val="dk1"/>
              </a:solidFill>
              <a:latin typeface="Arimo"/>
              <a:ea typeface="Arimo"/>
              <a:cs typeface="Arimo"/>
              <a:sym typeface="Arimo"/>
            </a:endParaRPr>
          </a:p>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MSS/TSS = 0.92347 </a:t>
            </a:r>
            <a:endParaRPr sz="1800">
              <a:solidFill>
                <a:schemeClr val="dk1"/>
              </a:solidFill>
              <a:latin typeface="Arimo"/>
              <a:ea typeface="Arimo"/>
              <a:cs typeface="Arimo"/>
              <a:sym typeface="Arimo"/>
            </a:endParaRPr>
          </a:p>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(This is also known as R-squared)</a:t>
            </a:r>
            <a:endParaRPr sz="1800">
              <a:solidFill>
                <a:schemeClr val="dk1"/>
              </a:solidFill>
              <a:latin typeface="Arimo"/>
              <a:ea typeface="Arimo"/>
              <a:cs typeface="Arimo"/>
              <a:sym typeface="Arimo"/>
            </a:endParaRPr>
          </a:p>
        </p:txBody>
      </p:sp>
      <p:sp>
        <p:nvSpPr>
          <p:cNvPr id="527" name="Google Shape;527;p65"/>
          <p:cNvSpPr txBox="1"/>
          <p:nvPr/>
        </p:nvSpPr>
        <p:spPr>
          <a:xfrm>
            <a:off x="455375" y="3898500"/>
            <a:ext cx="2516100" cy="7029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Smooth scatter plot with region of error</a:t>
            </a:r>
            <a:endParaRPr sz="1800">
              <a:solidFill>
                <a:schemeClr val="dk1"/>
              </a:solidFill>
              <a:latin typeface="Arimo"/>
              <a:ea typeface="Arimo"/>
              <a:cs typeface="Arimo"/>
              <a:sym typeface="Arimo"/>
            </a:endParaRPr>
          </a:p>
        </p:txBody>
      </p:sp>
      <p:pic>
        <p:nvPicPr>
          <p:cNvPr id="528" name="Google Shape;528;p65"/>
          <p:cNvPicPr preferRelativeResize="0"/>
          <p:nvPr/>
        </p:nvPicPr>
        <p:blipFill>
          <a:blip r:embed="rId3">
            <a:alphaModFix/>
          </a:blip>
          <a:stretch>
            <a:fillRect/>
          </a:stretch>
        </p:blipFill>
        <p:spPr>
          <a:xfrm>
            <a:off x="170249" y="1114399"/>
            <a:ext cx="3086352" cy="2645450"/>
          </a:xfrm>
          <a:prstGeom prst="rect">
            <a:avLst/>
          </a:prstGeom>
          <a:noFill/>
          <a:ln>
            <a:noFill/>
          </a:ln>
        </p:spPr>
      </p:pic>
      <p:pic>
        <p:nvPicPr>
          <p:cNvPr id="529" name="Google Shape;529;p65"/>
          <p:cNvPicPr preferRelativeResize="0"/>
          <p:nvPr/>
        </p:nvPicPr>
        <p:blipFill>
          <a:blip r:embed="rId4">
            <a:alphaModFix/>
          </a:blip>
          <a:stretch>
            <a:fillRect/>
          </a:stretch>
        </p:blipFill>
        <p:spPr>
          <a:xfrm>
            <a:off x="5985550" y="1185263"/>
            <a:ext cx="2921013" cy="2503725"/>
          </a:xfrm>
          <a:prstGeom prst="rect">
            <a:avLst/>
          </a:prstGeom>
          <a:noFill/>
          <a:ln>
            <a:noFill/>
          </a:ln>
        </p:spPr>
      </p:pic>
      <p:sp>
        <p:nvSpPr>
          <p:cNvPr id="530" name="Google Shape;530;p65"/>
          <p:cNvSpPr txBox="1"/>
          <p:nvPr/>
        </p:nvSpPr>
        <p:spPr>
          <a:xfrm>
            <a:off x="6188025" y="3759850"/>
            <a:ext cx="2516100" cy="320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Shapiro-Wilk Test</a:t>
            </a:r>
            <a:endParaRPr sz="1800">
              <a:solidFill>
                <a:schemeClr val="dk1"/>
              </a:solidFill>
              <a:latin typeface="Arimo"/>
              <a:ea typeface="Arimo"/>
              <a:cs typeface="Arimo"/>
              <a:sym typeface="Arimo"/>
            </a:endParaRPr>
          </a:p>
        </p:txBody>
      </p:sp>
      <p:sp>
        <p:nvSpPr>
          <p:cNvPr id="531" name="Google Shape;531;p65"/>
          <p:cNvSpPr txBox="1"/>
          <p:nvPr/>
        </p:nvSpPr>
        <p:spPr>
          <a:xfrm>
            <a:off x="6188025" y="4157125"/>
            <a:ext cx="2516100" cy="938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ERRORS ARE NORMALLY DISTRIBUTED!</a:t>
            </a:r>
            <a:endParaRPr sz="1800">
              <a:solidFill>
                <a:schemeClr val="dk1"/>
              </a:solidFill>
              <a:latin typeface="Arimo"/>
              <a:ea typeface="Arimo"/>
              <a:cs typeface="Arimo"/>
              <a:sym typeface="Arim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6"/>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537" name="Google Shape;537;p66"/>
          <p:cNvSpPr txBox="1"/>
          <p:nvPr>
            <p:ph type="title"/>
          </p:nvPr>
        </p:nvSpPr>
        <p:spPr>
          <a:xfrm>
            <a:off x="277500" y="577275"/>
            <a:ext cx="85248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Residual and Fitted Values</a:t>
            </a:r>
            <a:endParaRPr/>
          </a:p>
        </p:txBody>
      </p:sp>
      <p:sp>
        <p:nvSpPr>
          <p:cNvPr id="538" name="Google Shape;538;p66"/>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539" name="Google Shape;539;p66"/>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540" name="Google Shape;540;p66"/>
          <p:cNvSpPr txBox="1"/>
          <p:nvPr/>
        </p:nvSpPr>
        <p:spPr>
          <a:xfrm>
            <a:off x="6309950" y="1591700"/>
            <a:ext cx="2556600" cy="25941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Uniformity is a bit uncertain but given the small sample size, this trend around 0 may signal a relationship, which supports the idea of a linear model</a:t>
            </a:r>
            <a:endParaRPr sz="1800">
              <a:solidFill>
                <a:schemeClr val="dk1"/>
              </a:solidFill>
              <a:latin typeface="Arimo"/>
              <a:ea typeface="Arimo"/>
              <a:cs typeface="Arimo"/>
              <a:sym typeface="Arimo"/>
            </a:endParaRPr>
          </a:p>
        </p:txBody>
      </p:sp>
      <p:sp>
        <p:nvSpPr>
          <p:cNvPr id="541" name="Google Shape;541;p66"/>
          <p:cNvSpPr txBox="1"/>
          <p:nvPr/>
        </p:nvSpPr>
        <p:spPr>
          <a:xfrm>
            <a:off x="455375" y="4699825"/>
            <a:ext cx="2516100" cy="320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These plots again</a:t>
            </a:r>
            <a:endParaRPr sz="1800">
              <a:solidFill>
                <a:schemeClr val="dk1"/>
              </a:solidFill>
              <a:latin typeface="Arimo"/>
              <a:ea typeface="Arimo"/>
              <a:cs typeface="Arimo"/>
              <a:sym typeface="Arimo"/>
            </a:endParaRPr>
          </a:p>
        </p:txBody>
      </p:sp>
      <p:sp>
        <p:nvSpPr>
          <p:cNvPr id="542" name="Google Shape;542;p66"/>
          <p:cNvSpPr txBox="1"/>
          <p:nvPr/>
        </p:nvSpPr>
        <p:spPr>
          <a:xfrm>
            <a:off x="3313950" y="3811500"/>
            <a:ext cx="2516100" cy="10065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trendscatter on residual vs fitted values</a:t>
            </a:r>
            <a:endParaRPr sz="1800">
              <a:solidFill>
                <a:schemeClr val="dk1"/>
              </a:solidFill>
              <a:latin typeface="Arimo"/>
              <a:ea typeface="Arimo"/>
              <a:cs typeface="Arimo"/>
              <a:sym typeface="Arimo"/>
            </a:endParaRPr>
          </a:p>
        </p:txBody>
      </p:sp>
      <p:pic>
        <p:nvPicPr>
          <p:cNvPr id="543" name="Google Shape;543;p66"/>
          <p:cNvPicPr preferRelativeResize="0"/>
          <p:nvPr/>
        </p:nvPicPr>
        <p:blipFill>
          <a:blip r:embed="rId3">
            <a:alphaModFix/>
          </a:blip>
          <a:stretch>
            <a:fillRect/>
          </a:stretch>
        </p:blipFill>
        <p:spPr>
          <a:xfrm>
            <a:off x="714362" y="1209518"/>
            <a:ext cx="1998125" cy="1712681"/>
          </a:xfrm>
          <a:prstGeom prst="rect">
            <a:avLst/>
          </a:prstGeom>
          <a:noFill/>
          <a:ln>
            <a:noFill/>
          </a:ln>
        </p:spPr>
      </p:pic>
      <p:pic>
        <p:nvPicPr>
          <p:cNvPr id="544" name="Google Shape;544;p66"/>
          <p:cNvPicPr preferRelativeResize="0"/>
          <p:nvPr/>
        </p:nvPicPr>
        <p:blipFill>
          <a:blip r:embed="rId4">
            <a:alphaModFix/>
          </a:blip>
          <a:stretch>
            <a:fillRect/>
          </a:stretch>
        </p:blipFill>
        <p:spPr>
          <a:xfrm>
            <a:off x="714350" y="2954675"/>
            <a:ext cx="1998118" cy="1712676"/>
          </a:xfrm>
          <a:prstGeom prst="rect">
            <a:avLst/>
          </a:prstGeom>
          <a:noFill/>
          <a:ln>
            <a:noFill/>
          </a:ln>
        </p:spPr>
      </p:pic>
      <p:pic>
        <p:nvPicPr>
          <p:cNvPr id="545" name="Google Shape;545;p66"/>
          <p:cNvPicPr preferRelativeResize="0"/>
          <p:nvPr/>
        </p:nvPicPr>
        <p:blipFill>
          <a:blip r:embed="rId5">
            <a:alphaModFix/>
          </a:blip>
          <a:stretch>
            <a:fillRect/>
          </a:stretch>
        </p:blipFill>
        <p:spPr>
          <a:xfrm>
            <a:off x="3099025" y="1209525"/>
            <a:ext cx="2945951" cy="252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7"/>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551" name="Google Shape;551;p67"/>
          <p:cNvSpPr txBox="1"/>
          <p:nvPr>
            <p:ph type="title"/>
          </p:nvPr>
        </p:nvSpPr>
        <p:spPr>
          <a:xfrm>
            <a:off x="277500" y="577275"/>
            <a:ext cx="85248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Model Comparison</a:t>
            </a:r>
            <a:endParaRPr/>
          </a:p>
        </p:txBody>
      </p:sp>
      <p:sp>
        <p:nvSpPr>
          <p:cNvPr id="552" name="Google Shape;552;p67"/>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553" name="Google Shape;553;p67"/>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554" name="Google Shape;554;p67"/>
          <p:cNvSpPr txBox="1"/>
          <p:nvPr/>
        </p:nvSpPr>
        <p:spPr>
          <a:xfrm>
            <a:off x="6294200" y="4104000"/>
            <a:ext cx="2556600" cy="4215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Shapiro-Wilks test</a:t>
            </a:r>
            <a:endParaRPr sz="1800">
              <a:solidFill>
                <a:schemeClr val="dk1"/>
              </a:solidFill>
              <a:latin typeface="Arimo"/>
              <a:ea typeface="Arimo"/>
              <a:cs typeface="Arimo"/>
              <a:sym typeface="Arimo"/>
            </a:endParaRPr>
          </a:p>
        </p:txBody>
      </p:sp>
      <p:sp>
        <p:nvSpPr>
          <p:cNvPr id="555" name="Google Shape;555;p67"/>
          <p:cNvSpPr txBox="1"/>
          <p:nvPr/>
        </p:nvSpPr>
        <p:spPr>
          <a:xfrm>
            <a:off x="455375" y="4154550"/>
            <a:ext cx="2516100" cy="320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Quadratic scatter plot</a:t>
            </a:r>
            <a:endParaRPr sz="1800">
              <a:solidFill>
                <a:schemeClr val="dk1"/>
              </a:solidFill>
              <a:latin typeface="Arimo"/>
              <a:ea typeface="Arimo"/>
              <a:cs typeface="Arimo"/>
              <a:sym typeface="Arimo"/>
            </a:endParaRPr>
          </a:p>
        </p:txBody>
      </p:sp>
      <p:sp>
        <p:nvSpPr>
          <p:cNvPr id="556" name="Google Shape;556;p67"/>
          <p:cNvSpPr txBox="1"/>
          <p:nvPr/>
        </p:nvSpPr>
        <p:spPr>
          <a:xfrm>
            <a:off x="3313950" y="4154550"/>
            <a:ext cx="2516100" cy="6636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Residuals vs fitted values</a:t>
            </a:r>
            <a:endParaRPr sz="1800">
              <a:solidFill>
                <a:schemeClr val="dk1"/>
              </a:solidFill>
              <a:latin typeface="Arimo"/>
              <a:ea typeface="Arimo"/>
              <a:cs typeface="Arimo"/>
              <a:sym typeface="Arimo"/>
            </a:endParaRPr>
          </a:p>
        </p:txBody>
      </p:sp>
      <p:pic>
        <p:nvPicPr>
          <p:cNvPr id="557" name="Google Shape;557;p67"/>
          <p:cNvPicPr preferRelativeResize="0"/>
          <p:nvPr/>
        </p:nvPicPr>
        <p:blipFill>
          <a:blip r:embed="rId3">
            <a:alphaModFix/>
          </a:blip>
          <a:stretch>
            <a:fillRect/>
          </a:stretch>
        </p:blipFill>
        <p:spPr>
          <a:xfrm>
            <a:off x="152400" y="1296975"/>
            <a:ext cx="3009152" cy="2579273"/>
          </a:xfrm>
          <a:prstGeom prst="rect">
            <a:avLst/>
          </a:prstGeom>
          <a:noFill/>
          <a:ln>
            <a:noFill/>
          </a:ln>
        </p:spPr>
      </p:pic>
      <p:pic>
        <p:nvPicPr>
          <p:cNvPr id="558" name="Google Shape;558;p67"/>
          <p:cNvPicPr preferRelativeResize="0"/>
          <p:nvPr/>
        </p:nvPicPr>
        <p:blipFill>
          <a:blip r:embed="rId4">
            <a:alphaModFix/>
          </a:blip>
          <a:stretch>
            <a:fillRect/>
          </a:stretch>
        </p:blipFill>
        <p:spPr>
          <a:xfrm>
            <a:off x="3313952" y="1468500"/>
            <a:ext cx="2755815" cy="2362127"/>
          </a:xfrm>
          <a:prstGeom prst="rect">
            <a:avLst/>
          </a:prstGeom>
          <a:noFill/>
          <a:ln>
            <a:noFill/>
          </a:ln>
        </p:spPr>
      </p:pic>
      <p:pic>
        <p:nvPicPr>
          <p:cNvPr id="559" name="Google Shape;559;p67"/>
          <p:cNvPicPr preferRelativeResize="0"/>
          <p:nvPr/>
        </p:nvPicPr>
        <p:blipFill>
          <a:blip r:embed="rId5">
            <a:alphaModFix/>
          </a:blip>
          <a:stretch>
            <a:fillRect/>
          </a:stretch>
        </p:blipFill>
        <p:spPr>
          <a:xfrm>
            <a:off x="6222167" y="1492138"/>
            <a:ext cx="2700660" cy="231485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68"/>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565" name="Google Shape;565;p68"/>
          <p:cNvSpPr txBox="1"/>
          <p:nvPr>
            <p:ph type="title"/>
          </p:nvPr>
        </p:nvSpPr>
        <p:spPr>
          <a:xfrm>
            <a:off x="277500" y="577275"/>
            <a:ext cx="85248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Model Comparison</a:t>
            </a:r>
            <a:endParaRPr/>
          </a:p>
        </p:txBody>
      </p:sp>
      <p:sp>
        <p:nvSpPr>
          <p:cNvPr id="566" name="Google Shape;566;p68"/>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567" name="Google Shape;567;p68"/>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568" name="Google Shape;568;p68"/>
          <p:cNvSpPr txBox="1"/>
          <p:nvPr/>
        </p:nvSpPr>
        <p:spPr>
          <a:xfrm>
            <a:off x="455375" y="4154550"/>
            <a:ext cx="3261000" cy="320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Estimated beta values</a:t>
            </a:r>
            <a:endParaRPr sz="1800">
              <a:solidFill>
                <a:schemeClr val="dk1"/>
              </a:solidFill>
              <a:latin typeface="Arimo"/>
              <a:ea typeface="Arimo"/>
              <a:cs typeface="Arimo"/>
              <a:sym typeface="Arimo"/>
            </a:endParaRPr>
          </a:p>
        </p:txBody>
      </p:sp>
      <p:pic>
        <p:nvPicPr>
          <p:cNvPr id="569" name="Google Shape;569;p68"/>
          <p:cNvPicPr preferRelativeResize="0"/>
          <p:nvPr/>
        </p:nvPicPr>
        <p:blipFill>
          <a:blip r:embed="rId3">
            <a:alphaModFix/>
          </a:blip>
          <a:stretch>
            <a:fillRect/>
          </a:stretch>
        </p:blipFill>
        <p:spPr>
          <a:xfrm>
            <a:off x="152400" y="1296975"/>
            <a:ext cx="4351804" cy="2705175"/>
          </a:xfrm>
          <a:prstGeom prst="rect">
            <a:avLst/>
          </a:prstGeom>
          <a:noFill/>
          <a:ln>
            <a:noFill/>
          </a:ln>
        </p:spPr>
      </p:pic>
      <p:pic>
        <p:nvPicPr>
          <p:cNvPr id="570" name="Google Shape;570;p68"/>
          <p:cNvPicPr preferRelativeResize="0"/>
          <p:nvPr/>
        </p:nvPicPr>
        <p:blipFill>
          <a:blip r:embed="rId4">
            <a:alphaModFix/>
          </a:blip>
          <a:stretch>
            <a:fillRect/>
          </a:stretch>
        </p:blipFill>
        <p:spPr>
          <a:xfrm>
            <a:off x="1257204" y="4525500"/>
            <a:ext cx="1657350" cy="390525"/>
          </a:xfrm>
          <a:prstGeom prst="rect">
            <a:avLst/>
          </a:prstGeom>
          <a:noFill/>
          <a:ln>
            <a:noFill/>
          </a:ln>
        </p:spPr>
      </p:pic>
      <p:pic>
        <p:nvPicPr>
          <p:cNvPr id="571" name="Google Shape;571;p68"/>
          <p:cNvPicPr preferRelativeResize="0"/>
          <p:nvPr/>
        </p:nvPicPr>
        <p:blipFill>
          <a:blip r:embed="rId5">
            <a:alphaModFix/>
          </a:blip>
          <a:stretch>
            <a:fillRect/>
          </a:stretch>
        </p:blipFill>
        <p:spPr>
          <a:xfrm>
            <a:off x="3363554" y="4154550"/>
            <a:ext cx="1057275" cy="800100"/>
          </a:xfrm>
          <a:prstGeom prst="rect">
            <a:avLst/>
          </a:prstGeom>
          <a:noFill/>
          <a:ln>
            <a:noFill/>
          </a:ln>
        </p:spPr>
      </p:pic>
      <p:sp>
        <p:nvSpPr>
          <p:cNvPr id="572" name="Google Shape;572;p68"/>
          <p:cNvSpPr/>
          <p:nvPr/>
        </p:nvSpPr>
        <p:spPr>
          <a:xfrm>
            <a:off x="1218875" y="2514631"/>
            <a:ext cx="657900" cy="6408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pic>
        <p:nvPicPr>
          <p:cNvPr id="573" name="Google Shape;573;p68"/>
          <p:cNvPicPr preferRelativeResize="0"/>
          <p:nvPr/>
        </p:nvPicPr>
        <p:blipFill>
          <a:blip r:embed="rId6">
            <a:alphaModFix/>
          </a:blip>
          <a:stretch>
            <a:fillRect/>
          </a:stretch>
        </p:blipFill>
        <p:spPr>
          <a:xfrm>
            <a:off x="4687504" y="1308625"/>
            <a:ext cx="4114800" cy="942975"/>
          </a:xfrm>
          <a:prstGeom prst="rect">
            <a:avLst/>
          </a:prstGeom>
          <a:noFill/>
          <a:ln>
            <a:noFill/>
          </a:ln>
        </p:spPr>
      </p:pic>
      <p:sp>
        <p:nvSpPr>
          <p:cNvPr id="574" name="Google Shape;574;p68"/>
          <p:cNvSpPr txBox="1"/>
          <p:nvPr/>
        </p:nvSpPr>
        <p:spPr>
          <a:xfrm>
            <a:off x="4868850" y="2421363"/>
            <a:ext cx="3752100" cy="320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Confidence interval for estimates</a:t>
            </a:r>
            <a:endParaRPr sz="1800">
              <a:solidFill>
                <a:schemeClr val="dk1"/>
              </a:solidFill>
              <a:latin typeface="Arimo"/>
              <a:ea typeface="Arimo"/>
              <a:cs typeface="Arimo"/>
              <a:sym typeface="Arimo"/>
            </a:endParaRPr>
          </a:p>
        </p:txBody>
      </p:sp>
      <p:pic>
        <p:nvPicPr>
          <p:cNvPr id="575" name="Google Shape;575;p68"/>
          <p:cNvPicPr preferRelativeResize="0"/>
          <p:nvPr/>
        </p:nvPicPr>
        <p:blipFill>
          <a:blip r:embed="rId7">
            <a:alphaModFix/>
          </a:blip>
          <a:stretch>
            <a:fillRect/>
          </a:stretch>
        </p:blipFill>
        <p:spPr>
          <a:xfrm>
            <a:off x="5035166" y="3009113"/>
            <a:ext cx="3419475" cy="342900"/>
          </a:xfrm>
          <a:prstGeom prst="rect">
            <a:avLst/>
          </a:prstGeom>
          <a:noFill/>
          <a:ln>
            <a:noFill/>
          </a:ln>
        </p:spPr>
      </p:pic>
      <p:sp>
        <p:nvSpPr>
          <p:cNvPr id="576" name="Google Shape;576;p68"/>
          <p:cNvSpPr txBox="1"/>
          <p:nvPr/>
        </p:nvSpPr>
        <p:spPr>
          <a:xfrm>
            <a:off x="4868863" y="3445388"/>
            <a:ext cx="3752100" cy="320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Fitted line equation</a:t>
            </a:r>
            <a:endParaRPr sz="1800">
              <a:solidFill>
                <a:schemeClr val="dk1"/>
              </a:solidFill>
              <a:latin typeface="Arimo"/>
              <a:ea typeface="Arimo"/>
              <a:cs typeface="Arimo"/>
              <a:sym typeface="Arim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9"/>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582" name="Google Shape;582;p69"/>
          <p:cNvSpPr txBox="1"/>
          <p:nvPr>
            <p:ph type="title"/>
          </p:nvPr>
        </p:nvSpPr>
        <p:spPr>
          <a:xfrm>
            <a:off x="277500" y="577275"/>
            <a:ext cx="85248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Model Comparison</a:t>
            </a:r>
            <a:endParaRPr/>
          </a:p>
        </p:txBody>
      </p:sp>
      <p:sp>
        <p:nvSpPr>
          <p:cNvPr id="583" name="Google Shape;583;p69"/>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584" name="Google Shape;584;p69"/>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pic>
        <p:nvPicPr>
          <p:cNvPr id="585" name="Google Shape;585;p69"/>
          <p:cNvPicPr preferRelativeResize="0"/>
          <p:nvPr/>
        </p:nvPicPr>
        <p:blipFill rotWithShape="1">
          <a:blip r:embed="rId3">
            <a:alphaModFix/>
          </a:blip>
          <a:srcRect b="0" l="0" r="0" t="15789"/>
          <a:stretch/>
        </p:blipFill>
        <p:spPr>
          <a:xfrm>
            <a:off x="4867838" y="2602513"/>
            <a:ext cx="3922460" cy="2053325"/>
          </a:xfrm>
          <a:prstGeom prst="rect">
            <a:avLst/>
          </a:prstGeom>
          <a:noFill/>
          <a:ln>
            <a:noFill/>
          </a:ln>
        </p:spPr>
      </p:pic>
      <p:pic>
        <p:nvPicPr>
          <p:cNvPr id="586" name="Google Shape;586;p69"/>
          <p:cNvPicPr preferRelativeResize="0"/>
          <p:nvPr/>
        </p:nvPicPr>
        <p:blipFill>
          <a:blip r:embed="rId4">
            <a:alphaModFix/>
          </a:blip>
          <a:stretch>
            <a:fillRect/>
          </a:stretch>
        </p:blipFill>
        <p:spPr>
          <a:xfrm>
            <a:off x="4867850" y="577276"/>
            <a:ext cx="3922450" cy="1931164"/>
          </a:xfrm>
          <a:prstGeom prst="rect">
            <a:avLst/>
          </a:prstGeom>
          <a:noFill/>
          <a:ln>
            <a:noFill/>
          </a:ln>
        </p:spPr>
      </p:pic>
      <p:pic>
        <p:nvPicPr>
          <p:cNvPr id="587" name="Google Shape;587;p69"/>
          <p:cNvPicPr preferRelativeResize="0"/>
          <p:nvPr/>
        </p:nvPicPr>
        <p:blipFill>
          <a:blip r:embed="rId5">
            <a:alphaModFix/>
          </a:blip>
          <a:stretch>
            <a:fillRect/>
          </a:stretch>
        </p:blipFill>
        <p:spPr>
          <a:xfrm>
            <a:off x="161975" y="1144575"/>
            <a:ext cx="4563037" cy="2393724"/>
          </a:xfrm>
          <a:prstGeom prst="rect">
            <a:avLst/>
          </a:prstGeom>
          <a:noFill/>
          <a:ln>
            <a:noFill/>
          </a:ln>
        </p:spPr>
      </p:pic>
      <p:sp>
        <p:nvSpPr>
          <p:cNvPr id="588" name="Google Shape;588;p69"/>
          <p:cNvSpPr txBox="1"/>
          <p:nvPr/>
        </p:nvSpPr>
        <p:spPr>
          <a:xfrm>
            <a:off x="812988" y="3608575"/>
            <a:ext cx="3261000" cy="320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Predicting using each model</a:t>
            </a:r>
            <a:endParaRPr sz="1800">
              <a:solidFill>
                <a:schemeClr val="dk1"/>
              </a:solidFill>
              <a:latin typeface="Arimo"/>
              <a:ea typeface="Arimo"/>
              <a:cs typeface="Arimo"/>
              <a:sym typeface="Arimo"/>
            </a:endParaRPr>
          </a:p>
        </p:txBody>
      </p:sp>
      <p:sp>
        <p:nvSpPr>
          <p:cNvPr id="589" name="Google Shape;589;p69"/>
          <p:cNvSpPr/>
          <p:nvPr/>
        </p:nvSpPr>
        <p:spPr>
          <a:xfrm>
            <a:off x="4867800" y="4280625"/>
            <a:ext cx="3666900" cy="24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
        <p:nvSpPr>
          <p:cNvPr id="590" name="Google Shape;590;p69"/>
          <p:cNvSpPr/>
          <p:nvPr/>
        </p:nvSpPr>
        <p:spPr>
          <a:xfrm>
            <a:off x="4867800" y="2143825"/>
            <a:ext cx="3666900" cy="2436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0"/>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596" name="Google Shape;596;p70"/>
          <p:cNvSpPr txBox="1"/>
          <p:nvPr>
            <p:ph type="title"/>
          </p:nvPr>
        </p:nvSpPr>
        <p:spPr>
          <a:xfrm>
            <a:off x="277500" y="577275"/>
            <a:ext cx="85248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Second Analysis</a:t>
            </a:r>
            <a:endParaRPr/>
          </a:p>
        </p:txBody>
      </p:sp>
      <p:sp>
        <p:nvSpPr>
          <p:cNvPr id="597" name="Google Shape;597;p70"/>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598" name="Google Shape;598;p70"/>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599" name="Google Shape;599;p70"/>
          <p:cNvSpPr txBox="1"/>
          <p:nvPr/>
        </p:nvSpPr>
        <p:spPr>
          <a:xfrm>
            <a:off x="391538" y="4281000"/>
            <a:ext cx="3261000" cy="320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Cook’s Distance</a:t>
            </a:r>
            <a:endParaRPr sz="1800">
              <a:solidFill>
                <a:schemeClr val="dk1"/>
              </a:solidFill>
              <a:latin typeface="Arimo"/>
              <a:ea typeface="Arimo"/>
              <a:cs typeface="Arimo"/>
              <a:sym typeface="Arimo"/>
            </a:endParaRPr>
          </a:p>
        </p:txBody>
      </p:sp>
      <p:pic>
        <p:nvPicPr>
          <p:cNvPr id="600" name="Google Shape;600;p70"/>
          <p:cNvPicPr preferRelativeResize="0"/>
          <p:nvPr/>
        </p:nvPicPr>
        <p:blipFill>
          <a:blip r:embed="rId3">
            <a:alphaModFix/>
          </a:blip>
          <a:stretch>
            <a:fillRect/>
          </a:stretch>
        </p:blipFill>
        <p:spPr>
          <a:xfrm>
            <a:off x="484747" y="1524414"/>
            <a:ext cx="3074602" cy="2635376"/>
          </a:xfrm>
          <a:prstGeom prst="rect">
            <a:avLst/>
          </a:prstGeom>
          <a:noFill/>
          <a:ln>
            <a:noFill/>
          </a:ln>
        </p:spPr>
      </p:pic>
      <p:pic>
        <p:nvPicPr>
          <p:cNvPr id="601" name="Google Shape;601;p70"/>
          <p:cNvPicPr preferRelativeResize="0"/>
          <p:nvPr/>
        </p:nvPicPr>
        <p:blipFill>
          <a:blip r:embed="rId4">
            <a:alphaModFix/>
          </a:blip>
          <a:stretch>
            <a:fillRect/>
          </a:stretch>
        </p:blipFill>
        <p:spPr>
          <a:xfrm>
            <a:off x="4683750" y="2732923"/>
            <a:ext cx="3694849" cy="1825400"/>
          </a:xfrm>
          <a:prstGeom prst="rect">
            <a:avLst/>
          </a:prstGeom>
          <a:noFill/>
          <a:ln>
            <a:noFill/>
          </a:ln>
        </p:spPr>
      </p:pic>
      <p:pic>
        <p:nvPicPr>
          <p:cNvPr id="602" name="Google Shape;602;p70"/>
          <p:cNvPicPr preferRelativeResize="0"/>
          <p:nvPr/>
        </p:nvPicPr>
        <p:blipFill>
          <a:blip r:embed="rId5">
            <a:alphaModFix/>
          </a:blip>
          <a:stretch>
            <a:fillRect/>
          </a:stretch>
        </p:blipFill>
        <p:spPr>
          <a:xfrm>
            <a:off x="4683750" y="818047"/>
            <a:ext cx="3694850" cy="1857128"/>
          </a:xfrm>
          <a:prstGeom prst="rect">
            <a:avLst/>
          </a:prstGeom>
          <a:noFill/>
          <a:ln>
            <a:noFill/>
          </a:ln>
        </p:spPr>
      </p:pic>
      <p:sp>
        <p:nvSpPr>
          <p:cNvPr id="603" name="Google Shape;603;p70"/>
          <p:cNvSpPr txBox="1"/>
          <p:nvPr/>
        </p:nvSpPr>
        <p:spPr>
          <a:xfrm>
            <a:off x="4615077" y="4616075"/>
            <a:ext cx="3832200" cy="320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Original (top) vs Modified (bottom)</a:t>
            </a:r>
            <a:endParaRPr sz="1800">
              <a:solidFill>
                <a:schemeClr val="dk1"/>
              </a:solidFill>
              <a:latin typeface="Arimo"/>
              <a:ea typeface="Arimo"/>
              <a:cs typeface="Arimo"/>
              <a:sym typeface="Arim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1"/>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609" name="Google Shape;609;p71"/>
          <p:cNvSpPr txBox="1"/>
          <p:nvPr>
            <p:ph type="title"/>
          </p:nvPr>
        </p:nvSpPr>
        <p:spPr>
          <a:xfrm>
            <a:off x="277500" y="577275"/>
            <a:ext cx="85248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Satisfied</a:t>
            </a:r>
            <a:r>
              <a:rPr lang="en"/>
              <a:t> Assumptions and Conclusion</a:t>
            </a:r>
            <a:endParaRPr/>
          </a:p>
        </p:txBody>
      </p:sp>
      <p:sp>
        <p:nvSpPr>
          <p:cNvPr id="610" name="Google Shape;610;p71"/>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611" name="Google Shape;611;p71"/>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612" name="Google Shape;612;p71"/>
          <p:cNvSpPr txBox="1"/>
          <p:nvPr/>
        </p:nvSpPr>
        <p:spPr>
          <a:xfrm>
            <a:off x="2941500" y="2997125"/>
            <a:ext cx="3261000" cy="320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SLR Assumptions</a:t>
            </a:r>
            <a:endParaRPr sz="1800">
              <a:solidFill>
                <a:schemeClr val="dk1"/>
              </a:solidFill>
              <a:latin typeface="Arimo"/>
              <a:ea typeface="Arimo"/>
              <a:cs typeface="Arimo"/>
              <a:sym typeface="Arimo"/>
            </a:endParaRPr>
          </a:p>
        </p:txBody>
      </p:sp>
      <p:pic>
        <p:nvPicPr>
          <p:cNvPr id="613" name="Google Shape;613;p71"/>
          <p:cNvPicPr preferRelativeResize="0"/>
          <p:nvPr/>
        </p:nvPicPr>
        <p:blipFill>
          <a:blip r:embed="rId3">
            <a:alphaModFix/>
          </a:blip>
          <a:stretch>
            <a:fillRect/>
          </a:stretch>
        </p:blipFill>
        <p:spPr>
          <a:xfrm>
            <a:off x="460663" y="1296975"/>
            <a:ext cx="8158475" cy="1547750"/>
          </a:xfrm>
          <a:prstGeom prst="rect">
            <a:avLst/>
          </a:prstGeom>
          <a:noFill/>
          <a:ln>
            <a:noFill/>
          </a:ln>
        </p:spPr>
      </p:pic>
      <p:sp>
        <p:nvSpPr>
          <p:cNvPr id="614" name="Google Shape;614;p71"/>
          <p:cNvSpPr txBox="1"/>
          <p:nvPr/>
        </p:nvSpPr>
        <p:spPr>
          <a:xfrm>
            <a:off x="2941500" y="3954100"/>
            <a:ext cx="3261000" cy="320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Conclusion: YAY</a:t>
            </a:r>
            <a:endParaRPr sz="1800">
              <a:solidFill>
                <a:schemeClr val="dk1"/>
              </a:solidFill>
              <a:latin typeface="Arimo"/>
              <a:ea typeface="Arimo"/>
              <a:cs typeface="Arimo"/>
              <a:sym typeface="Arim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72"/>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620" name="Google Shape;620;p72"/>
          <p:cNvSpPr txBox="1"/>
          <p:nvPr>
            <p:ph type="title"/>
          </p:nvPr>
        </p:nvSpPr>
        <p:spPr>
          <a:xfrm>
            <a:off x="277500" y="577275"/>
            <a:ext cx="85248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Satisfied Assumptions and Conclusion</a:t>
            </a:r>
            <a:endParaRPr/>
          </a:p>
        </p:txBody>
      </p:sp>
      <p:sp>
        <p:nvSpPr>
          <p:cNvPr id="621" name="Google Shape;621;p72"/>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622" name="Google Shape;622;p72"/>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623" name="Google Shape;623;p72"/>
          <p:cNvSpPr txBox="1"/>
          <p:nvPr/>
        </p:nvSpPr>
        <p:spPr>
          <a:xfrm>
            <a:off x="2941500" y="3954100"/>
            <a:ext cx="3261000" cy="320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Thank you!</a:t>
            </a:r>
            <a:endParaRPr sz="1800">
              <a:solidFill>
                <a:schemeClr val="dk1"/>
              </a:solidFill>
              <a:latin typeface="Arimo"/>
              <a:ea typeface="Arimo"/>
              <a:cs typeface="Arimo"/>
              <a:sym typeface="Arimo"/>
            </a:endParaRPr>
          </a:p>
        </p:txBody>
      </p:sp>
      <p:pic>
        <p:nvPicPr>
          <p:cNvPr id="624" name="Google Shape;624;p72"/>
          <p:cNvPicPr preferRelativeResize="0"/>
          <p:nvPr/>
        </p:nvPicPr>
        <p:blipFill>
          <a:blip r:embed="rId3">
            <a:alphaModFix/>
          </a:blip>
          <a:stretch>
            <a:fillRect/>
          </a:stretch>
        </p:blipFill>
        <p:spPr>
          <a:xfrm>
            <a:off x="1123950" y="1933563"/>
            <a:ext cx="6896100" cy="1276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7"/>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407" name="Google Shape;407;p57"/>
          <p:cNvSpPr txBox="1"/>
          <p:nvPr>
            <p:ph type="title"/>
          </p:nvPr>
        </p:nvSpPr>
        <p:spPr>
          <a:xfrm>
            <a:off x="277500" y="577275"/>
            <a:ext cx="38481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Data</a:t>
            </a:r>
            <a:endParaRPr/>
          </a:p>
        </p:txBody>
      </p:sp>
      <p:sp>
        <p:nvSpPr>
          <p:cNvPr id="408" name="Google Shape;408;p57"/>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409" name="Google Shape;409;p57"/>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pic>
        <p:nvPicPr>
          <p:cNvPr id="410" name="Google Shape;410;p57"/>
          <p:cNvPicPr preferRelativeResize="0"/>
          <p:nvPr/>
        </p:nvPicPr>
        <p:blipFill>
          <a:blip r:embed="rId3">
            <a:alphaModFix/>
          </a:blip>
          <a:stretch>
            <a:fillRect/>
          </a:stretch>
        </p:blipFill>
        <p:spPr>
          <a:xfrm>
            <a:off x="620075" y="1326575"/>
            <a:ext cx="7903849" cy="2741766"/>
          </a:xfrm>
          <a:prstGeom prst="rect">
            <a:avLst/>
          </a:prstGeom>
          <a:noFill/>
          <a:ln>
            <a:noFill/>
          </a:ln>
        </p:spPr>
      </p:pic>
      <p:sp>
        <p:nvSpPr>
          <p:cNvPr id="411" name="Google Shape;411;p57"/>
          <p:cNvSpPr txBox="1"/>
          <p:nvPr/>
        </p:nvSpPr>
        <p:spPr>
          <a:xfrm>
            <a:off x="2691150" y="4206900"/>
            <a:ext cx="3761700" cy="385800"/>
          </a:xfrm>
          <a:prstGeom prst="rect">
            <a:avLst/>
          </a:prstGeom>
          <a:noFill/>
          <a:ln>
            <a:noFill/>
          </a:ln>
        </p:spPr>
        <p:txBody>
          <a:bodyPr anchorCtr="0" anchor="t" bIns="0" lIns="137150" spcFirstLastPara="1" rIns="137150" wrap="square" tIns="0">
            <a:noAutofit/>
          </a:bodyPr>
          <a:lstStyle/>
          <a:p>
            <a:pPr indent="0" lvl="0" marL="0" rtl="0" algn="l">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A tibble of the FIREDAM.csv data</a:t>
            </a:r>
            <a:endParaRPr sz="1800">
              <a:solidFill>
                <a:schemeClr val="dk1"/>
              </a:solidFill>
              <a:latin typeface="Arimo"/>
              <a:ea typeface="Arimo"/>
              <a:cs typeface="Arimo"/>
              <a:sym typeface="Arimo"/>
            </a:endParaRPr>
          </a:p>
        </p:txBody>
      </p:sp>
      <p:sp>
        <p:nvSpPr>
          <p:cNvPr id="412" name="Google Shape;412;p57"/>
          <p:cNvSpPr txBox="1"/>
          <p:nvPr/>
        </p:nvSpPr>
        <p:spPr>
          <a:xfrm>
            <a:off x="4870050" y="940775"/>
            <a:ext cx="657900" cy="385800"/>
          </a:xfrm>
          <a:prstGeom prst="rect">
            <a:avLst/>
          </a:prstGeom>
          <a:noFill/>
          <a:ln>
            <a:noFill/>
          </a:ln>
        </p:spPr>
        <p:txBody>
          <a:bodyPr anchorCtr="0" anchor="t" bIns="0" lIns="137150" spcFirstLastPara="1" rIns="137150" wrap="square" tIns="0">
            <a:noAutofit/>
          </a:bodyPr>
          <a:lstStyle/>
          <a:p>
            <a:pPr indent="0" lvl="0" marL="0" rtl="0" algn="l">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(x)</a:t>
            </a:r>
            <a:endParaRPr sz="1800">
              <a:solidFill>
                <a:schemeClr val="dk1"/>
              </a:solidFill>
              <a:latin typeface="Arimo"/>
              <a:ea typeface="Arimo"/>
              <a:cs typeface="Arimo"/>
              <a:sym typeface="Arimo"/>
            </a:endParaRPr>
          </a:p>
        </p:txBody>
      </p:sp>
      <p:sp>
        <p:nvSpPr>
          <p:cNvPr id="413" name="Google Shape;413;p57"/>
          <p:cNvSpPr txBox="1"/>
          <p:nvPr/>
        </p:nvSpPr>
        <p:spPr>
          <a:xfrm>
            <a:off x="7679800" y="940775"/>
            <a:ext cx="657900" cy="385800"/>
          </a:xfrm>
          <a:prstGeom prst="rect">
            <a:avLst/>
          </a:prstGeom>
          <a:noFill/>
          <a:ln>
            <a:noFill/>
          </a:ln>
        </p:spPr>
        <p:txBody>
          <a:bodyPr anchorCtr="0" anchor="t" bIns="0" lIns="137150" spcFirstLastPara="1" rIns="137150" wrap="square" tIns="0">
            <a:noAutofit/>
          </a:bodyPr>
          <a:lstStyle/>
          <a:p>
            <a:pPr indent="0" lvl="0" marL="0" rtl="0" algn="l">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(y)</a:t>
            </a:r>
            <a:endParaRPr sz="1800">
              <a:solidFill>
                <a:schemeClr val="dk1"/>
              </a:solidFill>
              <a:latin typeface="Arimo"/>
              <a:ea typeface="Arimo"/>
              <a:cs typeface="Arimo"/>
              <a:sym typeface="Arim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8"/>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419" name="Google Shape;419;p58"/>
          <p:cNvSpPr txBox="1"/>
          <p:nvPr>
            <p:ph type="title"/>
          </p:nvPr>
        </p:nvSpPr>
        <p:spPr>
          <a:xfrm>
            <a:off x="277500" y="577275"/>
            <a:ext cx="38481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Problem</a:t>
            </a:r>
            <a:endParaRPr/>
          </a:p>
        </p:txBody>
      </p:sp>
      <p:sp>
        <p:nvSpPr>
          <p:cNvPr id="420" name="Google Shape;420;p58"/>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421" name="Google Shape;421;p58"/>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422" name="Google Shape;422;p58"/>
          <p:cNvSpPr txBox="1"/>
          <p:nvPr/>
        </p:nvSpPr>
        <p:spPr>
          <a:xfrm>
            <a:off x="2691150" y="4474225"/>
            <a:ext cx="3761700" cy="3858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Is there a relationship?</a:t>
            </a:r>
            <a:endParaRPr sz="1800">
              <a:solidFill>
                <a:schemeClr val="dk1"/>
              </a:solidFill>
              <a:latin typeface="Arimo"/>
              <a:ea typeface="Arimo"/>
              <a:cs typeface="Arimo"/>
              <a:sym typeface="Arimo"/>
            </a:endParaRPr>
          </a:p>
        </p:txBody>
      </p:sp>
      <p:pic>
        <p:nvPicPr>
          <p:cNvPr id="423" name="Google Shape;423;p58"/>
          <p:cNvPicPr preferRelativeResize="0"/>
          <p:nvPr/>
        </p:nvPicPr>
        <p:blipFill>
          <a:blip r:embed="rId3">
            <a:alphaModFix/>
          </a:blip>
          <a:stretch>
            <a:fillRect/>
          </a:stretch>
        </p:blipFill>
        <p:spPr>
          <a:xfrm>
            <a:off x="277489" y="1253591"/>
            <a:ext cx="3630262" cy="3111624"/>
          </a:xfrm>
          <a:prstGeom prst="rect">
            <a:avLst/>
          </a:prstGeom>
          <a:noFill/>
          <a:ln>
            <a:noFill/>
          </a:ln>
        </p:spPr>
      </p:pic>
      <p:pic>
        <p:nvPicPr>
          <p:cNvPr id="424" name="Google Shape;424;p58"/>
          <p:cNvPicPr preferRelativeResize="0"/>
          <p:nvPr/>
        </p:nvPicPr>
        <p:blipFill>
          <a:blip r:embed="rId4">
            <a:alphaModFix/>
          </a:blip>
          <a:stretch>
            <a:fillRect/>
          </a:stretch>
        </p:blipFill>
        <p:spPr>
          <a:xfrm>
            <a:off x="5102772" y="1253600"/>
            <a:ext cx="3630252" cy="3111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9"/>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430" name="Google Shape;430;p59"/>
          <p:cNvSpPr txBox="1"/>
          <p:nvPr>
            <p:ph type="title"/>
          </p:nvPr>
        </p:nvSpPr>
        <p:spPr>
          <a:xfrm>
            <a:off x="277500" y="577275"/>
            <a:ext cx="61302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Background Theory Analysis</a:t>
            </a:r>
            <a:endParaRPr/>
          </a:p>
        </p:txBody>
      </p:sp>
      <p:sp>
        <p:nvSpPr>
          <p:cNvPr id="431" name="Google Shape;431;p59"/>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432" name="Google Shape;432;p59"/>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433" name="Google Shape;433;p59"/>
          <p:cNvSpPr txBox="1"/>
          <p:nvPr/>
        </p:nvSpPr>
        <p:spPr>
          <a:xfrm>
            <a:off x="257425" y="2242475"/>
            <a:ext cx="2777700" cy="7089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Simple linear regression model</a:t>
            </a:r>
            <a:endParaRPr sz="1800">
              <a:solidFill>
                <a:schemeClr val="dk1"/>
              </a:solidFill>
              <a:latin typeface="Arimo"/>
              <a:ea typeface="Arimo"/>
              <a:cs typeface="Arimo"/>
              <a:sym typeface="Arimo"/>
            </a:endParaRPr>
          </a:p>
        </p:txBody>
      </p:sp>
      <p:pic>
        <p:nvPicPr>
          <p:cNvPr id="434" name="Google Shape;434;p59"/>
          <p:cNvPicPr preferRelativeResize="0"/>
          <p:nvPr/>
        </p:nvPicPr>
        <p:blipFill>
          <a:blip r:embed="rId3">
            <a:alphaModFix/>
          </a:blip>
          <a:stretch>
            <a:fillRect/>
          </a:stretch>
        </p:blipFill>
        <p:spPr>
          <a:xfrm>
            <a:off x="965225" y="1658138"/>
            <a:ext cx="1362075" cy="400050"/>
          </a:xfrm>
          <a:prstGeom prst="rect">
            <a:avLst/>
          </a:prstGeom>
          <a:noFill/>
          <a:ln>
            <a:noFill/>
          </a:ln>
        </p:spPr>
      </p:pic>
      <p:pic>
        <p:nvPicPr>
          <p:cNvPr id="435" name="Google Shape;435;p59"/>
          <p:cNvPicPr preferRelativeResize="0"/>
          <p:nvPr/>
        </p:nvPicPr>
        <p:blipFill>
          <a:blip r:embed="rId4">
            <a:alphaModFix/>
          </a:blip>
          <a:stretch>
            <a:fillRect/>
          </a:stretch>
        </p:blipFill>
        <p:spPr>
          <a:xfrm>
            <a:off x="755675" y="3136875"/>
            <a:ext cx="1781175" cy="752475"/>
          </a:xfrm>
          <a:prstGeom prst="rect">
            <a:avLst/>
          </a:prstGeom>
          <a:noFill/>
          <a:ln>
            <a:noFill/>
          </a:ln>
        </p:spPr>
      </p:pic>
      <p:pic>
        <p:nvPicPr>
          <p:cNvPr id="436" name="Google Shape;436;p59"/>
          <p:cNvPicPr preferRelativeResize="0"/>
          <p:nvPr/>
        </p:nvPicPr>
        <p:blipFill>
          <a:blip r:embed="rId5">
            <a:alphaModFix/>
          </a:blip>
          <a:stretch>
            <a:fillRect/>
          </a:stretch>
        </p:blipFill>
        <p:spPr>
          <a:xfrm>
            <a:off x="3348850" y="1277825"/>
            <a:ext cx="5517691" cy="3024850"/>
          </a:xfrm>
          <a:prstGeom prst="rect">
            <a:avLst/>
          </a:prstGeom>
          <a:noFill/>
          <a:ln>
            <a:noFill/>
          </a:ln>
        </p:spPr>
      </p:pic>
      <p:sp>
        <p:nvSpPr>
          <p:cNvPr id="437" name="Google Shape;437;p59"/>
          <p:cNvSpPr txBox="1"/>
          <p:nvPr/>
        </p:nvSpPr>
        <p:spPr>
          <a:xfrm>
            <a:off x="257400" y="4023175"/>
            <a:ext cx="2777700" cy="7524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Mean value of y</a:t>
            </a:r>
            <a:endParaRPr sz="1800">
              <a:solidFill>
                <a:schemeClr val="dk1"/>
              </a:solidFill>
              <a:latin typeface="Arimo"/>
              <a:ea typeface="Arimo"/>
              <a:cs typeface="Arimo"/>
              <a:sym typeface="Arim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pic>
        <p:nvPicPr>
          <p:cNvPr id="442" name="Google Shape;442;p60"/>
          <p:cNvPicPr preferRelativeResize="0"/>
          <p:nvPr/>
        </p:nvPicPr>
        <p:blipFill rotWithShape="1">
          <a:blip r:embed="rId3">
            <a:alphaModFix amt="10000"/>
          </a:blip>
          <a:srcRect b="19824" l="1069" r="80230" t="14704"/>
          <a:stretch/>
        </p:blipFill>
        <p:spPr>
          <a:xfrm>
            <a:off x="280800" y="1743975"/>
            <a:ext cx="1623600" cy="3039900"/>
          </a:xfrm>
          <a:prstGeom prst="roundRect">
            <a:avLst>
              <a:gd fmla="val 9898" name="adj"/>
            </a:avLst>
          </a:prstGeom>
          <a:noFill/>
          <a:ln>
            <a:noFill/>
          </a:ln>
        </p:spPr>
      </p:pic>
      <p:pic>
        <p:nvPicPr>
          <p:cNvPr id="443" name="Google Shape;443;p60"/>
          <p:cNvPicPr preferRelativeResize="0"/>
          <p:nvPr/>
        </p:nvPicPr>
        <p:blipFill rotWithShape="1">
          <a:blip r:embed="rId3">
            <a:alphaModFix amt="10000"/>
          </a:blip>
          <a:srcRect b="19824" l="1069" r="80230" t="14704"/>
          <a:stretch/>
        </p:blipFill>
        <p:spPr>
          <a:xfrm>
            <a:off x="2490175" y="1743975"/>
            <a:ext cx="1623600" cy="3039900"/>
          </a:xfrm>
          <a:prstGeom prst="roundRect">
            <a:avLst>
              <a:gd fmla="val 9898" name="adj"/>
            </a:avLst>
          </a:prstGeom>
          <a:noFill/>
          <a:ln>
            <a:noFill/>
          </a:ln>
        </p:spPr>
      </p:pic>
      <p:pic>
        <p:nvPicPr>
          <p:cNvPr id="444" name="Google Shape;444;p60"/>
          <p:cNvPicPr preferRelativeResize="0"/>
          <p:nvPr/>
        </p:nvPicPr>
        <p:blipFill rotWithShape="1">
          <a:blip r:embed="rId3">
            <a:alphaModFix amt="10000"/>
          </a:blip>
          <a:srcRect b="19824" l="1069" r="80230" t="14704"/>
          <a:stretch/>
        </p:blipFill>
        <p:spPr>
          <a:xfrm>
            <a:off x="4699550" y="1743975"/>
            <a:ext cx="1623600" cy="3039900"/>
          </a:xfrm>
          <a:prstGeom prst="roundRect">
            <a:avLst>
              <a:gd fmla="val 9898" name="adj"/>
            </a:avLst>
          </a:prstGeom>
          <a:noFill/>
          <a:ln>
            <a:noFill/>
          </a:ln>
        </p:spPr>
      </p:pic>
      <p:pic>
        <p:nvPicPr>
          <p:cNvPr id="445" name="Google Shape;445;p60"/>
          <p:cNvPicPr preferRelativeResize="0"/>
          <p:nvPr/>
        </p:nvPicPr>
        <p:blipFill rotWithShape="1">
          <a:blip r:embed="rId3">
            <a:alphaModFix amt="10000"/>
          </a:blip>
          <a:srcRect b="19824" l="1069" r="80230" t="14704"/>
          <a:stretch/>
        </p:blipFill>
        <p:spPr>
          <a:xfrm>
            <a:off x="6857325" y="1743975"/>
            <a:ext cx="1623600" cy="3039900"/>
          </a:xfrm>
          <a:prstGeom prst="roundRect">
            <a:avLst>
              <a:gd fmla="val 9898" name="adj"/>
            </a:avLst>
          </a:prstGeom>
          <a:noFill/>
          <a:ln>
            <a:noFill/>
          </a:ln>
        </p:spPr>
      </p:pic>
      <p:sp>
        <p:nvSpPr>
          <p:cNvPr id="446" name="Google Shape;446;p60"/>
          <p:cNvSpPr/>
          <p:nvPr/>
        </p:nvSpPr>
        <p:spPr>
          <a:xfrm>
            <a:off x="446761" y="1919375"/>
            <a:ext cx="514500" cy="51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p:txBody>
      </p:sp>
      <p:sp>
        <p:nvSpPr>
          <p:cNvPr id="447" name="Google Shape;447;p60"/>
          <p:cNvSpPr/>
          <p:nvPr/>
        </p:nvSpPr>
        <p:spPr>
          <a:xfrm>
            <a:off x="491620" y="1964234"/>
            <a:ext cx="424800" cy="424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rimo"/>
                <a:ea typeface="Arimo"/>
                <a:cs typeface="Arimo"/>
                <a:sym typeface="Arimo"/>
              </a:rPr>
              <a:t>1</a:t>
            </a:r>
            <a:endParaRPr sz="1800">
              <a:solidFill>
                <a:schemeClr val="dk1"/>
              </a:solidFill>
              <a:latin typeface="Arimo"/>
              <a:ea typeface="Arimo"/>
              <a:cs typeface="Arimo"/>
              <a:sym typeface="Arimo"/>
            </a:endParaRPr>
          </a:p>
        </p:txBody>
      </p:sp>
      <p:grpSp>
        <p:nvGrpSpPr>
          <p:cNvPr id="448" name="Google Shape;448;p60"/>
          <p:cNvGrpSpPr/>
          <p:nvPr/>
        </p:nvGrpSpPr>
        <p:grpSpPr>
          <a:xfrm>
            <a:off x="2667725" y="1919375"/>
            <a:ext cx="514500" cy="514500"/>
            <a:chOff x="2196150" y="1919375"/>
            <a:chExt cx="514500" cy="514500"/>
          </a:xfrm>
        </p:grpSpPr>
        <p:sp>
          <p:nvSpPr>
            <p:cNvPr id="449" name="Google Shape;449;p60"/>
            <p:cNvSpPr/>
            <p:nvPr/>
          </p:nvSpPr>
          <p:spPr>
            <a:xfrm>
              <a:off x="2196150" y="1919375"/>
              <a:ext cx="514500" cy="51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Arimo"/>
                <a:ea typeface="Arimo"/>
                <a:cs typeface="Arimo"/>
                <a:sym typeface="Arimo"/>
              </a:endParaRPr>
            </a:p>
          </p:txBody>
        </p:sp>
        <p:sp>
          <p:nvSpPr>
            <p:cNvPr id="450" name="Google Shape;450;p60"/>
            <p:cNvSpPr/>
            <p:nvPr/>
          </p:nvSpPr>
          <p:spPr>
            <a:xfrm>
              <a:off x="2241009" y="1964234"/>
              <a:ext cx="424800" cy="424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rimo"/>
                  <a:ea typeface="Arimo"/>
                  <a:cs typeface="Arimo"/>
                  <a:sym typeface="Arimo"/>
                </a:rPr>
                <a:t>2</a:t>
              </a:r>
              <a:endParaRPr sz="1800">
                <a:solidFill>
                  <a:schemeClr val="dk1"/>
                </a:solidFill>
                <a:latin typeface="Arimo"/>
                <a:ea typeface="Arimo"/>
                <a:cs typeface="Arimo"/>
                <a:sym typeface="Arimo"/>
              </a:endParaRPr>
            </a:p>
          </p:txBody>
        </p:sp>
      </p:grpSp>
      <p:grpSp>
        <p:nvGrpSpPr>
          <p:cNvPr id="451" name="Google Shape;451;p60"/>
          <p:cNvGrpSpPr/>
          <p:nvPr/>
        </p:nvGrpSpPr>
        <p:grpSpPr>
          <a:xfrm>
            <a:off x="4879950" y="1919375"/>
            <a:ext cx="514500" cy="514500"/>
            <a:chOff x="3936800" y="1919375"/>
            <a:chExt cx="514500" cy="514500"/>
          </a:xfrm>
        </p:grpSpPr>
        <p:sp>
          <p:nvSpPr>
            <p:cNvPr id="452" name="Google Shape;452;p60"/>
            <p:cNvSpPr/>
            <p:nvPr/>
          </p:nvSpPr>
          <p:spPr>
            <a:xfrm>
              <a:off x="3936800" y="1919375"/>
              <a:ext cx="514500" cy="51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p:txBody>
        </p:sp>
        <p:sp>
          <p:nvSpPr>
            <p:cNvPr id="453" name="Google Shape;453;p60"/>
            <p:cNvSpPr/>
            <p:nvPr/>
          </p:nvSpPr>
          <p:spPr>
            <a:xfrm>
              <a:off x="3981659" y="1964234"/>
              <a:ext cx="424800" cy="424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rimo"/>
                  <a:ea typeface="Arimo"/>
                  <a:cs typeface="Arimo"/>
                  <a:sym typeface="Arimo"/>
                </a:rPr>
                <a:t>3</a:t>
              </a:r>
              <a:endParaRPr sz="1800">
                <a:solidFill>
                  <a:schemeClr val="dk1"/>
                </a:solidFill>
                <a:latin typeface="Arimo"/>
                <a:ea typeface="Arimo"/>
                <a:cs typeface="Arimo"/>
                <a:sym typeface="Arimo"/>
              </a:endParaRPr>
            </a:p>
          </p:txBody>
        </p:sp>
      </p:grpSp>
      <p:grpSp>
        <p:nvGrpSpPr>
          <p:cNvPr id="454" name="Google Shape;454;p60"/>
          <p:cNvGrpSpPr/>
          <p:nvPr/>
        </p:nvGrpSpPr>
        <p:grpSpPr>
          <a:xfrm>
            <a:off x="7040575" y="1919375"/>
            <a:ext cx="514500" cy="514500"/>
            <a:chOff x="5677450" y="1919375"/>
            <a:chExt cx="514500" cy="514500"/>
          </a:xfrm>
        </p:grpSpPr>
        <p:sp>
          <p:nvSpPr>
            <p:cNvPr id="455" name="Google Shape;455;p60"/>
            <p:cNvSpPr/>
            <p:nvPr/>
          </p:nvSpPr>
          <p:spPr>
            <a:xfrm>
              <a:off x="5677450" y="1919375"/>
              <a:ext cx="514500" cy="514500"/>
            </a:xfrm>
            <a:prstGeom prst="ellipse">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Arimo"/>
                <a:ea typeface="Arimo"/>
                <a:cs typeface="Arimo"/>
                <a:sym typeface="Arimo"/>
              </a:endParaRPr>
            </a:p>
          </p:txBody>
        </p:sp>
        <p:sp>
          <p:nvSpPr>
            <p:cNvPr id="456" name="Google Shape;456;p60"/>
            <p:cNvSpPr/>
            <p:nvPr/>
          </p:nvSpPr>
          <p:spPr>
            <a:xfrm>
              <a:off x="5722309" y="1964234"/>
              <a:ext cx="424800" cy="4248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Arimo"/>
                  <a:ea typeface="Arimo"/>
                  <a:cs typeface="Arimo"/>
                  <a:sym typeface="Arimo"/>
                </a:rPr>
                <a:t>4</a:t>
              </a:r>
              <a:endParaRPr sz="1800">
                <a:solidFill>
                  <a:schemeClr val="dk1"/>
                </a:solidFill>
                <a:latin typeface="Arimo"/>
                <a:ea typeface="Arimo"/>
                <a:cs typeface="Arimo"/>
                <a:sym typeface="Arimo"/>
              </a:endParaRPr>
            </a:p>
          </p:txBody>
        </p:sp>
      </p:grpSp>
      <p:sp>
        <p:nvSpPr>
          <p:cNvPr id="457" name="Google Shape;457;p60"/>
          <p:cNvSpPr txBox="1"/>
          <p:nvPr>
            <p:ph type="title"/>
          </p:nvPr>
        </p:nvSpPr>
        <p:spPr>
          <a:xfrm>
            <a:off x="277500" y="416250"/>
            <a:ext cx="8589000" cy="885000"/>
          </a:xfrm>
          <a:prstGeom prst="rect">
            <a:avLst/>
          </a:prstGeom>
        </p:spPr>
        <p:txBody>
          <a:bodyPr anchorCtr="0" anchor="t" bIns="0" lIns="0" spcFirstLastPara="1" rIns="0" wrap="square" tIns="91425">
            <a:noAutofit/>
          </a:bodyPr>
          <a:lstStyle/>
          <a:p>
            <a:pPr indent="0" lvl="0" marL="0" rtl="0" algn="l">
              <a:spcBef>
                <a:spcPts val="0"/>
              </a:spcBef>
              <a:spcAft>
                <a:spcPts val="0"/>
              </a:spcAft>
              <a:buNone/>
            </a:pPr>
            <a:r>
              <a:rPr lang="en"/>
              <a:t>Assumptions about 𝜖</a:t>
            </a:r>
            <a:endParaRPr/>
          </a:p>
        </p:txBody>
      </p:sp>
      <p:sp>
        <p:nvSpPr>
          <p:cNvPr id="458" name="Google Shape;458;p60"/>
          <p:cNvSpPr txBox="1"/>
          <p:nvPr>
            <p:ph idx="1" type="subTitle"/>
          </p:nvPr>
        </p:nvSpPr>
        <p:spPr>
          <a:xfrm>
            <a:off x="421311" y="2908400"/>
            <a:ext cx="1337400" cy="39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𝜖 = 0</a:t>
            </a:r>
            <a:endParaRPr/>
          </a:p>
        </p:txBody>
      </p:sp>
      <p:sp>
        <p:nvSpPr>
          <p:cNvPr id="459" name="Google Shape;459;p60"/>
          <p:cNvSpPr txBox="1"/>
          <p:nvPr>
            <p:ph idx="2" type="subTitle"/>
          </p:nvPr>
        </p:nvSpPr>
        <p:spPr>
          <a:xfrm>
            <a:off x="2638900" y="2908400"/>
            <a:ext cx="1337400" cy="39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Var(</a:t>
            </a:r>
            <a:r>
              <a:rPr lang="en"/>
              <a:t>𝜖) = σ</a:t>
            </a:r>
            <a:r>
              <a:rPr lang="en"/>
              <a:t>²</a:t>
            </a:r>
            <a:endParaRPr/>
          </a:p>
        </p:txBody>
      </p:sp>
      <p:sp>
        <p:nvSpPr>
          <p:cNvPr id="460" name="Google Shape;460;p60"/>
          <p:cNvSpPr txBox="1"/>
          <p:nvPr>
            <p:ph idx="3" type="subTitle"/>
          </p:nvPr>
        </p:nvSpPr>
        <p:spPr>
          <a:xfrm>
            <a:off x="4848620" y="2908400"/>
            <a:ext cx="1337400" cy="390900"/>
          </a:xfrm>
          <a:prstGeom prst="rect">
            <a:avLst/>
          </a:prstGeom>
        </p:spPr>
        <p:txBody>
          <a:bodyPr anchorCtr="0" anchor="b" bIns="0" lIns="91425" spcFirstLastPara="1" rIns="91425" wrap="square" tIns="0">
            <a:noAutofit/>
          </a:bodyPr>
          <a:lstStyle/>
          <a:p>
            <a:pPr indent="0" lvl="0" marL="0" rtl="0" algn="l">
              <a:spcBef>
                <a:spcPts val="0"/>
              </a:spcBef>
              <a:spcAft>
                <a:spcPts val="0"/>
              </a:spcAft>
              <a:buClr>
                <a:schemeClr val="lt1"/>
              </a:buClr>
              <a:buSzPts val="1100"/>
              <a:buFont typeface="Arial"/>
              <a:buNone/>
            </a:pPr>
            <a:r>
              <a:rPr lang="en"/>
              <a:t>𝜖 has a normal distribution</a:t>
            </a:r>
            <a:endParaRPr/>
          </a:p>
        </p:txBody>
      </p:sp>
      <p:sp>
        <p:nvSpPr>
          <p:cNvPr id="461" name="Google Shape;461;p60"/>
          <p:cNvSpPr txBox="1"/>
          <p:nvPr>
            <p:ph idx="4" type="subTitle"/>
          </p:nvPr>
        </p:nvSpPr>
        <p:spPr>
          <a:xfrm>
            <a:off x="7015509" y="2908400"/>
            <a:ext cx="1337400" cy="390900"/>
          </a:xfrm>
          <a:prstGeom prst="rect">
            <a:avLst/>
          </a:prstGeom>
        </p:spPr>
        <p:txBody>
          <a:bodyPr anchorCtr="0" anchor="b" bIns="0" lIns="91425" spcFirstLastPara="1" rIns="91425" wrap="square" tIns="0">
            <a:noAutofit/>
          </a:bodyPr>
          <a:lstStyle/>
          <a:p>
            <a:pPr indent="0" lvl="0" marL="0" rtl="0" algn="l">
              <a:spcBef>
                <a:spcPts val="0"/>
              </a:spcBef>
              <a:spcAft>
                <a:spcPts val="0"/>
              </a:spcAft>
              <a:buClr>
                <a:schemeClr val="lt1"/>
              </a:buClr>
              <a:buSzPts val="1100"/>
              <a:buFont typeface="Arial"/>
              <a:buNone/>
            </a:pPr>
            <a:r>
              <a:rPr lang="en"/>
              <a:t>𝜖’s are independent</a:t>
            </a:r>
            <a:endParaRPr/>
          </a:p>
        </p:txBody>
      </p:sp>
      <p:sp>
        <p:nvSpPr>
          <p:cNvPr id="462" name="Google Shape;462;p60"/>
          <p:cNvSpPr txBox="1"/>
          <p:nvPr>
            <p:ph idx="6" type="body"/>
          </p:nvPr>
        </p:nvSpPr>
        <p:spPr>
          <a:xfrm>
            <a:off x="421311" y="3433000"/>
            <a:ext cx="13374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The mean of the probability is 𝜖 = 0</a:t>
            </a:r>
            <a:endParaRPr/>
          </a:p>
        </p:txBody>
      </p:sp>
      <p:sp>
        <p:nvSpPr>
          <p:cNvPr id="463" name="Google Shape;463;p60"/>
          <p:cNvSpPr txBox="1"/>
          <p:nvPr>
            <p:ph idx="7" type="body"/>
          </p:nvPr>
        </p:nvSpPr>
        <p:spPr>
          <a:xfrm>
            <a:off x="2633275" y="3352275"/>
            <a:ext cx="1337400" cy="1431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The variance of the </a:t>
            </a:r>
            <a:r>
              <a:rPr lang="en"/>
              <a:t>probability</a:t>
            </a:r>
            <a:r>
              <a:rPr lang="en"/>
              <a:t> distribution of 𝜖 is constant for all values of the independent variable. In the case of a straight-line model, variance is constant for all values of x</a:t>
            </a:r>
            <a:endParaRPr/>
          </a:p>
        </p:txBody>
      </p:sp>
      <p:sp>
        <p:nvSpPr>
          <p:cNvPr id="464" name="Google Shape;464;p60"/>
          <p:cNvSpPr txBox="1"/>
          <p:nvPr>
            <p:ph idx="8" type="body"/>
          </p:nvPr>
        </p:nvSpPr>
        <p:spPr>
          <a:xfrm>
            <a:off x="4846450" y="3433000"/>
            <a:ext cx="1337400" cy="461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The distribution of 𝜖 is normal</a:t>
            </a:r>
            <a:endParaRPr/>
          </a:p>
        </p:txBody>
      </p:sp>
      <p:sp>
        <p:nvSpPr>
          <p:cNvPr id="465" name="Google Shape;465;p60"/>
          <p:cNvSpPr txBox="1"/>
          <p:nvPr>
            <p:ph idx="9" type="body"/>
          </p:nvPr>
        </p:nvSpPr>
        <p:spPr>
          <a:xfrm>
            <a:off x="7011750" y="3433000"/>
            <a:ext cx="1337400" cy="8772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The error component associated with observations are independent of one another</a:t>
            </a:r>
            <a:endParaRPr/>
          </a:p>
        </p:txBody>
      </p:sp>
      <p:sp>
        <p:nvSpPr>
          <p:cNvPr id="466" name="Google Shape;466;p60"/>
          <p:cNvSpPr txBox="1"/>
          <p:nvPr>
            <p:ph idx="14" type="subTitle"/>
          </p:nvPr>
        </p:nvSpPr>
        <p:spPr>
          <a:xfrm>
            <a:off x="277500" y="278858"/>
            <a:ext cx="1630200" cy="137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a:t>MATH4753</a:t>
            </a:r>
            <a:endParaRPr/>
          </a:p>
        </p:txBody>
      </p:sp>
      <p:sp>
        <p:nvSpPr>
          <p:cNvPr id="467" name="Google Shape;467;p60"/>
          <p:cNvSpPr txBox="1"/>
          <p:nvPr>
            <p:ph idx="15" type="subTitle"/>
          </p:nvPr>
        </p:nvSpPr>
        <p:spPr>
          <a:xfrm>
            <a:off x="7236300" y="278858"/>
            <a:ext cx="1630200" cy="1374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04/30/2025</a:t>
            </a:r>
            <a:endParaRPr/>
          </a:p>
        </p:txBody>
      </p:sp>
      <p:sp>
        <p:nvSpPr>
          <p:cNvPr id="468" name="Google Shape;468;p60"/>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1"/>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474" name="Google Shape;474;p61"/>
          <p:cNvSpPr txBox="1"/>
          <p:nvPr>
            <p:ph type="title"/>
          </p:nvPr>
        </p:nvSpPr>
        <p:spPr>
          <a:xfrm>
            <a:off x="277500" y="577275"/>
            <a:ext cx="49140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Estimating Parameters</a:t>
            </a:r>
            <a:endParaRPr/>
          </a:p>
        </p:txBody>
      </p:sp>
      <p:sp>
        <p:nvSpPr>
          <p:cNvPr id="475" name="Google Shape;475;p61"/>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476" name="Google Shape;476;p61"/>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477" name="Google Shape;477;p61"/>
          <p:cNvSpPr txBox="1"/>
          <p:nvPr/>
        </p:nvSpPr>
        <p:spPr>
          <a:xfrm>
            <a:off x="1359775" y="2378850"/>
            <a:ext cx="3065400" cy="385800"/>
          </a:xfrm>
          <a:prstGeom prst="rect">
            <a:avLst/>
          </a:prstGeom>
          <a:noFill/>
          <a:ln>
            <a:noFill/>
          </a:ln>
        </p:spPr>
        <p:txBody>
          <a:bodyPr anchorCtr="0" anchor="t" bIns="0" lIns="137150" spcFirstLastPara="1" rIns="137150" wrap="square" tIns="0">
            <a:noAutofit/>
          </a:bodyPr>
          <a:lstStyle/>
          <a:p>
            <a:pPr indent="0" lvl="0" marL="0" rtl="0" algn="l">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How to calculate residuals:</a:t>
            </a:r>
            <a:endParaRPr sz="1800">
              <a:solidFill>
                <a:schemeClr val="dk1"/>
              </a:solidFill>
              <a:latin typeface="Arimo"/>
              <a:ea typeface="Arimo"/>
              <a:cs typeface="Arimo"/>
              <a:sym typeface="Arimo"/>
            </a:endParaRPr>
          </a:p>
        </p:txBody>
      </p:sp>
      <p:pic>
        <p:nvPicPr>
          <p:cNvPr id="478" name="Google Shape;478;p61"/>
          <p:cNvPicPr preferRelativeResize="0"/>
          <p:nvPr/>
        </p:nvPicPr>
        <p:blipFill>
          <a:blip r:embed="rId3">
            <a:alphaModFix/>
          </a:blip>
          <a:stretch>
            <a:fillRect/>
          </a:stretch>
        </p:blipFill>
        <p:spPr>
          <a:xfrm>
            <a:off x="4361275" y="2333350"/>
            <a:ext cx="1885950" cy="381000"/>
          </a:xfrm>
          <a:prstGeom prst="rect">
            <a:avLst/>
          </a:prstGeom>
          <a:noFill/>
          <a:ln>
            <a:noFill/>
          </a:ln>
        </p:spPr>
      </p:pic>
      <p:pic>
        <p:nvPicPr>
          <p:cNvPr id="479" name="Google Shape;479;p61"/>
          <p:cNvPicPr preferRelativeResize="0"/>
          <p:nvPr/>
        </p:nvPicPr>
        <p:blipFill rotWithShape="1">
          <a:blip r:embed="rId4">
            <a:alphaModFix/>
          </a:blip>
          <a:srcRect b="9024" l="0" r="0" t="0"/>
          <a:stretch/>
        </p:blipFill>
        <p:spPr>
          <a:xfrm>
            <a:off x="590550" y="3277036"/>
            <a:ext cx="7962900" cy="987850"/>
          </a:xfrm>
          <a:prstGeom prst="rect">
            <a:avLst/>
          </a:prstGeom>
          <a:noFill/>
          <a:ln>
            <a:noFill/>
          </a:ln>
        </p:spPr>
      </p:pic>
      <p:pic>
        <p:nvPicPr>
          <p:cNvPr id="480" name="Google Shape;480;p61"/>
          <p:cNvPicPr preferRelativeResize="0"/>
          <p:nvPr/>
        </p:nvPicPr>
        <p:blipFill>
          <a:blip r:embed="rId5">
            <a:alphaModFix/>
          </a:blip>
          <a:stretch>
            <a:fillRect/>
          </a:stretch>
        </p:blipFill>
        <p:spPr>
          <a:xfrm>
            <a:off x="1819275" y="1605624"/>
            <a:ext cx="5505450" cy="26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2"/>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486" name="Google Shape;486;p62"/>
          <p:cNvSpPr txBox="1"/>
          <p:nvPr>
            <p:ph type="title"/>
          </p:nvPr>
        </p:nvSpPr>
        <p:spPr>
          <a:xfrm>
            <a:off x="277500" y="577275"/>
            <a:ext cx="85248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Least Squares Method, CI, Least Square Estimates</a:t>
            </a:r>
            <a:endParaRPr/>
          </a:p>
        </p:txBody>
      </p:sp>
      <p:sp>
        <p:nvSpPr>
          <p:cNvPr id="487" name="Google Shape;487;p62"/>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488" name="Google Shape;488;p62"/>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489" name="Google Shape;489;p62"/>
          <p:cNvSpPr txBox="1"/>
          <p:nvPr/>
        </p:nvSpPr>
        <p:spPr>
          <a:xfrm>
            <a:off x="2534050" y="4474225"/>
            <a:ext cx="4617000" cy="3858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Linear model equation using estimates</a:t>
            </a:r>
            <a:endParaRPr sz="1800">
              <a:solidFill>
                <a:schemeClr val="dk1"/>
              </a:solidFill>
              <a:latin typeface="Arimo"/>
              <a:ea typeface="Arimo"/>
              <a:cs typeface="Arimo"/>
              <a:sym typeface="Arimo"/>
            </a:endParaRPr>
          </a:p>
        </p:txBody>
      </p:sp>
      <p:pic>
        <p:nvPicPr>
          <p:cNvPr id="490" name="Google Shape;490;p62"/>
          <p:cNvPicPr preferRelativeResize="0"/>
          <p:nvPr/>
        </p:nvPicPr>
        <p:blipFill>
          <a:blip r:embed="rId3">
            <a:alphaModFix/>
          </a:blip>
          <a:stretch>
            <a:fillRect/>
          </a:stretch>
        </p:blipFill>
        <p:spPr>
          <a:xfrm>
            <a:off x="363100" y="1603660"/>
            <a:ext cx="4170575" cy="2053315"/>
          </a:xfrm>
          <a:prstGeom prst="rect">
            <a:avLst/>
          </a:prstGeom>
          <a:noFill/>
          <a:ln>
            <a:noFill/>
          </a:ln>
        </p:spPr>
      </p:pic>
      <p:pic>
        <p:nvPicPr>
          <p:cNvPr id="491" name="Google Shape;491;p62"/>
          <p:cNvPicPr preferRelativeResize="0"/>
          <p:nvPr/>
        </p:nvPicPr>
        <p:blipFill>
          <a:blip r:embed="rId4">
            <a:alphaModFix/>
          </a:blip>
          <a:stretch>
            <a:fillRect/>
          </a:stretch>
        </p:blipFill>
        <p:spPr>
          <a:xfrm>
            <a:off x="4686075" y="1603650"/>
            <a:ext cx="3981450" cy="695325"/>
          </a:xfrm>
          <a:prstGeom prst="rect">
            <a:avLst/>
          </a:prstGeom>
          <a:noFill/>
          <a:ln>
            <a:noFill/>
          </a:ln>
        </p:spPr>
      </p:pic>
      <p:pic>
        <p:nvPicPr>
          <p:cNvPr id="492" name="Google Shape;492;p62"/>
          <p:cNvPicPr preferRelativeResize="0"/>
          <p:nvPr/>
        </p:nvPicPr>
        <p:blipFill>
          <a:blip r:embed="rId5">
            <a:alphaModFix/>
          </a:blip>
          <a:stretch>
            <a:fillRect/>
          </a:stretch>
        </p:blipFill>
        <p:spPr>
          <a:xfrm>
            <a:off x="3674550" y="3983900"/>
            <a:ext cx="2228850" cy="371475"/>
          </a:xfrm>
          <a:prstGeom prst="rect">
            <a:avLst/>
          </a:prstGeom>
          <a:noFill/>
          <a:ln>
            <a:noFill/>
          </a:ln>
        </p:spPr>
      </p:pic>
      <p:sp>
        <p:nvSpPr>
          <p:cNvPr id="493" name="Google Shape;493;p62"/>
          <p:cNvSpPr/>
          <p:nvPr/>
        </p:nvSpPr>
        <p:spPr>
          <a:xfrm>
            <a:off x="1273925" y="2414763"/>
            <a:ext cx="657900" cy="431100"/>
          </a:xfrm>
          <a:prstGeom prst="ellipse">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imo"/>
              <a:ea typeface="Arimo"/>
              <a:cs typeface="Arimo"/>
              <a:sym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3"/>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499" name="Google Shape;499;p63"/>
          <p:cNvSpPr txBox="1"/>
          <p:nvPr>
            <p:ph type="title"/>
          </p:nvPr>
        </p:nvSpPr>
        <p:spPr>
          <a:xfrm>
            <a:off x="277500" y="577275"/>
            <a:ext cx="85248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Validity with Plots</a:t>
            </a:r>
            <a:endParaRPr/>
          </a:p>
        </p:txBody>
      </p:sp>
      <p:sp>
        <p:nvSpPr>
          <p:cNvPr id="500" name="Google Shape;500;p63"/>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501" name="Google Shape;501;p63"/>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502" name="Google Shape;502;p63"/>
          <p:cNvSpPr txBox="1"/>
          <p:nvPr/>
        </p:nvSpPr>
        <p:spPr>
          <a:xfrm>
            <a:off x="658850" y="4364100"/>
            <a:ext cx="2516100" cy="3858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Straight trend line</a:t>
            </a:r>
            <a:endParaRPr sz="1800">
              <a:solidFill>
                <a:schemeClr val="dk1"/>
              </a:solidFill>
              <a:latin typeface="Arimo"/>
              <a:ea typeface="Arimo"/>
              <a:cs typeface="Arimo"/>
              <a:sym typeface="Arimo"/>
            </a:endParaRPr>
          </a:p>
        </p:txBody>
      </p:sp>
      <p:pic>
        <p:nvPicPr>
          <p:cNvPr id="503" name="Google Shape;503;p63"/>
          <p:cNvPicPr preferRelativeResize="0"/>
          <p:nvPr/>
        </p:nvPicPr>
        <p:blipFill>
          <a:blip r:embed="rId3">
            <a:alphaModFix/>
          </a:blip>
          <a:stretch>
            <a:fillRect/>
          </a:stretch>
        </p:blipFill>
        <p:spPr>
          <a:xfrm>
            <a:off x="152400" y="1144575"/>
            <a:ext cx="3528991" cy="3024850"/>
          </a:xfrm>
          <a:prstGeom prst="rect">
            <a:avLst/>
          </a:prstGeom>
          <a:noFill/>
          <a:ln>
            <a:noFill/>
          </a:ln>
        </p:spPr>
      </p:pic>
      <p:pic>
        <p:nvPicPr>
          <p:cNvPr id="504" name="Google Shape;504;p63"/>
          <p:cNvPicPr preferRelativeResize="0"/>
          <p:nvPr/>
        </p:nvPicPr>
        <p:blipFill>
          <a:blip r:embed="rId4">
            <a:alphaModFix/>
          </a:blip>
          <a:stretch>
            <a:fillRect/>
          </a:stretch>
        </p:blipFill>
        <p:spPr>
          <a:xfrm>
            <a:off x="5050254" y="1144575"/>
            <a:ext cx="3528991" cy="3024850"/>
          </a:xfrm>
          <a:prstGeom prst="rect">
            <a:avLst/>
          </a:prstGeom>
          <a:noFill/>
          <a:ln>
            <a:noFill/>
          </a:ln>
        </p:spPr>
      </p:pic>
      <p:sp>
        <p:nvSpPr>
          <p:cNvPr id="505" name="Google Shape;505;p63"/>
          <p:cNvSpPr txBox="1"/>
          <p:nvPr/>
        </p:nvSpPr>
        <p:spPr>
          <a:xfrm>
            <a:off x="5556688" y="4364100"/>
            <a:ext cx="2516100" cy="3858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Plot of residuals</a:t>
            </a:r>
            <a:endParaRPr sz="1800">
              <a:solidFill>
                <a:schemeClr val="dk1"/>
              </a:solidFill>
              <a:latin typeface="Arimo"/>
              <a:ea typeface="Arimo"/>
              <a:cs typeface="Arimo"/>
              <a:sym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4"/>
          <p:cNvSpPr txBox="1"/>
          <p:nvPr>
            <p:ph idx="12" type="sldNum"/>
          </p:nvPr>
        </p:nvSpPr>
        <p:spPr>
          <a:xfrm>
            <a:off x="8208648" y="4749900"/>
            <a:ext cx="657900" cy="192000"/>
          </a:xfrm>
          <a:prstGeom prst="rect">
            <a:avLst/>
          </a:prstGeom>
        </p:spPr>
        <p:txBody>
          <a:bodyPr anchorCtr="0" anchor="ctr" bIns="91425" lIns="91425" spcFirstLastPara="1" rIns="0" wrap="square" tIns="91425">
            <a:noAutofit/>
          </a:bodyPr>
          <a:lstStyle/>
          <a:p>
            <a:pPr indent="0" lvl="0" marL="0" rtl="0" algn="r">
              <a:spcBef>
                <a:spcPts val="0"/>
              </a:spcBef>
              <a:spcAft>
                <a:spcPts val="0"/>
              </a:spcAft>
              <a:buClr>
                <a:schemeClr val="dk1"/>
              </a:buClr>
              <a:buSzPts val="700"/>
              <a:buFont typeface="Arimo"/>
              <a:buNone/>
            </a:pPr>
            <a:fld id="{00000000-1234-1234-1234-123412341234}" type="slidenum">
              <a:rPr lang="en"/>
              <a:t>‹#›</a:t>
            </a:fld>
            <a:endParaRPr/>
          </a:p>
        </p:txBody>
      </p:sp>
      <p:sp>
        <p:nvSpPr>
          <p:cNvPr id="511" name="Google Shape;511;p64"/>
          <p:cNvSpPr txBox="1"/>
          <p:nvPr>
            <p:ph type="title"/>
          </p:nvPr>
        </p:nvSpPr>
        <p:spPr>
          <a:xfrm>
            <a:off x="277500" y="577275"/>
            <a:ext cx="8524800" cy="567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Validity with Plots</a:t>
            </a:r>
            <a:endParaRPr/>
          </a:p>
        </p:txBody>
      </p:sp>
      <p:sp>
        <p:nvSpPr>
          <p:cNvPr id="512" name="Google Shape;512;p64"/>
          <p:cNvSpPr txBox="1"/>
          <p:nvPr>
            <p:ph idx="22" type="subTitle"/>
          </p:nvPr>
        </p:nvSpPr>
        <p:spPr>
          <a:xfrm>
            <a:off x="277500" y="291038"/>
            <a:ext cx="1743300" cy="123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MATH4753</a:t>
            </a:r>
            <a:endParaRPr/>
          </a:p>
        </p:txBody>
      </p:sp>
      <p:sp>
        <p:nvSpPr>
          <p:cNvPr id="513" name="Google Shape;513;p64"/>
          <p:cNvSpPr txBox="1"/>
          <p:nvPr>
            <p:ph idx="23" type="subTitle"/>
          </p:nvPr>
        </p:nvSpPr>
        <p:spPr>
          <a:xfrm>
            <a:off x="7151050" y="290218"/>
            <a:ext cx="1715400" cy="1230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04/30/2025</a:t>
            </a:r>
            <a:endParaRPr/>
          </a:p>
        </p:txBody>
      </p:sp>
      <p:sp>
        <p:nvSpPr>
          <p:cNvPr id="514" name="Google Shape;514;p64"/>
          <p:cNvSpPr txBox="1"/>
          <p:nvPr/>
        </p:nvSpPr>
        <p:spPr>
          <a:xfrm>
            <a:off x="658850" y="4364100"/>
            <a:ext cx="2516100" cy="3858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Plot of means</a:t>
            </a:r>
            <a:endParaRPr sz="1800">
              <a:solidFill>
                <a:schemeClr val="dk1"/>
              </a:solidFill>
              <a:latin typeface="Arimo"/>
              <a:ea typeface="Arimo"/>
              <a:cs typeface="Arimo"/>
              <a:sym typeface="Arimo"/>
            </a:endParaRPr>
          </a:p>
        </p:txBody>
      </p:sp>
      <p:sp>
        <p:nvSpPr>
          <p:cNvPr id="515" name="Google Shape;515;p64"/>
          <p:cNvSpPr txBox="1"/>
          <p:nvPr/>
        </p:nvSpPr>
        <p:spPr>
          <a:xfrm>
            <a:off x="5556688" y="4364100"/>
            <a:ext cx="2516100" cy="385800"/>
          </a:xfrm>
          <a:prstGeom prst="rect">
            <a:avLst/>
          </a:prstGeom>
          <a:noFill/>
          <a:ln>
            <a:noFill/>
          </a:ln>
        </p:spPr>
        <p:txBody>
          <a:bodyPr anchorCtr="0" anchor="t" bIns="0" lIns="137150" spcFirstLastPara="1" rIns="137150" wrap="square" tIns="0">
            <a:noAutofit/>
          </a:bodyPr>
          <a:lstStyle/>
          <a:p>
            <a:pPr indent="0" lvl="0" marL="0" rtl="0" algn="ctr">
              <a:lnSpc>
                <a:spcPct val="115000"/>
              </a:lnSpc>
              <a:spcBef>
                <a:spcPts val="0"/>
              </a:spcBef>
              <a:spcAft>
                <a:spcPts val="0"/>
              </a:spcAft>
              <a:buClr>
                <a:srgbClr val="000000"/>
              </a:buClr>
              <a:buSzPts val="1100"/>
              <a:buFont typeface="Arial"/>
              <a:buNone/>
            </a:pPr>
            <a:r>
              <a:rPr lang="en" sz="1800">
                <a:solidFill>
                  <a:schemeClr val="dk1"/>
                </a:solidFill>
                <a:latin typeface="Arimo"/>
                <a:ea typeface="Arimo"/>
                <a:cs typeface="Arimo"/>
                <a:sym typeface="Arimo"/>
              </a:rPr>
              <a:t>Plot of means with total deviation</a:t>
            </a:r>
            <a:endParaRPr sz="1800">
              <a:solidFill>
                <a:schemeClr val="dk1"/>
              </a:solidFill>
              <a:latin typeface="Arimo"/>
              <a:ea typeface="Arimo"/>
              <a:cs typeface="Arimo"/>
              <a:sym typeface="Arimo"/>
            </a:endParaRPr>
          </a:p>
        </p:txBody>
      </p:sp>
      <p:pic>
        <p:nvPicPr>
          <p:cNvPr id="516" name="Google Shape;516;p64"/>
          <p:cNvPicPr preferRelativeResize="0"/>
          <p:nvPr/>
        </p:nvPicPr>
        <p:blipFill>
          <a:blip r:embed="rId3">
            <a:alphaModFix/>
          </a:blip>
          <a:stretch>
            <a:fillRect/>
          </a:stretch>
        </p:blipFill>
        <p:spPr>
          <a:xfrm>
            <a:off x="152400" y="1296975"/>
            <a:ext cx="3400515" cy="2914727"/>
          </a:xfrm>
          <a:prstGeom prst="rect">
            <a:avLst/>
          </a:prstGeom>
          <a:noFill/>
          <a:ln>
            <a:noFill/>
          </a:ln>
        </p:spPr>
      </p:pic>
      <p:pic>
        <p:nvPicPr>
          <p:cNvPr id="517" name="Google Shape;517;p64"/>
          <p:cNvPicPr preferRelativeResize="0"/>
          <p:nvPr/>
        </p:nvPicPr>
        <p:blipFill>
          <a:blip r:embed="rId4">
            <a:alphaModFix/>
          </a:blip>
          <a:stretch>
            <a:fillRect/>
          </a:stretch>
        </p:blipFill>
        <p:spPr>
          <a:xfrm>
            <a:off x="5114490" y="1296975"/>
            <a:ext cx="3400515" cy="29147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duct demo | Human focus">
  <a:themeElements>
    <a:clrScheme name="Simple Light">
      <a:dk1>
        <a:srgbClr val="3C4043"/>
      </a:dk1>
      <a:lt1>
        <a:srgbClr val="000000"/>
      </a:lt1>
      <a:dk2>
        <a:srgbClr val="F4F4F4"/>
      </a:dk2>
      <a:lt2>
        <a:srgbClr val="FFFFFF"/>
      </a:lt2>
      <a:accent1>
        <a:srgbClr val="FDD198"/>
      </a:accent1>
      <a:accent2>
        <a:srgbClr val="F4F4F4"/>
      </a:accent2>
      <a:accent3>
        <a:srgbClr val="B7B7B7"/>
      </a:accent3>
      <a:accent4>
        <a:srgbClr val="FFA767"/>
      </a:accent4>
      <a:accent5>
        <a:srgbClr val="FFF2DC"/>
      </a:accent5>
      <a:accent6>
        <a:srgbClr val="F0C894"/>
      </a:accent6>
      <a:hlink>
        <a:srgbClr val="CAA9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