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D7C-7601-4084-BCE0-F6F5CDAA1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50DCF-CB58-4B3A-AC23-70B7AA1A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EB92-BEED-4555-BE97-BD2A065A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6959-8C42-4A24-9279-5A5A3961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F019-6EEE-4688-8B88-38E9369D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21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26D3-DDC8-4C64-B4FD-F233CA8F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4FC37-F671-408F-83DB-0439C170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3FC3-2281-4F42-9E16-8139846E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2DFC-2C59-478A-9F0C-0FE34492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ED5D-48AD-4C8E-92A3-2D335032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422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61518-A8E2-473A-A2D5-E42F2FADF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37115-9239-4CB0-860F-458DD084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9427-3EB7-422A-B0E3-B3DC4AEC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8569-E5AA-4653-ABBF-D10712A4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6E39-70CA-476D-ADC9-549D316D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454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AB74-85F8-48FC-8BFB-8E875A66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DBF9-A4BE-44BA-998B-3EB6ED8D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1354-6830-4DFB-83B6-BE183956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77A2-5E3E-415E-8670-72DABF1A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D82D-6AF1-495E-8DE7-581647F9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40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276B-4F31-4011-8473-1391504C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F25BB-9F8D-4BB7-B35F-AD530229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EEF6-6BA8-45B2-9DE8-4029E029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AD55-05CB-4F52-BDF9-7FCBBDCF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07CF-AF88-49D8-9A62-B7318A0A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612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2E3-D61E-4AD6-A0E0-5B63D7ED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7BAD-D607-4FA7-A9F8-645B75DAA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A1F3-9FF3-4ED6-81D0-5B160BF1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880E9-7787-4698-A4A9-B08C1222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9F308-5E67-418C-8ED2-493034F0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E4DE-8250-45A0-A4EA-DF8CB11C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44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3FDC-BC58-470C-9619-A7411F6E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1235-EC8D-4E23-9ED5-E9E7BEF2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D04B0-0BFB-4038-887E-823437D85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CE9C4-215A-416F-87BD-4CA800844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6F1E-2ECB-420A-A2F1-DFEB3D2DB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9A7FF-36C2-47C6-B49B-DEF37251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16C90-6A2C-4C92-9E62-71F7168A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FB2D0-3A97-462E-98C7-1CBB5D50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92C-2025-48CF-B4E2-E3B45BC1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3D2C5-8391-4E0A-AC0F-B6E0719E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EB3C6-537D-41A0-9E48-A917BD3D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F8205-0662-4C42-A402-D68D5B21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466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2D4D3-E58E-4295-BA19-C02586CC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D7767-CDEC-4A77-BCE6-F5519A5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C010-2DC6-4B67-84BD-B40D1F44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4BB-F8DF-4514-B3AD-3C86AAB7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77ED-6CB3-4DCA-8EA5-41629D51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DF59B-3127-44F5-95C9-9A468D4E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F45B4-A07C-4C62-B668-B2E2E03C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C4FBD-F370-45D2-B307-F34BE7D0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C234-82B3-473C-B35F-18307019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716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CD45-47A6-4894-923B-6876F2A3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F3F76-6721-4129-AA07-1F3DDA87D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37D81-49BC-4F4E-8290-CF43B088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FA862-1108-4482-857F-318A6030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CAC3-363F-4076-AE64-80269F8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4D3E5-21B8-4B9A-9883-6B6E48B6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088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8BA9C-E841-44AB-A74F-F7616878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5AD27-15BB-41A0-9A12-69B594D2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D9AB-97FE-4F23-816F-30E63A117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E221-56BF-429B-981B-FFA1CD497942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2FB9-4F0A-4502-915D-942875293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BC45-97FC-42E7-B07D-411704673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A5E2-B75C-4718-A619-A55C94EAE6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20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sciencecentral.com/profiles/blogs/how-to-install-and-run-hadoop-on-windows-for-beginn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lutionmandi.com/2018/11/hive-installation-on-windows-1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F95F-D999-43B2-8300-50B63F5F5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84" y="1054121"/>
            <a:ext cx="9465131" cy="1184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WQD7005 Data Mining </a:t>
            </a:r>
            <a:b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Title: Petrol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A973E-8F7B-4A65-893E-F6A241D4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9099"/>
            <a:ext cx="9465564" cy="340096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17198048 Law Yoke </a:t>
            </a:r>
            <a:r>
              <a:rPr lang="en-US" dirty="0" err="1"/>
              <a:t>Kyng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C1A2A-8188-41E3-A0C5-51D2AD41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 2</a:t>
            </a:r>
            <a:endParaRPr lang="en-MY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BC52-27D9-4D78-902F-92C30673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</a:rPr>
              <a:t>Store Data into Hive</a:t>
            </a:r>
          </a:p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</a:rPr>
              <a:t>Part 1 : Hive Configuration</a:t>
            </a:r>
          </a:p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</a:rPr>
              <a:t>Part 2 : Load CSV File into Hive</a:t>
            </a:r>
          </a:p>
          <a:p>
            <a:pPr marL="0" indent="0">
              <a:buNone/>
            </a:pPr>
            <a:endParaRPr lang="en-MY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MY" sz="2400" dirty="0">
                <a:solidFill>
                  <a:srgbClr val="000000"/>
                </a:solidFill>
              </a:rPr>
              <a:t>Installer:</a:t>
            </a:r>
          </a:p>
          <a:p>
            <a:pPr>
              <a:buFontTx/>
              <a:buChar char="-"/>
            </a:pPr>
            <a:r>
              <a:rPr lang="en-MY" sz="2400" dirty="0">
                <a:solidFill>
                  <a:srgbClr val="000000"/>
                </a:solidFill>
              </a:rPr>
              <a:t>Java JDK 1.8</a:t>
            </a:r>
          </a:p>
          <a:p>
            <a:pPr>
              <a:buFontTx/>
              <a:buChar char="-"/>
            </a:pPr>
            <a:r>
              <a:rPr lang="en-MY" sz="2400" dirty="0">
                <a:solidFill>
                  <a:srgbClr val="000000"/>
                </a:solidFill>
              </a:rPr>
              <a:t>Hadoop 3.1.0</a:t>
            </a:r>
          </a:p>
          <a:p>
            <a:pPr>
              <a:buFontTx/>
              <a:buChar char="-"/>
            </a:pPr>
            <a:r>
              <a:rPr lang="en-MY" sz="2400" dirty="0">
                <a:solidFill>
                  <a:srgbClr val="000000"/>
                </a:solidFill>
              </a:rPr>
              <a:t>Derby 10.14.1.0</a:t>
            </a:r>
          </a:p>
          <a:p>
            <a:pPr>
              <a:buFontTx/>
              <a:buChar char="-"/>
            </a:pPr>
            <a:r>
              <a:rPr lang="en-MY" sz="2400" dirty="0">
                <a:solidFill>
                  <a:srgbClr val="000000"/>
                </a:solidFill>
              </a:rPr>
              <a:t>Hive 3.1.2</a:t>
            </a:r>
          </a:p>
          <a:p>
            <a:pPr marL="0" indent="0">
              <a:buNone/>
            </a:pPr>
            <a:endParaRPr lang="en-MY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2B97E-8764-45A1-B838-A327929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Java/Hadoop Installation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953-24C4-439A-BE34-177BA77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Follow this link:</a:t>
            </a:r>
            <a:endParaRPr lang="en-MY" sz="2000" dirty="0"/>
          </a:p>
          <a:p>
            <a:pPr lvl="0"/>
            <a:r>
              <a:rPr lang="en-MY" sz="2000" dirty="0">
                <a:hlinkClick r:id="rId2"/>
              </a:rPr>
              <a:t>https://www.datasciencecentral.com/profiles/blogs/how-to-install-and-run-hadoop-on-windows-for-beginners</a:t>
            </a:r>
            <a:endParaRPr lang="en-MY" sz="2000" dirty="0"/>
          </a:p>
          <a:p>
            <a:pPr lvl="0"/>
            <a:endParaRPr lang="en-MY" sz="2000" dirty="0"/>
          </a:p>
          <a:p>
            <a:pPr lvl="0"/>
            <a:endParaRPr lang="en-MY" sz="2000" dirty="0"/>
          </a:p>
          <a:p>
            <a:pPr marL="0" indent="0">
              <a:buNone/>
            </a:pP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1427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B97E-8764-45A1-B838-A327929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Derby/Hive Installation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953-24C4-439A-BE34-177BA77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Follow this link:</a:t>
            </a:r>
            <a:endParaRPr lang="en-MY" sz="2000" dirty="0"/>
          </a:p>
          <a:p>
            <a:pPr lvl="0"/>
            <a:r>
              <a:rPr lang="en-MY" sz="2000" dirty="0">
                <a:hlinkClick r:id="rId2"/>
              </a:rPr>
              <a:t>https://www.solutionmandi.com/2018/11/hive-installation-on-windows-10.html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60746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B97E-8764-45A1-B838-A327929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Part 2 : Load CSV file to Hive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953-24C4-439A-BE34-177BA77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000" dirty="0"/>
              <a:t>CREATE DATABASE IF NOT EXISTS Petrol;</a:t>
            </a:r>
          </a:p>
          <a:p>
            <a:r>
              <a:rPr lang="en-US" sz="2000" dirty="0"/>
              <a:t>SHOW DATABASES;</a:t>
            </a:r>
          </a:p>
          <a:p>
            <a:endParaRPr lang="en-US" sz="2000" dirty="0"/>
          </a:p>
          <a:p>
            <a:r>
              <a:rPr lang="en-US" sz="2000" dirty="0"/>
              <a:t>CREATE TABLE -&gt; </a:t>
            </a:r>
          </a:p>
          <a:p>
            <a:pPr marL="0" indent="0">
              <a:buNone/>
            </a:pPr>
            <a:r>
              <a:rPr lang="en-US" sz="2000" dirty="0"/>
              <a:t>CREATE EXTERNAL TABLE IF NOT EXISTS </a:t>
            </a:r>
            <a:r>
              <a:rPr lang="en-US" sz="2000" dirty="0" err="1"/>
              <a:t>BrentOilPrice</a:t>
            </a:r>
            <a:r>
              <a:rPr lang="en-US" sz="2000" dirty="0"/>
              <a:t>(</a:t>
            </a:r>
            <a:r>
              <a:rPr lang="en-US" sz="2000" dirty="0" err="1"/>
              <a:t>DateFor</a:t>
            </a:r>
            <a:r>
              <a:rPr lang="en-US" sz="2000" dirty="0"/>
              <a:t> STRING, Price DOUBLE, Open DOUBLE, High DOUBLE, Low DOUBLE, Vol STRING, Change STRING) COMMENT 'Petrol Price' ROW FORMAT DELIMITED FIELDS TERMINATED BY ','</a:t>
            </a:r>
          </a:p>
        </p:txBody>
      </p:sp>
    </p:spTree>
    <p:extLst>
      <p:ext uri="{BB962C8B-B14F-4D97-AF65-F5344CB8AC3E}">
        <p14:creationId xmlns:p14="http://schemas.microsoft.com/office/powerpoint/2010/main" val="364832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B97E-8764-45A1-B838-A327929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Part 2 : Load CSV file to Hive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953-24C4-439A-BE34-177BA77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000" dirty="0"/>
              <a:t>Load csv file</a:t>
            </a:r>
          </a:p>
          <a:p>
            <a:pPr marL="0" indent="0">
              <a:buNone/>
            </a:pPr>
            <a:r>
              <a:rPr lang="en-US" sz="2000" dirty="0"/>
              <a:t>	LOAD DATA LOCAL INPATH ‘C:/</a:t>
            </a:r>
            <a:r>
              <a:rPr lang="en-US" sz="2000" dirty="0" err="1"/>
              <a:t>hadoop</a:t>
            </a:r>
            <a:r>
              <a:rPr lang="en-US" sz="2000" dirty="0"/>
              <a:t>/brent-oil-historical-data.csv’ OVERWRITE INTO TABLE </a:t>
            </a:r>
            <a:r>
              <a:rPr lang="en-US" sz="2000" dirty="0" err="1"/>
              <a:t>BrentOilPrice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Select Record</a:t>
            </a:r>
          </a:p>
          <a:p>
            <a:r>
              <a:rPr lang="en-US" sz="2000" dirty="0"/>
              <a:t>Select * from </a:t>
            </a:r>
            <a:r>
              <a:rPr lang="en-US" sz="2000" dirty="0" err="1"/>
              <a:t>BrentOilPrice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9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A6B9F-6517-4779-A309-C9F5D5E1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watching and see you again in our next video/ milestone!</a:t>
            </a:r>
          </a:p>
        </p:txBody>
      </p:sp>
    </p:spTree>
    <p:extLst>
      <p:ext uri="{BB962C8B-B14F-4D97-AF65-F5344CB8AC3E}">
        <p14:creationId xmlns:p14="http://schemas.microsoft.com/office/powerpoint/2010/main" val="1529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WQD7005 Data Mining  Assignment Title: Petrol Price Prediction</vt:lpstr>
      <vt:lpstr>Milestone 2</vt:lpstr>
      <vt:lpstr>Java/Hadoop Installation</vt:lpstr>
      <vt:lpstr>Derby/Hive Installation</vt:lpstr>
      <vt:lpstr>Part 2 : Load CSV file to Hive</vt:lpstr>
      <vt:lpstr>Part 2 : Load CSV file to Hive</vt:lpstr>
      <vt:lpstr>Thanks for watching and see you again in our next video/ milestone!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WQD7005 Data Mining  Assignment Title: Petrol Price Prediction</dc:title>
  <dc:creator>Admin-pc</dc:creator>
  <cp:lastModifiedBy>tiffany law</cp:lastModifiedBy>
  <cp:revision>18</cp:revision>
  <dcterms:created xsi:type="dcterms:W3CDTF">2020-03-12T13:27:14Z</dcterms:created>
  <dcterms:modified xsi:type="dcterms:W3CDTF">2020-03-28T17:38:04Z</dcterms:modified>
</cp:coreProperties>
</file>