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5" r:id="rId5"/>
    <p:sldId id="266" r:id="rId6"/>
    <p:sldId id="267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D7C-7601-4084-BCE0-F6F5CDAA1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650DCF-CB58-4B3A-AC23-70B7AA1A7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4EB92-BEED-4555-BE97-BD2A065AF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E221-56BF-429B-981B-FFA1CD497942}" type="datetimeFigureOut">
              <a:rPr lang="en-MY" smtClean="0"/>
              <a:t>25/5/2020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06959-8C42-4A24-9279-5A5A39617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1F019-6EEE-4688-8B88-38E9369DB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A5E2-B75C-4718-A619-A55C94EAE65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5210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26D3-DDC8-4C64-B4FD-F233CA8F4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4FC37-F671-408F-83DB-0439C1705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B3FC3-2281-4F42-9E16-8139846EA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E221-56BF-429B-981B-FFA1CD497942}" type="datetimeFigureOut">
              <a:rPr lang="en-MY" smtClean="0"/>
              <a:t>25/5/2020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C2DFC-2C59-478A-9F0C-0FE34492B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DED5D-48AD-4C8E-92A3-2D3350322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A5E2-B75C-4718-A619-A55C94EAE65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74227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D61518-A8E2-473A-A2D5-E42F2FADFF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237115-9239-4CB0-860F-458DD0843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79427-3EB7-422A-B0E3-B3DC4AEC0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E221-56BF-429B-981B-FFA1CD497942}" type="datetimeFigureOut">
              <a:rPr lang="en-MY" smtClean="0"/>
              <a:t>25/5/2020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D8569-E5AA-4653-ABBF-D10712A48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06E39-70CA-476D-ADC9-549D316DF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A5E2-B75C-4718-A619-A55C94EAE65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84547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BAB74-85F8-48FC-8BFB-8E875A66A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4DBF9-A4BE-44BA-998B-3EB6ED8DF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B1354-6830-4DFB-83B6-BE1839569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E221-56BF-429B-981B-FFA1CD497942}" type="datetimeFigureOut">
              <a:rPr lang="en-MY" smtClean="0"/>
              <a:t>25/5/2020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F77A2-5E3E-415E-8670-72DABF1A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2D82D-6AF1-495E-8DE7-581647F93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A5E2-B75C-4718-A619-A55C94EAE65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1409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B276B-4F31-4011-8473-1391504CB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F25BB-9F8D-4BB7-B35F-AD530229F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7EEF6-6BA8-45B2-9DE8-4029E029C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E221-56BF-429B-981B-FFA1CD497942}" type="datetimeFigureOut">
              <a:rPr lang="en-MY" smtClean="0"/>
              <a:t>25/5/2020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1AD55-05CB-4F52-BDF9-7FCBBDCF1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407CF-AF88-49D8-9A62-B7318A0A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A5E2-B75C-4718-A619-A55C94EAE65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66124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6C2E3-D61E-4AD6-A0E0-5B63D7ED7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57BAD-D607-4FA7-A9F8-645B75DAA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AA1F3-9FF3-4ED6-81D0-5B160BF16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880E9-7787-4698-A4A9-B08C1222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E221-56BF-429B-981B-FFA1CD497942}" type="datetimeFigureOut">
              <a:rPr lang="en-MY" smtClean="0"/>
              <a:t>25/5/2020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9F308-5E67-418C-8ED2-493034F04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9E4DE-8250-45A0-A4EA-DF8CB11CF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A5E2-B75C-4718-A619-A55C94EAE65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28447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F3FDC-BC58-470C-9619-A7411F6E7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81235-EC8D-4E23-9ED5-E9E7BEF2F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D04B0-0BFB-4038-887E-823437D85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3CE9C4-215A-416F-87BD-4CA8008446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F36F1E-2ECB-420A-A2F1-DFEB3D2DB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79A7FF-36C2-47C6-B49B-DEF37251B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E221-56BF-429B-981B-FFA1CD497942}" type="datetimeFigureOut">
              <a:rPr lang="en-MY" smtClean="0"/>
              <a:t>25/5/2020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C16C90-6A2C-4C92-9E62-71F7168A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EFB2D0-3A97-462E-98C7-1CBB5D503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A5E2-B75C-4718-A619-A55C94EAE65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776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2B92C-2025-48CF-B4E2-E3B45BC14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03D2C5-8391-4E0A-AC0F-B6E0719EA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E221-56BF-429B-981B-FFA1CD497942}" type="datetimeFigureOut">
              <a:rPr lang="en-MY" smtClean="0"/>
              <a:t>25/5/2020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0EB3C6-537D-41A0-9E48-A917BD3D8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F8205-0662-4C42-A402-D68D5B215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A5E2-B75C-4718-A619-A55C94EAE65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44669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D2D4D3-E58E-4295-BA19-C02586CCA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E221-56BF-429B-981B-FFA1CD497942}" type="datetimeFigureOut">
              <a:rPr lang="en-MY" smtClean="0"/>
              <a:t>25/5/2020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5D7767-CDEC-4A77-BCE6-F5519A5D0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3C010-2DC6-4B67-84BD-B40D1F447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A5E2-B75C-4718-A619-A55C94EAE65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802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284BB-F8DF-4514-B3AD-3C86AAB7D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277ED-6CB3-4DCA-8EA5-41629D517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2DF59B-3127-44F5-95C9-9A468D4EC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F45B4-A07C-4C62-B668-B2E2E03CA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E221-56BF-429B-981B-FFA1CD497942}" type="datetimeFigureOut">
              <a:rPr lang="en-MY" smtClean="0"/>
              <a:t>25/5/2020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C4FBD-F370-45D2-B307-F34BE7D0F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5C234-82B3-473C-B35F-18307019F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A5E2-B75C-4718-A619-A55C94EAE65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77167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6CD45-47A6-4894-923B-6876F2A31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6F3F76-6721-4129-AA07-1F3DDA87DE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A37D81-49BC-4F4E-8290-CF43B0881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FA862-1108-4482-857F-318A60307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E221-56BF-429B-981B-FFA1CD497942}" type="datetimeFigureOut">
              <a:rPr lang="en-MY" smtClean="0"/>
              <a:t>25/5/2020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ECAC3-363F-4076-AE64-80269F81A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4D3E5-21B8-4B9A-9883-6B6E48B65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A5E2-B75C-4718-A619-A55C94EAE65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2088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A8BA9C-E841-44AB-A74F-F76168784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5AD27-15BB-41A0-9A12-69B594D2B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DD9AB-97FE-4F23-816F-30E63A117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BE221-56BF-429B-981B-FFA1CD497942}" type="datetimeFigureOut">
              <a:rPr lang="en-MY" smtClean="0"/>
              <a:t>25/5/2020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22FB9-4F0A-4502-915D-942875293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5BC45-97FC-42E7-B07D-411704673C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5A5E2-B75C-4718-A619-A55C94EAE65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12078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F95F-D999-43B2-8300-50B63F5F5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84" y="1054121"/>
            <a:ext cx="9465131" cy="118411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7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WQD7005 Data Mining </a:t>
            </a:r>
            <a:br>
              <a:rPr lang="en-US" sz="37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7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Assignment Title: Petrol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2A973E-8F7B-4A65-893E-F6A241D48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99099"/>
            <a:ext cx="9465564" cy="3400969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17198048 Law Yoke </a:t>
            </a:r>
            <a:r>
              <a:rPr lang="en-US" dirty="0" err="1"/>
              <a:t>Kyng</a:t>
            </a: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771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6C1A2A-8188-41E3-A0C5-51D2AD410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Milestone 3</a:t>
            </a:r>
            <a:endParaRPr lang="en-MY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DBC52-27D9-4D78-902F-92C306739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MY" sz="2400" dirty="0">
                <a:solidFill>
                  <a:srgbClr val="000000"/>
                </a:solidFill>
              </a:rPr>
              <a:t>Connect Hive Server Using Python</a:t>
            </a:r>
          </a:p>
          <a:p>
            <a:pPr marL="0" indent="0">
              <a:buNone/>
            </a:pPr>
            <a:r>
              <a:rPr lang="en-MY" sz="2400" dirty="0">
                <a:solidFill>
                  <a:srgbClr val="000000"/>
                </a:solidFill>
              </a:rPr>
              <a:t>Step 1 : Start Hadoop and Hive Server2</a:t>
            </a:r>
          </a:p>
          <a:p>
            <a:pPr marL="0" indent="0">
              <a:buNone/>
            </a:pPr>
            <a:r>
              <a:rPr lang="en-MY" sz="2400" dirty="0">
                <a:solidFill>
                  <a:srgbClr val="000000"/>
                </a:solidFill>
              </a:rPr>
              <a:t>Step 2 : Start Anaconda</a:t>
            </a:r>
          </a:p>
          <a:p>
            <a:pPr marL="0" indent="0">
              <a:buNone/>
            </a:pPr>
            <a:r>
              <a:rPr lang="en-MY" sz="2400" dirty="0">
                <a:solidFill>
                  <a:srgbClr val="000000"/>
                </a:solidFill>
              </a:rPr>
              <a:t>Step 3 : Connect Hive using python</a:t>
            </a:r>
          </a:p>
          <a:p>
            <a:pPr marL="0" indent="0">
              <a:buNone/>
            </a:pPr>
            <a:endParaRPr lang="en-MY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636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92B97E-8764-45A1-B838-A3279291B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84" y="1054121"/>
            <a:ext cx="9465131" cy="1184111"/>
          </a:xfrm>
        </p:spPr>
        <p:txBody>
          <a:bodyPr>
            <a:normAutofit/>
          </a:bodyPr>
          <a:lstStyle/>
          <a:p>
            <a:r>
              <a:rPr lang="en-US" dirty="0"/>
              <a:t>Step 1: Start Hadoop and Hive Server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48953-24C4-439A-BE34-177BA7777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399099"/>
            <a:ext cx="9465564" cy="3400969"/>
          </a:xfrm>
        </p:spPr>
        <p:txBody>
          <a:bodyPr>
            <a:normAutofit/>
          </a:bodyPr>
          <a:lstStyle/>
          <a:p>
            <a:pPr lvl="0"/>
            <a:endParaRPr lang="en-MY" sz="2000" dirty="0"/>
          </a:p>
          <a:p>
            <a:pPr lvl="0"/>
            <a:endParaRPr lang="en-MY" sz="2000" dirty="0"/>
          </a:p>
          <a:p>
            <a:pPr marL="0" indent="0">
              <a:buNone/>
            </a:pPr>
            <a:endParaRPr lang="en-MY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B16ED6-20C0-44FA-B74B-46D3A8A47B3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36928" y="1888194"/>
            <a:ext cx="7358270" cy="391187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CEBD23-C80C-4F11-BF28-816EC6EB8D83}"/>
              </a:ext>
            </a:extLst>
          </p:cNvPr>
          <p:cNvSpPr/>
          <p:nvPr/>
        </p:nvSpPr>
        <p:spPr>
          <a:xfrm>
            <a:off x="4015409" y="5459896"/>
            <a:ext cx="980661" cy="2120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4273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2B97E-8764-45A1-B838-A3279291B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84" y="1054121"/>
            <a:ext cx="9465131" cy="1184111"/>
          </a:xfrm>
        </p:spPr>
        <p:txBody>
          <a:bodyPr>
            <a:normAutofit/>
          </a:bodyPr>
          <a:lstStyle/>
          <a:p>
            <a:r>
              <a:rPr lang="en-US" dirty="0"/>
              <a:t>Step 2: Start Anaconda (Python)</a:t>
            </a:r>
            <a:endParaRPr lang="en-MY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E19D25-B4A7-446A-8EF8-58F2192A0BA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3984" y="2277989"/>
            <a:ext cx="7207974" cy="7588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05F0F72-B4F4-4383-A2EA-377EE17391EE}"/>
              </a:ext>
            </a:extLst>
          </p:cNvPr>
          <p:cNvSpPr/>
          <p:nvPr/>
        </p:nvSpPr>
        <p:spPr>
          <a:xfrm>
            <a:off x="5380383" y="2358887"/>
            <a:ext cx="2875721" cy="530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07461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2B97E-8764-45A1-B838-A3279291B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84" y="1054121"/>
            <a:ext cx="9465131" cy="1184111"/>
          </a:xfrm>
        </p:spPr>
        <p:txBody>
          <a:bodyPr>
            <a:normAutofit/>
          </a:bodyPr>
          <a:lstStyle/>
          <a:p>
            <a:r>
              <a:rPr lang="en-US" dirty="0"/>
              <a:t>Step 3: Connect Hive using Python</a:t>
            </a:r>
            <a:endParaRPr lang="en-MY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8585B1-FB21-4DC5-A729-1EFDC64B392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5062" y="2412350"/>
            <a:ext cx="7467428" cy="311263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9D89DCC-E99F-47F6-BF9F-35AAF74AB11A}"/>
              </a:ext>
            </a:extLst>
          </p:cNvPr>
          <p:cNvSpPr/>
          <p:nvPr/>
        </p:nvSpPr>
        <p:spPr>
          <a:xfrm>
            <a:off x="2829510" y="3047999"/>
            <a:ext cx="2875721" cy="569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48322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2B97E-8764-45A1-B838-A3279291B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84" y="1054121"/>
            <a:ext cx="9465131" cy="1184111"/>
          </a:xfrm>
        </p:spPr>
        <p:txBody>
          <a:bodyPr>
            <a:normAutofit/>
          </a:bodyPr>
          <a:lstStyle/>
          <a:p>
            <a:r>
              <a:rPr lang="en-MY" dirty="0"/>
              <a:t>Step 3 : Display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48953-24C4-439A-BE34-177BA7777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399099"/>
            <a:ext cx="9465564" cy="3400969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12AE14-472B-4396-8711-0B3D96E54EC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23984" y="2371724"/>
            <a:ext cx="7081853" cy="269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999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2A6B9F-6517-4779-A309-C9F5D5E12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Thanks for watching and see you again in our next video/ milestone!</a:t>
            </a:r>
          </a:p>
        </p:txBody>
      </p:sp>
    </p:spTree>
    <p:extLst>
      <p:ext uri="{BB962C8B-B14F-4D97-AF65-F5344CB8AC3E}">
        <p14:creationId xmlns:p14="http://schemas.microsoft.com/office/powerpoint/2010/main" val="152985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83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WQD7005 Data Mining  Assignment Title: Petrol Price Prediction</vt:lpstr>
      <vt:lpstr>Milestone 3</vt:lpstr>
      <vt:lpstr>Step 1: Start Hadoop and Hive Server</vt:lpstr>
      <vt:lpstr>Step 2: Start Anaconda (Python)</vt:lpstr>
      <vt:lpstr>Step 3: Connect Hive using Python</vt:lpstr>
      <vt:lpstr>Step 3 : Display data</vt:lpstr>
      <vt:lpstr>Thanks for watching and see you again in our next video/ milestone!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WQD7005 Data Mining  Assignment Title: Petrol Price Prediction</dc:title>
  <dc:creator>Admin-pc</dc:creator>
  <cp:lastModifiedBy>tiffany law</cp:lastModifiedBy>
  <cp:revision>21</cp:revision>
  <dcterms:created xsi:type="dcterms:W3CDTF">2020-03-12T13:27:14Z</dcterms:created>
  <dcterms:modified xsi:type="dcterms:W3CDTF">2020-05-25T03:50:51Z</dcterms:modified>
</cp:coreProperties>
</file>