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FEE6-4419-DCD0-C0C0-48DE28635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5B7C8-AF90-9326-4849-1D60BCB42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8F25C-CC36-AF8E-C92C-3466B5EB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183-5D72-4795-940D-D0C8498FC8A4}" type="datetimeFigureOut">
              <a:rPr lang="en-SG" smtClean="0"/>
              <a:t>4/6/2022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FAD12-9CB6-3C79-C531-F7FEA883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9EC1C-5220-C407-2A3A-48D2748B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4E27-E8D2-4CA2-A956-B765A7CFD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897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F2B0-4ADD-9695-14E5-2B324C4A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2D7C1-AF73-C735-9BBE-502F1758D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0AC3-397A-BD15-C508-F9AC3B71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183-5D72-4795-940D-D0C8498FC8A4}" type="datetimeFigureOut">
              <a:rPr lang="en-SG" smtClean="0"/>
              <a:t>4/6/2022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400C6-5916-307A-4F9E-0FE9F14D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F5BC8-B203-3C1C-0816-D3F1BDB3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4E27-E8D2-4CA2-A956-B765A7CFD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310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72BC4-AB7A-01B1-99D8-178DD344E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E161C-3EC4-A724-16EE-5D93AD136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62D8C-1ED0-C923-8CF8-FFEDEBEB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183-5D72-4795-940D-D0C8498FC8A4}" type="datetimeFigureOut">
              <a:rPr lang="en-SG" smtClean="0"/>
              <a:t>4/6/2022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8E202-6352-72D9-B53B-12E4E6ED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D08D5-8230-C414-014E-BC1F063F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4E27-E8D2-4CA2-A956-B765A7CFD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55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826C-083C-3E18-693E-5FA14DC9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2D97-F305-CF11-52CB-809D012A5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179D0-8848-79CA-3D40-32DC89F5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183-5D72-4795-940D-D0C8498FC8A4}" type="datetimeFigureOut">
              <a:rPr lang="en-SG" smtClean="0"/>
              <a:t>4/6/2022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EA17-2379-03C1-B2EB-33E188E0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37CA0-8CAE-9EB5-77B8-1292B811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4E27-E8D2-4CA2-A956-B765A7CFD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539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15A7-1D87-3EA4-591C-07BB4BC1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35E4E-AD59-3D0B-EE07-755EFB15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5B49-083F-95F9-0AF0-4E36C1FB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183-5D72-4795-940D-D0C8498FC8A4}" type="datetimeFigureOut">
              <a:rPr lang="en-SG" smtClean="0"/>
              <a:t>4/6/2022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B73B0-D53B-5221-DF6E-4EDCC5A5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7F00-06B4-D088-9D24-51B533BA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4E27-E8D2-4CA2-A956-B765A7CFD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169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15A2-0D7A-2CE8-729D-D16ACC90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027D4-AB26-9130-6FD8-454CD947A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3DB2A-A18F-61EE-5AD7-A97E5C008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F153C-C12B-64D0-7307-31EB767E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183-5D72-4795-940D-D0C8498FC8A4}" type="datetimeFigureOut">
              <a:rPr lang="en-SG" smtClean="0"/>
              <a:t>4/6/2022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880D6-A98A-C205-6622-F1C6CD42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5B2B6-6A28-C458-7F22-168B9328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4E27-E8D2-4CA2-A956-B765A7CFD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99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3F56-2D03-D4EE-8946-55102437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B4BEC-63E7-F40B-3D32-ACFC3C109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6964-652C-BF9E-40B6-D8341F1CD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B04B1-3494-2E73-3845-7F301F89D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14FCD-4526-04F3-2751-2FB5CF44A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17D2D-8034-6DD3-4D9E-6936B634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183-5D72-4795-940D-D0C8498FC8A4}" type="datetimeFigureOut">
              <a:rPr lang="en-SG" smtClean="0"/>
              <a:t>4/6/2022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3EB5E-BA79-943C-8191-E9876E61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68866-07B2-5604-03D1-813F0670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4E27-E8D2-4CA2-A956-B765A7CFD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887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C0DD-0BE5-37DB-FBC4-B9384315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1EA73-BCE6-29F5-7689-9ACCF044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183-5D72-4795-940D-D0C8498FC8A4}" type="datetimeFigureOut">
              <a:rPr lang="en-SG" smtClean="0"/>
              <a:t>4/6/2022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8A88C-1F38-CC3A-1AAC-09685BEF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21471-B815-F0CD-C9C7-7012BBED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4E27-E8D2-4CA2-A956-B765A7CFD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0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629CE-2FCF-3BCC-EBE3-04A58E38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183-5D72-4795-940D-D0C8498FC8A4}" type="datetimeFigureOut">
              <a:rPr lang="en-SG" smtClean="0"/>
              <a:t>4/6/2022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E0080-6162-AD2B-F004-F93994C1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DDAB4-23DA-AA02-3C17-D6C17E3E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4E27-E8D2-4CA2-A956-B765A7CFD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325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8F85-E959-B12E-FE1C-587B960B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8176F-AE8B-8406-9E64-5FE44A3B9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7F3A3-E428-AD24-F8A6-6B0CE5E4E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2DF7-7001-6295-7B8B-C894108B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183-5D72-4795-940D-D0C8498FC8A4}" type="datetimeFigureOut">
              <a:rPr lang="en-SG" smtClean="0"/>
              <a:t>4/6/2022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EA510-B534-7B7A-D285-03054139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8D042-CD7A-5960-5E10-CA25AB82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4E27-E8D2-4CA2-A956-B765A7CFD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273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CEEF-2203-129F-D3A0-02330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483C3-5A5D-0EF9-777D-BD2A9D498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BDFC7-5CFF-9790-7DA5-06288C507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7919D-74AA-8B4E-0D0D-07738B3E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183-5D72-4795-940D-D0C8498FC8A4}" type="datetimeFigureOut">
              <a:rPr lang="en-SG" smtClean="0"/>
              <a:t>4/6/2022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0D75F-114D-6C78-5B8F-797BBFA17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0F117-43FF-80B0-1E3D-66BF2752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E4E27-E8D2-4CA2-A956-B765A7CFD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93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CA3A0-33E4-2E09-C2B1-929FA3FA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BA939-43F0-DCEB-DDAD-4EA4D5063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876C-5442-F126-0FDC-4B157154E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AE183-5D72-4795-940D-D0C8498FC8A4}" type="datetimeFigureOut">
              <a:rPr lang="en-SG" smtClean="0"/>
              <a:t>4/6/2022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DB1ED-9B00-7A52-DC76-14DBC9F0D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36A24-3941-46B8-ADBA-B873D0EDA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E4E27-E8D2-4CA2-A956-B765A7CFD0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431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6620A0-9F8A-A8EF-0785-4F5211A3D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99" y="1057275"/>
            <a:ext cx="5271124" cy="474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376F46-ED94-A533-DECC-E7B228BC7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4" y="1057275"/>
            <a:ext cx="5382319" cy="486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9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 Kim Siang</dc:creator>
  <cp:lastModifiedBy>YEO Kim Siang</cp:lastModifiedBy>
  <cp:revision>1</cp:revision>
  <dcterms:created xsi:type="dcterms:W3CDTF">2022-06-03T18:48:01Z</dcterms:created>
  <dcterms:modified xsi:type="dcterms:W3CDTF">2022-06-03T19:34:22Z</dcterms:modified>
</cp:coreProperties>
</file>