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63" d="100"/>
          <a:sy n="63" d="100"/>
        </p:scale>
        <p:origin x="5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3C626-9916-40DA-9B2F-0465E09BAA3C}" type="datetimeFigureOut">
              <a:rPr lang="en-SG" smtClean="0"/>
              <a:t>2/9/2023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38081-2BFF-47D7-8A55-222072C0DD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909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On-Time Performance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lineStackedColumnComboChart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730e6ee-0a30-473b-9547-0c0574d56e06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slicer ,textbox ,image ,image ,slicer ,slicer ,card ,slicer ,slicer ,card ,card ,card ,card ,card ,card ,card ,On-Time Performance ,lineStackedColumnCombo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3375"/>
            <a:ext cx="12192000" cy="6181725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 Lanes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98</Words>
  <Application>Microsoft Office PowerPoint</Application>
  <PresentationFormat>Widescreen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All Lanes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c</cp:lastModifiedBy>
  <cp:revision>5</cp:revision>
  <dcterms:created xsi:type="dcterms:W3CDTF">2016-09-04T11:54:55Z</dcterms:created>
  <dcterms:modified xsi:type="dcterms:W3CDTF">2023-09-02T10:27:58Z</dcterms:modified>
</cp:coreProperties>
</file>