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3027-9ABC-4400-934A-7F0B7766EEAB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419AD-00FB-48EA-BF70-D87254028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66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Standard GP%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hundredPercentStackedColumnChart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# of Projects &amp; Value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Peak Year NTSLC per Project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% Portfolio Split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8d27006-95ba-4f7e-8e44-e00818f9dee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textbox ,textbox ,textbox ,textbox ,Standard GP% ,textbox ,textbox ,textbox ,shape ,shape ,textbox ,textbox ,pivotTable ,textbox ,hundredPercentStackedColumnChart ,columnChart ,textbox ,textbox ,textbox ,card ,actionButton ,# of Projects &amp; Value ,Peak Year NTSLC per Project ,% Portfolio Split by Markets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t="6666" r="813"/>
          <a:stretch/>
        </p:blipFill>
        <p:spPr>
          <a:xfrm>
            <a:off x="76200" y="457200"/>
            <a:ext cx="11922760" cy="64008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EH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156</Words>
  <Application>Microsoft Office PowerPoint</Application>
  <PresentationFormat>Widescreen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Total EH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c</cp:lastModifiedBy>
  <cp:revision>5</cp:revision>
  <dcterms:created xsi:type="dcterms:W3CDTF">2016-09-04T11:54:55Z</dcterms:created>
  <dcterms:modified xsi:type="dcterms:W3CDTF">2023-09-02T10:33:46Z</dcterms:modified>
</cp:coreProperties>
</file>