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5BD0-593C-8BE4-7BF4-A62494525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70BDB-A78A-226A-E7B7-9D5A87E08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F5E07-47F7-E78F-EF68-F2DF5490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64A3-4E6A-4947-BF1D-184FF00F74F9}" type="datetimeFigureOut">
              <a:rPr lang="en-SG" smtClean="0"/>
              <a:t>2/9/2023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EECFA-1293-3917-7BB2-A3E1B1F3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ADAF-D25E-87F7-5927-64165B20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4467-6047-4F63-B7AC-02C8306F2C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000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CAA4-41F7-8013-D618-6158F3847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20275-B95F-33C4-98CA-7FF50B33A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A5BF-615F-8E89-D4CA-F553A5FD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64A3-4E6A-4947-BF1D-184FF00F74F9}" type="datetimeFigureOut">
              <a:rPr lang="en-SG" smtClean="0"/>
              <a:t>2/9/2023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8ED7C-AA6A-FE03-CB01-7F31C2AB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B4436-CA9A-B4CB-DABA-727D2BC3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4467-6047-4F63-B7AC-02C8306F2C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082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77697-BC87-E909-0F2A-F9DE24B49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41E7D-1D31-FED2-E23D-1AF167C16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72AA8-CC40-18D9-2F7F-5648CFC0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64A3-4E6A-4947-BF1D-184FF00F74F9}" type="datetimeFigureOut">
              <a:rPr lang="en-SG" smtClean="0"/>
              <a:t>2/9/2023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B7EF-5FD5-0838-928D-A69AE48B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AF52E-6C72-7B92-DC96-A8A0BE73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4467-6047-4F63-B7AC-02C8306F2C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66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1844-0FA3-5711-B779-EE8365D8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BF024-4FEC-1B2F-FB21-280BEBB2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CC25E-1B14-7E0F-76FC-A3D4C0E6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64A3-4E6A-4947-BF1D-184FF00F74F9}" type="datetimeFigureOut">
              <a:rPr lang="en-SG" smtClean="0"/>
              <a:t>2/9/2023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4EA0D-22B6-939B-40F6-FE844FAE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7C24-3BEE-2A88-20ED-E1EA4DD6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4467-6047-4F63-B7AC-02C8306F2C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080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66E1-0076-A852-EC77-F3179A21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232E9-AC38-8FDA-7E69-E517B46F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9FFDE-D570-53B3-0B74-9D7423CA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64A3-4E6A-4947-BF1D-184FF00F74F9}" type="datetimeFigureOut">
              <a:rPr lang="en-SG" smtClean="0"/>
              <a:t>2/9/2023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6D69F-1071-69EA-62E7-DBC1B971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BCA57-2A4D-BA78-7BB5-A970DB7E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4467-6047-4F63-B7AC-02C8306F2C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96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5B87-6C39-671C-F8B4-99819307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32799-B271-6930-2D62-C144B48BA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C71A9-BE83-BB45-595B-1E7D3737B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711E9-E5CA-B70C-DDDF-9A4C9E23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64A3-4E6A-4947-BF1D-184FF00F74F9}" type="datetimeFigureOut">
              <a:rPr lang="en-SG" smtClean="0"/>
              <a:t>2/9/2023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7383-A179-F494-D243-21EF3AAC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44825-3806-9669-56B4-E6DB382F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4467-6047-4F63-B7AC-02C8306F2C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476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4C03-370D-B72C-EB9A-DF6F9DEA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8225A-91C9-668E-6274-1247A407C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00DC4-D07C-AFDC-1D64-3F0587C18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9A748-C96B-BE3E-5065-D339526A5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8936C-5731-2FE6-98EF-D03E11528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5389B-D4DA-73FC-1434-DE76E64D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64A3-4E6A-4947-BF1D-184FF00F74F9}" type="datetimeFigureOut">
              <a:rPr lang="en-SG" smtClean="0"/>
              <a:t>2/9/2023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C70D2F-C14A-5F77-AC47-6E4F63F7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6CA4E-86D5-4BC2-C1D6-AC86464F9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4467-6047-4F63-B7AC-02C8306F2C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764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4A3B-9E85-3C16-075A-8D5FDDAE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60646-CFB3-99AD-9006-40462175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64A3-4E6A-4947-BF1D-184FF00F74F9}" type="datetimeFigureOut">
              <a:rPr lang="en-SG" smtClean="0"/>
              <a:t>2/9/2023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FF217-2E44-79F9-6383-AF8BEEEB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67B37-C935-EDD6-F2AE-ADC08399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4467-6047-4F63-B7AC-02C8306F2C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579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61D2A-EC98-9ADB-8FD0-8590B55B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64A3-4E6A-4947-BF1D-184FF00F74F9}" type="datetimeFigureOut">
              <a:rPr lang="en-SG" smtClean="0"/>
              <a:t>2/9/2023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30CFD-0F87-E516-F3A6-2611ABF8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E3378-E84D-3C59-7D23-3AA7D3E8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4467-6047-4F63-B7AC-02C8306F2C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91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001B-F049-3340-7B67-BE588A88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FB35C-CD59-41D6-267F-416F7D030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69CDA-4A1A-C78C-BB40-91AEC9E7E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31A8B-35E1-80E1-D20A-D8DBDE6B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64A3-4E6A-4947-BF1D-184FF00F74F9}" type="datetimeFigureOut">
              <a:rPr lang="en-SG" smtClean="0"/>
              <a:t>2/9/2023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6D1E1-565D-DA7F-755D-544F8D4B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D5862-24E3-02C6-B246-A3F2BB66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4467-6047-4F63-B7AC-02C8306F2C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126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4CFB-A93E-F635-B19E-93D58B65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42A94-18BF-94CD-13E6-B4C8378F1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DA828-CF4D-725A-A742-651225D21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1431E-9DC2-1179-6309-F6698D6E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64A3-4E6A-4947-BF1D-184FF00F74F9}" type="datetimeFigureOut">
              <a:rPr lang="en-SG" smtClean="0"/>
              <a:t>2/9/2023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C7B94-C9D3-D962-67E7-54855F46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07975-ED19-6FEA-70AD-EC66EA41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4467-6047-4F63-B7AC-02C8306F2C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314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8672F-774F-7084-8387-1EC7B382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E21C8-C5D3-7D24-5797-FAC25E27E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3203-AE2E-1BD6-A788-8265963C6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164A3-4E6A-4947-BF1D-184FF00F74F9}" type="datetimeFigureOut">
              <a:rPr lang="en-SG" smtClean="0"/>
              <a:t>2/9/2023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C0EFB-A201-7F1F-4B01-FE12BA8B6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4FF62-8FF9-8980-7471-80F84C312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4467-6047-4F63-B7AC-02C8306F2C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113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974F-431B-8416-9527-99CF2274F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140A7-DE88-297F-8382-9325AA9B9C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A294D-51C3-4517-7E3F-C4BD129B9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43" y="312902"/>
            <a:ext cx="11839577" cy="610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87AA-ED55-819E-2E0F-8DDABCCA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25E17-B25B-359A-8B5F-B99847F4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2767D-5962-66C0-4201-C93B35EF8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24" y="0"/>
            <a:ext cx="11366716" cy="639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3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</dc:creator>
  <cp:lastModifiedBy>c</cp:lastModifiedBy>
  <cp:revision>1</cp:revision>
  <dcterms:created xsi:type="dcterms:W3CDTF">2023-09-02T10:36:14Z</dcterms:created>
  <dcterms:modified xsi:type="dcterms:W3CDTF">2023-09-02T10:37:37Z</dcterms:modified>
</cp:coreProperties>
</file>