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D9406-CE7F-4754-B7BB-B267F69467DC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D978E-24F4-46EC-B92C-05C6442D3A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23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 Launch Yr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Net Benefit ($) against FTE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Bottom 5 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FTE by Franchise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Click to select page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 Proj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 Stage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 Franchise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 Launch Yr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Net Benefit by Franchise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 Launch Yr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A3A44-A3BF-2EDC-F4E7-91183A41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3" y="370088"/>
            <a:ext cx="11736153" cy="64879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180</Words>
  <Application>Microsoft Office PowerPoint</Application>
  <PresentationFormat>Widescreen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c</cp:lastModifiedBy>
  <cp:revision>5</cp:revision>
  <dcterms:created xsi:type="dcterms:W3CDTF">2016-09-04T11:54:55Z</dcterms:created>
  <dcterms:modified xsi:type="dcterms:W3CDTF">2023-09-02T10:32:38Z</dcterms:modified>
</cp:coreProperties>
</file>