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3" r:id="rId6"/>
    <p:sldId id="265" r:id="rId7"/>
    <p:sldId id="264" r:id="rId8"/>
    <p:sldId id="268" r:id="rId9"/>
    <p:sldId id="26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35" autoAdjust="0"/>
    <p:restoredTop sz="94660"/>
  </p:normalViewPr>
  <p:slideViewPr>
    <p:cSldViewPr snapToGrid="0">
      <p:cViewPr>
        <p:scale>
          <a:sx n="33" d="100"/>
          <a:sy n="33" d="100"/>
        </p:scale>
        <p:origin x="1842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652E31A-86FB-4982-96DE-97707D72F9D1}" type="datetimeFigureOut">
              <a:rPr lang="en-CA" smtClean="0"/>
              <a:t>2019-03-16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41A950A-D3EC-4690-9CE4-2836F9296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841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31A-86FB-4982-96DE-97707D72F9D1}" type="datetimeFigureOut">
              <a:rPr lang="en-CA" smtClean="0"/>
              <a:t>2019-03-16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950A-D3EC-4690-9CE4-2836F9296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594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31A-86FB-4982-96DE-97707D72F9D1}" type="datetimeFigureOut">
              <a:rPr lang="en-CA" smtClean="0"/>
              <a:t>2019-03-16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950A-D3EC-4690-9CE4-2836F9296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749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31A-86FB-4982-96DE-97707D72F9D1}" type="datetimeFigureOut">
              <a:rPr lang="en-CA" smtClean="0"/>
              <a:t>2019-03-16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950A-D3EC-4690-9CE4-2836F9296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621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31A-86FB-4982-96DE-97707D72F9D1}" type="datetimeFigureOut">
              <a:rPr lang="en-CA" smtClean="0"/>
              <a:t>2019-03-16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950A-D3EC-4690-9CE4-2836F9296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50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31A-86FB-4982-96DE-97707D72F9D1}" type="datetimeFigureOut">
              <a:rPr lang="en-CA" smtClean="0"/>
              <a:t>2019-03-16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950A-D3EC-4690-9CE4-2836F9296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6922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31A-86FB-4982-96DE-97707D72F9D1}" type="datetimeFigureOut">
              <a:rPr lang="en-CA" smtClean="0"/>
              <a:t>2019-03-16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950A-D3EC-4690-9CE4-2836F9296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5464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652E31A-86FB-4982-96DE-97707D72F9D1}" type="datetimeFigureOut">
              <a:rPr lang="en-CA" smtClean="0"/>
              <a:t>2019-03-16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950A-D3EC-4690-9CE4-2836F9296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706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652E31A-86FB-4982-96DE-97707D72F9D1}" type="datetimeFigureOut">
              <a:rPr lang="en-CA" smtClean="0"/>
              <a:t>2019-03-16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950A-D3EC-4690-9CE4-2836F9296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49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31A-86FB-4982-96DE-97707D72F9D1}" type="datetimeFigureOut">
              <a:rPr lang="en-CA" smtClean="0"/>
              <a:t>2019-03-16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950A-D3EC-4690-9CE4-2836F9296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77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31A-86FB-4982-96DE-97707D72F9D1}" type="datetimeFigureOut">
              <a:rPr lang="en-CA" smtClean="0"/>
              <a:t>2019-03-16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950A-D3EC-4690-9CE4-2836F9296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5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31A-86FB-4982-96DE-97707D72F9D1}" type="datetimeFigureOut">
              <a:rPr lang="en-CA" smtClean="0"/>
              <a:t>2019-03-16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950A-D3EC-4690-9CE4-2836F9296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967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31A-86FB-4982-96DE-97707D72F9D1}" type="datetimeFigureOut">
              <a:rPr lang="en-CA" smtClean="0"/>
              <a:t>2019-03-16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950A-D3EC-4690-9CE4-2836F9296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4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31A-86FB-4982-96DE-97707D72F9D1}" type="datetimeFigureOut">
              <a:rPr lang="en-CA" smtClean="0"/>
              <a:t>2019-03-16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950A-D3EC-4690-9CE4-2836F9296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150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31A-86FB-4982-96DE-97707D72F9D1}" type="datetimeFigureOut">
              <a:rPr lang="en-CA" smtClean="0"/>
              <a:t>2019-03-16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950A-D3EC-4690-9CE4-2836F9296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265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31A-86FB-4982-96DE-97707D72F9D1}" type="datetimeFigureOut">
              <a:rPr lang="en-CA" smtClean="0"/>
              <a:t>2019-03-16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950A-D3EC-4690-9CE4-2836F9296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7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31A-86FB-4982-96DE-97707D72F9D1}" type="datetimeFigureOut">
              <a:rPr lang="en-CA" smtClean="0"/>
              <a:t>2019-03-16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950A-D3EC-4690-9CE4-2836F9296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97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652E31A-86FB-4982-96DE-97707D72F9D1}" type="datetimeFigureOut">
              <a:rPr lang="en-CA" smtClean="0"/>
              <a:t>2019-03-16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41A950A-D3EC-4690-9CE4-2836F9296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97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7470" y="1227717"/>
            <a:ext cx="1533739" cy="476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57441" y="1227717"/>
            <a:ext cx="1533739" cy="47631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1180" y="1227717"/>
            <a:ext cx="1533739" cy="47631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1151" y="1227717"/>
            <a:ext cx="1533739" cy="47631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2501" y="1137569"/>
            <a:ext cx="1533739" cy="47631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71093" y="1227718"/>
            <a:ext cx="1533739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3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5900" y="2639348"/>
            <a:ext cx="9779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00" dirty="0" smtClean="0"/>
              <a:t>History</a:t>
            </a:r>
          </a:p>
          <a:p>
            <a:r>
              <a:rPr lang="en-CA" sz="700" dirty="0" smtClean="0"/>
              <a:t>Hobbies</a:t>
            </a:r>
          </a:p>
          <a:p>
            <a:r>
              <a:rPr lang="en-CA" sz="700" dirty="0" smtClean="0"/>
              <a:t>Home</a:t>
            </a:r>
          </a:p>
          <a:p>
            <a:r>
              <a:rPr lang="en-CA" sz="700" dirty="0" smtClean="0"/>
              <a:t>Horror</a:t>
            </a:r>
          </a:p>
          <a:p>
            <a:r>
              <a:rPr lang="en-CA" sz="700" dirty="0" smtClean="0"/>
              <a:t>Humor</a:t>
            </a:r>
          </a:p>
          <a:p>
            <a:r>
              <a:rPr lang="en-CA" sz="700" dirty="0" smtClean="0"/>
              <a:t>Industries</a:t>
            </a:r>
          </a:p>
          <a:p>
            <a:r>
              <a:rPr lang="en-CA" sz="700" dirty="0" smtClean="0"/>
              <a:t>International</a:t>
            </a:r>
          </a:p>
          <a:p>
            <a:r>
              <a:rPr lang="en-CA" sz="700" dirty="0" smtClean="0"/>
              <a:t>Kids</a:t>
            </a:r>
          </a:p>
          <a:p>
            <a:r>
              <a:rPr lang="en-CA" sz="700" dirty="0" smtClean="0"/>
              <a:t>Language</a:t>
            </a:r>
          </a:p>
          <a:p>
            <a:r>
              <a:rPr lang="en-CA" sz="700" dirty="0" smtClean="0"/>
              <a:t>Literature</a:t>
            </a:r>
          </a:p>
          <a:p>
            <a:r>
              <a:rPr lang="en-CA" sz="700" dirty="0" smtClean="0"/>
              <a:t>Medical</a:t>
            </a:r>
          </a:p>
          <a:p>
            <a:r>
              <a:rPr lang="en-CA" sz="700" dirty="0" smtClean="0"/>
              <a:t>Military</a:t>
            </a:r>
          </a:p>
          <a:p>
            <a:r>
              <a:rPr lang="en-CA" sz="700" dirty="0" smtClean="0"/>
              <a:t>Movies</a:t>
            </a:r>
          </a:p>
          <a:p>
            <a:r>
              <a:rPr lang="en-CA" sz="700" dirty="0" smtClean="0"/>
              <a:t>Music</a:t>
            </a:r>
          </a:p>
          <a:p>
            <a:r>
              <a:rPr lang="en-CA" sz="700" dirty="0" smtClean="0"/>
              <a:t>Mysteries</a:t>
            </a:r>
          </a:p>
          <a:p>
            <a:r>
              <a:rPr lang="en-CA" sz="700" dirty="0" smtClean="0"/>
              <a:t>Painting</a:t>
            </a:r>
          </a:p>
          <a:p>
            <a:r>
              <a:rPr lang="en-CA" sz="700" dirty="0" smtClean="0"/>
              <a:t>Parenting</a:t>
            </a:r>
          </a:p>
          <a:p>
            <a:r>
              <a:rPr lang="en-CA" sz="700" dirty="0" smtClean="0"/>
              <a:t>Photography</a:t>
            </a:r>
          </a:p>
          <a:p>
            <a:r>
              <a:rPr lang="en-CA" sz="700" dirty="0" smtClean="0"/>
              <a:t>Poetry</a:t>
            </a:r>
          </a:p>
          <a:p>
            <a:r>
              <a:rPr lang="en-CA" sz="700" dirty="0" smtClean="0"/>
              <a:t>Religion</a:t>
            </a:r>
          </a:p>
          <a:p>
            <a:r>
              <a:rPr lang="en-CA" sz="700" dirty="0" smtClean="0"/>
              <a:t>Romance</a:t>
            </a:r>
          </a:p>
          <a:p>
            <a:r>
              <a:rPr lang="en-CA" sz="700" dirty="0" smtClean="0"/>
              <a:t>Sciences</a:t>
            </a:r>
          </a:p>
          <a:p>
            <a:r>
              <a:rPr lang="en-CA" sz="700" dirty="0" smtClean="0"/>
              <a:t>Sculpture</a:t>
            </a:r>
          </a:p>
          <a:p>
            <a:r>
              <a:rPr lang="en-CA" sz="700" dirty="0" smtClean="0"/>
              <a:t>Social Skills</a:t>
            </a:r>
          </a:p>
          <a:p>
            <a:r>
              <a:rPr lang="en-CA" sz="700" dirty="0" smtClean="0"/>
              <a:t>Sports</a:t>
            </a:r>
          </a:p>
          <a:p>
            <a:r>
              <a:rPr lang="en-CA" sz="700" dirty="0" smtClean="0"/>
              <a:t>Travel</a:t>
            </a:r>
            <a:endParaRPr lang="en-CA" sz="700" dirty="0"/>
          </a:p>
        </p:txBody>
      </p:sp>
      <p:sp>
        <p:nvSpPr>
          <p:cNvPr id="3" name="Rectangle 2"/>
          <p:cNvSpPr/>
          <p:nvPr/>
        </p:nvSpPr>
        <p:spPr>
          <a:xfrm>
            <a:off x="1790700" y="2639348"/>
            <a:ext cx="9652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00" dirty="0" smtClean="0"/>
              <a:t>Agricultural</a:t>
            </a:r>
          </a:p>
          <a:p>
            <a:r>
              <a:rPr lang="en-CA" sz="700" dirty="0" smtClean="0"/>
              <a:t>Anatomy</a:t>
            </a:r>
          </a:p>
          <a:p>
            <a:r>
              <a:rPr lang="en-CA" sz="700" dirty="0" smtClean="0"/>
              <a:t>Art</a:t>
            </a:r>
          </a:p>
          <a:p>
            <a:r>
              <a:rPr lang="en-CA" sz="700" dirty="0" smtClean="0"/>
              <a:t>Anthologies</a:t>
            </a:r>
          </a:p>
          <a:p>
            <a:r>
              <a:rPr lang="en-CA" sz="700" dirty="0" smtClean="0"/>
              <a:t>Astronomy</a:t>
            </a:r>
          </a:p>
          <a:p>
            <a:r>
              <a:rPr lang="en-CA" sz="700" dirty="0" smtClean="0"/>
              <a:t>Biographies</a:t>
            </a:r>
          </a:p>
          <a:p>
            <a:r>
              <a:rPr lang="en-CA" sz="700" dirty="0" smtClean="0"/>
              <a:t>Biology</a:t>
            </a:r>
          </a:p>
          <a:p>
            <a:r>
              <a:rPr lang="en-CA" sz="700" dirty="0" smtClean="0"/>
              <a:t>Careers</a:t>
            </a:r>
          </a:p>
          <a:p>
            <a:r>
              <a:rPr lang="en-CA" sz="700" dirty="0" smtClean="0"/>
              <a:t>Comics</a:t>
            </a:r>
          </a:p>
          <a:p>
            <a:r>
              <a:rPr lang="en-CA" sz="700" dirty="0" smtClean="0"/>
              <a:t>Computer</a:t>
            </a:r>
          </a:p>
          <a:p>
            <a:r>
              <a:rPr lang="en-CA" sz="700" dirty="0" smtClean="0"/>
              <a:t>Cooking</a:t>
            </a:r>
          </a:p>
          <a:p>
            <a:r>
              <a:rPr lang="en-CA" sz="700" dirty="0" smtClean="0"/>
              <a:t>Criticism</a:t>
            </a:r>
          </a:p>
          <a:p>
            <a:r>
              <a:rPr lang="en-CA" sz="700" dirty="0" smtClean="0"/>
              <a:t>Databases</a:t>
            </a:r>
          </a:p>
          <a:p>
            <a:r>
              <a:rPr lang="en-CA" sz="700" dirty="0" smtClean="0"/>
              <a:t>Dentistry</a:t>
            </a:r>
          </a:p>
          <a:p>
            <a:r>
              <a:rPr lang="en-CA" sz="700" dirty="0" smtClean="0"/>
              <a:t>Dictionaries</a:t>
            </a:r>
          </a:p>
          <a:p>
            <a:r>
              <a:rPr lang="en-CA" sz="700" dirty="0" smtClean="0"/>
              <a:t>Economics</a:t>
            </a:r>
          </a:p>
          <a:p>
            <a:r>
              <a:rPr lang="en-CA" sz="700" dirty="0" smtClean="0"/>
              <a:t>Education</a:t>
            </a:r>
          </a:p>
          <a:p>
            <a:r>
              <a:rPr lang="en-CA" sz="700" dirty="0" smtClean="0"/>
              <a:t>Ethnic &amp; Cultural</a:t>
            </a:r>
          </a:p>
          <a:p>
            <a:r>
              <a:rPr lang="en-CA" sz="700" dirty="0" smtClean="0"/>
              <a:t>Family</a:t>
            </a:r>
          </a:p>
          <a:p>
            <a:r>
              <a:rPr lang="en-CA" sz="700" dirty="0" smtClean="0"/>
              <a:t>Fiction</a:t>
            </a:r>
          </a:p>
          <a:p>
            <a:r>
              <a:rPr lang="en-CA" sz="700" dirty="0" smtClean="0"/>
              <a:t>Finance</a:t>
            </a:r>
          </a:p>
          <a:p>
            <a:r>
              <a:rPr lang="en-CA" sz="700" dirty="0" smtClean="0"/>
              <a:t>Fitness</a:t>
            </a:r>
          </a:p>
          <a:p>
            <a:r>
              <a:rPr lang="en-CA" sz="700" dirty="0" smtClean="0"/>
              <a:t>Games</a:t>
            </a:r>
          </a:p>
          <a:p>
            <a:r>
              <a:rPr lang="en-CA" sz="700" dirty="0" smtClean="0"/>
              <a:t>Garden</a:t>
            </a:r>
          </a:p>
          <a:p>
            <a:r>
              <a:rPr lang="en-CA" sz="700" dirty="0" smtClean="0"/>
              <a:t>Health</a:t>
            </a:r>
          </a:p>
          <a:p>
            <a:r>
              <a:rPr lang="en-CA" sz="700" dirty="0" smtClean="0"/>
              <a:t>Historical</a:t>
            </a:r>
            <a:endParaRPr lang="en-CA" sz="700" dirty="0"/>
          </a:p>
        </p:txBody>
      </p:sp>
    </p:spTree>
    <p:extLst>
      <p:ext uri="{BB962C8B-B14F-4D97-AF65-F5344CB8AC3E}">
        <p14:creationId xmlns:p14="http://schemas.microsoft.com/office/powerpoint/2010/main" val="21517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8727" y="1073170"/>
            <a:ext cx="1533739" cy="47631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3024" y="2126884"/>
            <a:ext cx="720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A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37061" y="1073170"/>
            <a:ext cx="1533739" cy="47631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1358" y="2126884"/>
            <a:ext cx="720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B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75395" y="1073170"/>
            <a:ext cx="1533739" cy="47631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79692" y="2126884"/>
            <a:ext cx="720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C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13729" y="1073170"/>
            <a:ext cx="1533739" cy="47631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18026" y="2126884"/>
            <a:ext cx="720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D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52063" y="1073170"/>
            <a:ext cx="1533739" cy="47631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56360" y="2126884"/>
            <a:ext cx="720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E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90397" y="1073170"/>
            <a:ext cx="1533739" cy="47631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94694" y="2126884"/>
            <a:ext cx="720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F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28731" y="1073170"/>
            <a:ext cx="1533739" cy="47631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533028" y="2126884"/>
            <a:ext cx="720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G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67065" y="1073170"/>
            <a:ext cx="1533739" cy="476316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371362" y="2126884"/>
            <a:ext cx="720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H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5399" y="1073170"/>
            <a:ext cx="1533739" cy="476316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209696" y="2126884"/>
            <a:ext cx="720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I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43733" y="1073170"/>
            <a:ext cx="1533739" cy="476316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048030" y="2126884"/>
            <a:ext cx="720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J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82067" y="1073170"/>
            <a:ext cx="1533739" cy="476316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886364" y="2126884"/>
            <a:ext cx="720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K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20401" y="1073170"/>
            <a:ext cx="1533739" cy="476316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724698" y="2126884"/>
            <a:ext cx="720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L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58735" y="1073170"/>
            <a:ext cx="1533739" cy="476316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563032" y="2126884"/>
            <a:ext cx="720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M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97069" y="1073170"/>
            <a:ext cx="1533739" cy="476316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1401366" y="2126884"/>
            <a:ext cx="720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N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35403" y="1073170"/>
            <a:ext cx="1533739" cy="476316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2239700" y="2126884"/>
            <a:ext cx="720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O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973737" y="1073170"/>
            <a:ext cx="1533739" cy="476316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3078034" y="2126884"/>
            <a:ext cx="720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P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12071" y="1073170"/>
            <a:ext cx="1533739" cy="476316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3916368" y="2126884"/>
            <a:ext cx="720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Q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50405" y="1073170"/>
            <a:ext cx="1533739" cy="476316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4754702" y="2126884"/>
            <a:ext cx="720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R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88739" y="1073170"/>
            <a:ext cx="1533739" cy="476316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5593036" y="2126884"/>
            <a:ext cx="720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S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27073" y="1073170"/>
            <a:ext cx="1533739" cy="476316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6431370" y="2126884"/>
            <a:ext cx="720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T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165407" y="1073170"/>
            <a:ext cx="1533739" cy="476316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7269704" y="2126884"/>
            <a:ext cx="720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U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003741" y="1073170"/>
            <a:ext cx="1533739" cy="476316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8108038" y="2126884"/>
            <a:ext cx="720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V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842075" y="1073170"/>
            <a:ext cx="1533739" cy="476316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8946372" y="2126884"/>
            <a:ext cx="720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W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680409" y="1073170"/>
            <a:ext cx="1533739" cy="476316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9784706" y="2126884"/>
            <a:ext cx="720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X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518743" y="1073170"/>
            <a:ext cx="1533739" cy="476316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20623040" y="2126884"/>
            <a:ext cx="720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Y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357066" y="1073170"/>
            <a:ext cx="1533739" cy="476316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1461363" y="2126884"/>
            <a:ext cx="720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Z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61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8727" y="1073170"/>
            <a:ext cx="1533739" cy="47631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3024" y="2126884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A</a:t>
            </a:r>
            <a:endParaRPr lang="en-CA" sz="8000" dirty="0">
              <a:solidFill>
                <a:schemeClr val="accent4">
                  <a:lumMod val="20000"/>
                  <a:lumOff val="8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37061" y="1073170"/>
            <a:ext cx="1533739" cy="47631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1358" y="2126884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B</a:t>
            </a:r>
            <a:endParaRPr lang="en-CA" sz="8000" dirty="0">
              <a:solidFill>
                <a:schemeClr val="accent4">
                  <a:lumMod val="20000"/>
                  <a:lumOff val="8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75395" y="1073170"/>
            <a:ext cx="1533739" cy="47631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79692" y="2126884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C</a:t>
            </a:r>
            <a:endParaRPr lang="en-CA" sz="8000" dirty="0">
              <a:solidFill>
                <a:schemeClr val="accent4">
                  <a:lumMod val="20000"/>
                  <a:lumOff val="8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13729" y="1073170"/>
            <a:ext cx="1533739" cy="47631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18026" y="2126884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D</a:t>
            </a:r>
            <a:endParaRPr lang="en-CA" sz="8000" dirty="0">
              <a:solidFill>
                <a:schemeClr val="accent4">
                  <a:lumMod val="20000"/>
                  <a:lumOff val="8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52063" y="1073170"/>
            <a:ext cx="1533739" cy="47631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56360" y="2126884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E</a:t>
            </a:r>
            <a:endParaRPr lang="en-CA" sz="8000" dirty="0">
              <a:solidFill>
                <a:schemeClr val="accent4">
                  <a:lumMod val="20000"/>
                  <a:lumOff val="8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90397" y="1073170"/>
            <a:ext cx="1533739" cy="47631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94694" y="2126884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F</a:t>
            </a:r>
            <a:endParaRPr lang="en-CA" sz="8000" dirty="0">
              <a:solidFill>
                <a:schemeClr val="accent4">
                  <a:lumMod val="20000"/>
                  <a:lumOff val="8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28731" y="1073170"/>
            <a:ext cx="1533739" cy="47631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533028" y="2126884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G</a:t>
            </a:r>
            <a:endParaRPr lang="en-CA" sz="8000" dirty="0">
              <a:solidFill>
                <a:schemeClr val="accent4">
                  <a:lumMod val="20000"/>
                  <a:lumOff val="8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67065" y="1073170"/>
            <a:ext cx="1533739" cy="476316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371362" y="2126884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H</a:t>
            </a:r>
            <a:endParaRPr lang="en-CA" sz="8000" dirty="0">
              <a:solidFill>
                <a:schemeClr val="accent4">
                  <a:lumMod val="20000"/>
                  <a:lumOff val="8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5399" y="1073170"/>
            <a:ext cx="1533739" cy="476316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209696" y="2126884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I</a:t>
            </a:r>
            <a:endParaRPr lang="en-CA" sz="8000" dirty="0">
              <a:solidFill>
                <a:schemeClr val="accent4">
                  <a:lumMod val="20000"/>
                  <a:lumOff val="8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43733" y="1073170"/>
            <a:ext cx="1533739" cy="476316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048030" y="2126884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J</a:t>
            </a:r>
            <a:endParaRPr lang="en-CA" sz="8000" dirty="0">
              <a:solidFill>
                <a:schemeClr val="accent4">
                  <a:lumMod val="20000"/>
                  <a:lumOff val="8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82067" y="1073170"/>
            <a:ext cx="1533739" cy="476316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886364" y="2126884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K</a:t>
            </a:r>
            <a:endParaRPr lang="en-CA" sz="8000" dirty="0">
              <a:solidFill>
                <a:schemeClr val="accent4">
                  <a:lumMod val="20000"/>
                  <a:lumOff val="8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20401" y="1073170"/>
            <a:ext cx="1533739" cy="476316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724698" y="2126884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L</a:t>
            </a:r>
            <a:endParaRPr lang="en-CA" sz="8000" dirty="0">
              <a:solidFill>
                <a:schemeClr val="accent4">
                  <a:lumMod val="20000"/>
                  <a:lumOff val="8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58735" y="1073170"/>
            <a:ext cx="1533739" cy="476316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563032" y="2126884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M</a:t>
            </a:r>
            <a:endParaRPr lang="en-CA" sz="8000" dirty="0">
              <a:solidFill>
                <a:schemeClr val="accent4">
                  <a:lumMod val="20000"/>
                  <a:lumOff val="8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97069" y="1073170"/>
            <a:ext cx="1533739" cy="476316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1401366" y="2126884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N</a:t>
            </a:r>
            <a:endParaRPr lang="en-CA" sz="8000" dirty="0">
              <a:solidFill>
                <a:schemeClr val="accent4">
                  <a:lumMod val="20000"/>
                  <a:lumOff val="8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35403" y="1073170"/>
            <a:ext cx="1533739" cy="476316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2239700" y="2126884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O</a:t>
            </a:r>
            <a:endParaRPr lang="en-CA" sz="8000" dirty="0">
              <a:solidFill>
                <a:schemeClr val="accent4">
                  <a:lumMod val="20000"/>
                  <a:lumOff val="8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973737" y="1073170"/>
            <a:ext cx="1533739" cy="476316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3078034" y="2126884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P</a:t>
            </a:r>
            <a:endParaRPr lang="en-CA" sz="8000" dirty="0">
              <a:solidFill>
                <a:schemeClr val="accent4">
                  <a:lumMod val="20000"/>
                  <a:lumOff val="8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12071" y="1073170"/>
            <a:ext cx="1533739" cy="476316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3916368" y="2126884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Q</a:t>
            </a:r>
            <a:endParaRPr lang="en-CA" sz="8000" dirty="0">
              <a:solidFill>
                <a:schemeClr val="accent4">
                  <a:lumMod val="20000"/>
                  <a:lumOff val="8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50405" y="1073170"/>
            <a:ext cx="1533739" cy="476316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4754702" y="2126884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R</a:t>
            </a:r>
            <a:endParaRPr lang="en-CA" sz="8000" dirty="0">
              <a:solidFill>
                <a:schemeClr val="accent4">
                  <a:lumMod val="20000"/>
                  <a:lumOff val="8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88739" y="1073170"/>
            <a:ext cx="1533739" cy="476316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5593036" y="2126884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S</a:t>
            </a:r>
            <a:endParaRPr lang="en-CA" sz="8000" dirty="0">
              <a:solidFill>
                <a:schemeClr val="accent4">
                  <a:lumMod val="20000"/>
                  <a:lumOff val="8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27073" y="1073170"/>
            <a:ext cx="1533739" cy="476316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6431370" y="2126884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T</a:t>
            </a:r>
            <a:endParaRPr lang="en-CA" sz="8000" dirty="0">
              <a:solidFill>
                <a:schemeClr val="accent4">
                  <a:lumMod val="20000"/>
                  <a:lumOff val="8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165407" y="1073170"/>
            <a:ext cx="1533739" cy="476316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7269704" y="2126884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U</a:t>
            </a:r>
            <a:endParaRPr lang="en-CA" sz="8000" dirty="0">
              <a:solidFill>
                <a:schemeClr val="accent4">
                  <a:lumMod val="20000"/>
                  <a:lumOff val="8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003741" y="1073170"/>
            <a:ext cx="1533739" cy="476316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8108038" y="2126884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V</a:t>
            </a:r>
            <a:endParaRPr lang="en-CA" sz="8000" dirty="0">
              <a:solidFill>
                <a:schemeClr val="accent4">
                  <a:lumMod val="20000"/>
                  <a:lumOff val="8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842075" y="1073170"/>
            <a:ext cx="1533739" cy="476316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8946372" y="2126884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W</a:t>
            </a:r>
            <a:endParaRPr lang="en-CA" sz="8000" dirty="0">
              <a:solidFill>
                <a:schemeClr val="accent4">
                  <a:lumMod val="20000"/>
                  <a:lumOff val="8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680409" y="1073170"/>
            <a:ext cx="1533739" cy="476316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9784706" y="2126884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X</a:t>
            </a:r>
            <a:endParaRPr lang="en-CA" sz="8000" dirty="0">
              <a:solidFill>
                <a:schemeClr val="accent4">
                  <a:lumMod val="20000"/>
                  <a:lumOff val="8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518743" y="1073170"/>
            <a:ext cx="1533739" cy="476316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20623040" y="2126884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Y</a:t>
            </a:r>
            <a:endParaRPr lang="en-CA" sz="8000" dirty="0">
              <a:solidFill>
                <a:schemeClr val="accent4">
                  <a:lumMod val="20000"/>
                  <a:lumOff val="8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357066" y="1073170"/>
            <a:ext cx="1533739" cy="476316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1461363" y="2126884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Z</a:t>
            </a:r>
            <a:endParaRPr lang="en-CA" sz="8000" dirty="0">
              <a:solidFill>
                <a:schemeClr val="accent4">
                  <a:lumMod val="20000"/>
                  <a:lumOff val="80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7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8727" y="1073170"/>
            <a:ext cx="1533739" cy="47631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3024" y="2487835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A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37061" y="1073170"/>
            <a:ext cx="1533739" cy="47631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1358" y="2487835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B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75395" y="1073170"/>
            <a:ext cx="1533739" cy="47631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79692" y="2487835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C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13729" y="1073170"/>
            <a:ext cx="1533739" cy="47631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18026" y="2487835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D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52063" y="1073170"/>
            <a:ext cx="1533739" cy="47631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56360" y="2487835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E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90397" y="1073170"/>
            <a:ext cx="1533739" cy="47631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94694" y="2487835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F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28731" y="1073170"/>
            <a:ext cx="1533739" cy="47631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533028" y="2487835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G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67065" y="1073170"/>
            <a:ext cx="1533739" cy="476316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371362" y="2487835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H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5399" y="1073170"/>
            <a:ext cx="1533739" cy="476316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209696" y="2487835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I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43733" y="1073170"/>
            <a:ext cx="1533739" cy="476316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048030" y="2487835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J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82067" y="1073170"/>
            <a:ext cx="1533739" cy="476316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886364" y="2487835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K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20401" y="1073170"/>
            <a:ext cx="1533739" cy="476316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724698" y="2487835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L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58735" y="1073170"/>
            <a:ext cx="1533739" cy="476316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563032" y="2487835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M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97069" y="1073170"/>
            <a:ext cx="1533739" cy="476316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1401366" y="2487835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N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35403" y="1073170"/>
            <a:ext cx="1533739" cy="476316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2239700" y="2487835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O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973737" y="1073170"/>
            <a:ext cx="1533739" cy="476316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3078034" y="2487835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P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12071" y="1073170"/>
            <a:ext cx="1533739" cy="476316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3916368" y="2487835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Q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50405" y="1073170"/>
            <a:ext cx="1533739" cy="476316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4754702" y="2487835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R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88739" y="1073170"/>
            <a:ext cx="1533739" cy="476316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5593036" y="2487835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S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27073" y="1073170"/>
            <a:ext cx="1533739" cy="476316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6431370" y="2487835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T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165407" y="1073170"/>
            <a:ext cx="1533739" cy="476316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7269704" y="2487835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U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003741" y="1073170"/>
            <a:ext cx="1533739" cy="476316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8108038" y="2487835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V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842075" y="1073170"/>
            <a:ext cx="1533739" cy="476316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8946372" y="2487835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W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680409" y="1073170"/>
            <a:ext cx="1533739" cy="476316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9784706" y="2487835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X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518743" y="1073170"/>
            <a:ext cx="1533739" cy="476316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20623040" y="2487835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Y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357066" y="1073170"/>
            <a:ext cx="1533739" cy="476316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1461363" y="2487835"/>
            <a:ext cx="7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Z</a:t>
            </a:r>
            <a:endParaRPr lang="en-CA" sz="8000" dirty="0">
              <a:solidFill>
                <a:schemeClr val="accent4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4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8232" y="-4461382"/>
            <a:ext cx="6675549" cy="13826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50" dirty="0" smtClean="0"/>
              <a:t>A</a:t>
            </a:r>
          </a:p>
          <a:p>
            <a:r>
              <a:rPr lang="en-CA" sz="1050" dirty="0" smtClean="0"/>
              <a:t>Aboriginal Construction</a:t>
            </a:r>
          </a:p>
          <a:p>
            <a:r>
              <a:rPr lang="en-CA" sz="1050" dirty="0" smtClean="0"/>
              <a:t>Access</a:t>
            </a:r>
          </a:p>
          <a:p>
            <a:r>
              <a:rPr lang="en-CA" sz="1050" dirty="0" smtClean="0"/>
              <a:t>Accounting</a:t>
            </a:r>
          </a:p>
          <a:p>
            <a:r>
              <a:rPr lang="en-CA" sz="1050" dirty="0" smtClean="0"/>
              <a:t>Activity Assistant</a:t>
            </a:r>
          </a:p>
          <a:p>
            <a:r>
              <a:rPr lang="en-CA" sz="1050" dirty="0" smtClean="0"/>
              <a:t>Adult Basic Education (ABE) Upgrading</a:t>
            </a:r>
          </a:p>
          <a:p>
            <a:r>
              <a:rPr lang="en-CA" sz="1050" dirty="0" smtClean="0"/>
              <a:t>Aluminum Boat Building</a:t>
            </a:r>
          </a:p>
          <a:p>
            <a:r>
              <a:rPr lang="en-CA" sz="1050" dirty="0" smtClean="0"/>
              <a:t>Anthropology</a:t>
            </a:r>
          </a:p>
          <a:p>
            <a:r>
              <a:rPr lang="en-CA" sz="1050" dirty="0" smtClean="0"/>
              <a:t>Applied Business Technology</a:t>
            </a:r>
          </a:p>
          <a:p>
            <a:r>
              <a:rPr lang="en-CA" sz="1050" dirty="0" smtClean="0"/>
              <a:t>Art and Design</a:t>
            </a:r>
          </a:p>
          <a:p>
            <a:r>
              <a:rPr lang="en-CA" sz="1050" dirty="0" smtClean="0"/>
              <a:t>Asian Studies</a:t>
            </a:r>
          </a:p>
          <a:p>
            <a:r>
              <a:rPr lang="en-CA" sz="1050" dirty="0" smtClean="0"/>
              <a:t>Astronomy</a:t>
            </a:r>
          </a:p>
          <a:p>
            <a:r>
              <a:rPr lang="en-CA" sz="1050" dirty="0" smtClean="0"/>
              <a:t>Automotive Service Technician</a:t>
            </a:r>
          </a:p>
          <a:p>
            <a:r>
              <a:rPr lang="en-CA" sz="1050" dirty="0" smtClean="0"/>
              <a:t>B</a:t>
            </a:r>
          </a:p>
          <a:p>
            <a:r>
              <a:rPr lang="en-CA" sz="1050" dirty="0" smtClean="0"/>
              <a:t>Bachelor of Science in Nursing</a:t>
            </a:r>
          </a:p>
          <a:p>
            <a:r>
              <a:rPr lang="en-CA" sz="1050" dirty="0" smtClean="0"/>
              <a:t>BBA Enhancement</a:t>
            </a:r>
          </a:p>
          <a:p>
            <a:r>
              <a:rPr lang="en-CA" sz="1050" dirty="0" smtClean="0"/>
              <a:t>Biology</a:t>
            </a:r>
          </a:p>
          <a:p>
            <a:r>
              <a:rPr lang="en-CA" sz="1050" dirty="0" smtClean="0"/>
              <a:t>C</a:t>
            </a:r>
          </a:p>
          <a:p>
            <a:r>
              <a:rPr lang="en-CA" sz="1050" dirty="0" smtClean="0"/>
              <a:t>Carpentry</a:t>
            </a:r>
          </a:p>
          <a:p>
            <a:r>
              <a:rPr lang="en-CA" sz="1050" dirty="0" smtClean="0"/>
              <a:t>Chemistry</a:t>
            </a:r>
          </a:p>
          <a:p>
            <a:r>
              <a:rPr lang="en-CA" sz="1050" dirty="0" smtClean="0"/>
              <a:t>Child and Youth Care</a:t>
            </a:r>
          </a:p>
          <a:p>
            <a:r>
              <a:rPr lang="en-CA" sz="1050" dirty="0" smtClean="0"/>
              <a:t>Child and Youth Care First Nations</a:t>
            </a:r>
          </a:p>
          <a:p>
            <a:r>
              <a:rPr lang="en-CA" sz="1050" dirty="0" smtClean="0"/>
              <a:t>Chinese</a:t>
            </a:r>
          </a:p>
          <a:p>
            <a:r>
              <a:rPr lang="en-CA" sz="1050" dirty="0" smtClean="0"/>
              <a:t>Classics</a:t>
            </a:r>
          </a:p>
          <a:p>
            <a:r>
              <a:rPr lang="en-CA" sz="1050" dirty="0" smtClean="0"/>
              <a:t>Clemente</a:t>
            </a:r>
          </a:p>
          <a:p>
            <a:r>
              <a:rPr lang="en-CA" sz="1050" dirty="0" smtClean="0"/>
              <a:t>Community Health Promotion in Aboriginal Communities</a:t>
            </a:r>
          </a:p>
          <a:p>
            <a:r>
              <a:rPr lang="en-CA" sz="1050" dirty="0" smtClean="0"/>
              <a:t>Community Mental Health</a:t>
            </a:r>
          </a:p>
          <a:p>
            <a:r>
              <a:rPr lang="en-CA" sz="1050" dirty="0" smtClean="0"/>
              <a:t>Computing Science</a:t>
            </a:r>
          </a:p>
          <a:p>
            <a:r>
              <a:rPr lang="en-CA" sz="1050" dirty="0" smtClean="0"/>
              <a:t>Cook Training-Culinary Arts</a:t>
            </a:r>
          </a:p>
          <a:p>
            <a:r>
              <a:rPr lang="en-CA" sz="1050" dirty="0" smtClean="0"/>
              <a:t>Cooperative Entrepreneur Training</a:t>
            </a:r>
          </a:p>
          <a:p>
            <a:r>
              <a:rPr lang="en-CA" sz="1050" dirty="0" smtClean="0"/>
              <a:t>Creative Writing and Journalism</a:t>
            </a:r>
          </a:p>
          <a:p>
            <a:r>
              <a:rPr lang="en-CA" sz="1050" dirty="0" smtClean="0"/>
              <a:t>Criminology</a:t>
            </a:r>
          </a:p>
          <a:p>
            <a:r>
              <a:rPr lang="en-CA" sz="1050" dirty="0" smtClean="0"/>
              <a:t>D</a:t>
            </a:r>
          </a:p>
          <a:p>
            <a:r>
              <a:rPr lang="en-CA" sz="1050" dirty="0" smtClean="0"/>
              <a:t>Dental Assistant</a:t>
            </a:r>
          </a:p>
          <a:p>
            <a:r>
              <a:rPr lang="en-CA" sz="1050" dirty="0" smtClean="0"/>
              <a:t>Dental Hygiene</a:t>
            </a:r>
          </a:p>
          <a:p>
            <a:r>
              <a:rPr lang="en-CA" sz="1050" dirty="0" smtClean="0"/>
              <a:t>Digital Media</a:t>
            </a:r>
          </a:p>
          <a:p>
            <a:r>
              <a:rPr lang="en-CA" sz="1050" dirty="0" smtClean="0"/>
              <a:t>Disability Studies</a:t>
            </a:r>
          </a:p>
          <a:p>
            <a:r>
              <a:rPr lang="en-CA" sz="1050" dirty="0" smtClean="0"/>
              <a:t>E</a:t>
            </a:r>
          </a:p>
          <a:p>
            <a:r>
              <a:rPr lang="en-CA" sz="1050" dirty="0" smtClean="0"/>
              <a:t>Early Childhood Education and Care</a:t>
            </a:r>
          </a:p>
          <a:p>
            <a:r>
              <a:rPr lang="en-CA" sz="1050" dirty="0" smtClean="0"/>
              <a:t>Economics</a:t>
            </a:r>
          </a:p>
          <a:p>
            <a:r>
              <a:rPr lang="en-CA" sz="1050" dirty="0" smtClean="0"/>
              <a:t>Education</a:t>
            </a:r>
          </a:p>
          <a:p>
            <a:r>
              <a:rPr lang="en-CA" sz="1050" dirty="0" smtClean="0"/>
              <a:t>Education Assistant and Community Support</a:t>
            </a:r>
          </a:p>
          <a:p>
            <a:r>
              <a:rPr lang="en-CA" sz="1050" dirty="0" smtClean="0"/>
              <a:t>Electrician</a:t>
            </a:r>
          </a:p>
          <a:p>
            <a:r>
              <a:rPr lang="en-CA" sz="1050" dirty="0" smtClean="0"/>
              <a:t>Engineering</a:t>
            </a:r>
          </a:p>
          <a:p>
            <a:r>
              <a:rPr lang="en-CA" sz="1050" dirty="0" smtClean="0"/>
              <a:t>English</a:t>
            </a:r>
          </a:p>
          <a:p>
            <a:r>
              <a:rPr lang="en-CA" sz="1050" dirty="0" smtClean="0"/>
              <a:t>English as a Second Language</a:t>
            </a:r>
          </a:p>
          <a:p>
            <a:r>
              <a:rPr lang="en-CA" sz="1050" dirty="0" smtClean="0"/>
              <a:t>Essential Skills</a:t>
            </a:r>
          </a:p>
          <a:p>
            <a:r>
              <a:rPr lang="en-CA" sz="1050" dirty="0" smtClean="0"/>
              <a:t>Event Management Certificate</a:t>
            </a:r>
          </a:p>
          <a:p>
            <a:r>
              <a:rPr lang="en-CA" sz="1050" dirty="0" smtClean="0"/>
              <a:t>F</a:t>
            </a:r>
          </a:p>
          <a:p>
            <a:r>
              <a:rPr lang="en-CA" sz="1050" dirty="0" smtClean="0"/>
              <a:t>Film Studies</a:t>
            </a:r>
          </a:p>
          <a:p>
            <a:r>
              <a:rPr lang="en-CA" sz="1050" dirty="0" smtClean="0"/>
              <a:t>Finance</a:t>
            </a:r>
          </a:p>
          <a:p>
            <a:r>
              <a:rPr lang="en-CA" sz="1050" dirty="0" smtClean="0"/>
              <a:t>First Nations Housing Manager</a:t>
            </a:r>
          </a:p>
          <a:p>
            <a:r>
              <a:rPr lang="en-CA" sz="1050" dirty="0" smtClean="0"/>
              <a:t>First Nations Studies</a:t>
            </a:r>
          </a:p>
          <a:p>
            <a:r>
              <a:rPr lang="en-CA" sz="1050" dirty="0" smtClean="0"/>
              <a:t>Fisheries and Aquaculture</a:t>
            </a:r>
          </a:p>
          <a:p>
            <a:r>
              <a:rPr lang="en-CA" sz="1050" dirty="0" smtClean="0"/>
              <a:t>Forensic Accounting and Fraud Investigation</a:t>
            </a:r>
          </a:p>
          <a:p>
            <a:r>
              <a:rPr lang="en-CA" sz="1050" dirty="0" smtClean="0"/>
              <a:t>Forestry</a:t>
            </a:r>
          </a:p>
          <a:p>
            <a:r>
              <a:rPr lang="en-CA" sz="1050" dirty="0" smtClean="0"/>
              <a:t>Foundations for Success</a:t>
            </a:r>
          </a:p>
          <a:p>
            <a:r>
              <a:rPr lang="en-CA" sz="1050" dirty="0" smtClean="0"/>
              <a:t>French</a:t>
            </a:r>
          </a:p>
          <a:p>
            <a:r>
              <a:rPr lang="en-CA" sz="1050" dirty="0" smtClean="0"/>
              <a:t>G</a:t>
            </a:r>
          </a:p>
          <a:p>
            <a:r>
              <a:rPr lang="en-CA" sz="1050" dirty="0" smtClean="0"/>
              <a:t>Geography</a:t>
            </a:r>
          </a:p>
          <a:p>
            <a:r>
              <a:rPr lang="en-CA" sz="1050" dirty="0" smtClean="0"/>
              <a:t>Geology</a:t>
            </a:r>
          </a:p>
          <a:p>
            <a:r>
              <a:rPr lang="en-CA" sz="1050" dirty="0" smtClean="0"/>
              <a:t>Gerontology</a:t>
            </a:r>
          </a:p>
          <a:p>
            <a:r>
              <a:rPr lang="en-CA" sz="1050" dirty="0" smtClean="0"/>
              <a:t>Global Education Graduate Diploma</a:t>
            </a:r>
          </a:p>
          <a:p>
            <a:r>
              <a:rPr lang="en-CA" sz="1050" dirty="0" smtClean="0"/>
              <a:t>Global Studies</a:t>
            </a:r>
          </a:p>
          <a:p>
            <a:r>
              <a:rPr lang="en-CA" sz="1050" dirty="0" smtClean="0"/>
              <a:t>Graduate Certificate in Business</a:t>
            </a:r>
          </a:p>
          <a:p>
            <a:r>
              <a:rPr lang="en-CA" sz="1050" dirty="0" smtClean="0"/>
              <a:t>Graduate Diploma in International Trade</a:t>
            </a:r>
          </a:p>
          <a:p>
            <a:r>
              <a:rPr lang="en-CA" sz="1050" dirty="0" smtClean="0"/>
              <a:t>H</a:t>
            </a:r>
          </a:p>
          <a:p>
            <a:r>
              <a:rPr lang="en-CA" sz="1050" dirty="0" smtClean="0"/>
              <a:t>Hairdressing</a:t>
            </a:r>
          </a:p>
          <a:p>
            <a:r>
              <a:rPr lang="en-CA" sz="1050" dirty="0" smtClean="0"/>
              <a:t>Health and Human Services</a:t>
            </a:r>
          </a:p>
          <a:p>
            <a:r>
              <a:rPr lang="en-CA" sz="1050" dirty="0" smtClean="0"/>
              <a:t>Health Care Assistant</a:t>
            </a:r>
          </a:p>
          <a:p>
            <a:r>
              <a:rPr lang="en-CA" sz="1050" dirty="0" smtClean="0"/>
              <a:t>Health Services Administration in Long Term and Community Care (Distance Education program)</a:t>
            </a:r>
          </a:p>
          <a:p>
            <a:r>
              <a:rPr lang="en-CA" sz="1050" dirty="0" smtClean="0"/>
              <a:t>Heavy Equipment Operator Certificate</a:t>
            </a:r>
          </a:p>
          <a:p>
            <a:r>
              <a:rPr lang="en-CA" sz="1050" dirty="0" smtClean="0"/>
              <a:t>Heavy Equipment Operator Technician</a:t>
            </a:r>
          </a:p>
          <a:p>
            <a:r>
              <a:rPr lang="en-CA" sz="1050" dirty="0" smtClean="0"/>
              <a:t>Heavy Mechanical Trades Foundation</a:t>
            </a:r>
          </a:p>
          <a:p>
            <a:r>
              <a:rPr lang="en-CA" sz="1050" dirty="0" smtClean="0"/>
              <a:t>History</a:t>
            </a:r>
          </a:p>
          <a:p>
            <a:r>
              <a:rPr lang="en-CA" sz="1050" dirty="0" smtClean="0"/>
              <a:t>Horticulture</a:t>
            </a:r>
          </a:p>
          <a:p>
            <a:r>
              <a:rPr lang="en-CA" sz="1050" dirty="0" smtClean="0"/>
              <a:t>Hospitality Management</a:t>
            </a:r>
          </a:p>
          <a:p>
            <a:r>
              <a:rPr lang="en-CA" sz="1050" dirty="0" smtClean="0"/>
              <a:t>I</a:t>
            </a:r>
          </a:p>
          <a:p>
            <a:r>
              <a:rPr lang="en-CA" sz="1050" dirty="0" smtClean="0"/>
              <a:t>Inclusive Education (Special Education)</a:t>
            </a:r>
          </a:p>
          <a:p>
            <a:r>
              <a:rPr lang="en-CA" sz="1050" dirty="0" smtClean="0"/>
              <a:t>Indigenous Education and Career Exploration</a:t>
            </a:r>
          </a:p>
          <a:p>
            <a:r>
              <a:rPr lang="en-CA" sz="1050" dirty="0" smtClean="0"/>
              <a:t>Indigenous Learning and Recognition Portfolio</a:t>
            </a:r>
          </a:p>
          <a:p>
            <a:r>
              <a:rPr lang="en-CA" sz="1050" dirty="0" smtClean="0"/>
              <a:t>Information Technology and Applied Systems</a:t>
            </a:r>
          </a:p>
          <a:p>
            <a:r>
              <a:rPr lang="en-CA" sz="1050" dirty="0" smtClean="0"/>
              <a:t>Interdisciplinary Studies</a:t>
            </a:r>
          </a:p>
          <a:p>
            <a:r>
              <a:rPr lang="en-CA" sz="1050" dirty="0" smtClean="0"/>
              <a:t>Internship Preparation</a:t>
            </a:r>
          </a:p>
          <a:p>
            <a:r>
              <a:rPr lang="en-CA" sz="1050" dirty="0" smtClean="0"/>
              <a:t>Internships</a:t>
            </a:r>
          </a:p>
        </p:txBody>
      </p:sp>
      <p:sp>
        <p:nvSpPr>
          <p:cNvPr id="2" name="Rectangle 1"/>
          <p:cNvSpPr/>
          <p:nvPr/>
        </p:nvSpPr>
        <p:spPr>
          <a:xfrm>
            <a:off x="5768606" y="-2522389"/>
            <a:ext cx="6096000" cy="99488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050" dirty="0" smtClean="0"/>
              <a:t>J</a:t>
            </a:r>
          </a:p>
          <a:p>
            <a:r>
              <a:rPr lang="en-CA" sz="1050" dirty="0" smtClean="0"/>
              <a:t>Japanese</a:t>
            </a:r>
          </a:p>
          <a:p>
            <a:r>
              <a:rPr lang="en-CA" sz="1050" dirty="0" smtClean="0"/>
              <a:t>L</a:t>
            </a:r>
          </a:p>
          <a:p>
            <a:r>
              <a:rPr lang="en-CA" sz="1050" dirty="0" smtClean="0"/>
              <a:t>Language</a:t>
            </a:r>
          </a:p>
          <a:p>
            <a:r>
              <a:rPr lang="en-CA" sz="1050" dirty="0" smtClean="0"/>
              <a:t>Law</a:t>
            </a:r>
          </a:p>
          <a:p>
            <a:r>
              <a:rPr lang="en-CA" sz="1050" dirty="0" smtClean="0"/>
              <a:t>Leadership</a:t>
            </a:r>
          </a:p>
          <a:p>
            <a:r>
              <a:rPr lang="en-CA" sz="1050" dirty="0" smtClean="0"/>
              <a:t>Leadership and Disability Studies</a:t>
            </a:r>
          </a:p>
          <a:p>
            <a:r>
              <a:rPr lang="en-CA" sz="1050" dirty="0" smtClean="0"/>
              <a:t>Liberal Studies</a:t>
            </a:r>
          </a:p>
          <a:p>
            <a:r>
              <a:rPr lang="en-CA" sz="1050" dirty="0" smtClean="0"/>
              <a:t>Linguistics</a:t>
            </a:r>
          </a:p>
          <a:p>
            <a:r>
              <a:rPr lang="en-CA" sz="1050" dirty="0" smtClean="0"/>
              <a:t>M</a:t>
            </a:r>
          </a:p>
          <a:p>
            <a:r>
              <a:rPr lang="en-CA" sz="1050" dirty="0" smtClean="0"/>
              <a:t>Management</a:t>
            </a:r>
          </a:p>
          <a:p>
            <a:r>
              <a:rPr lang="en-CA" sz="1050" dirty="0" smtClean="0"/>
              <a:t>Management Skills</a:t>
            </a:r>
          </a:p>
          <a:p>
            <a:r>
              <a:rPr lang="en-CA" sz="1050" dirty="0" smtClean="0"/>
              <a:t>Marketing</a:t>
            </a:r>
          </a:p>
          <a:p>
            <a:r>
              <a:rPr lang="en-CA" sz="1050" dirty="0" smtClean="0"/>
              <a:t>Master of Arts in Sustainable Leisure Management</a:t>
            </a:r>
          </a:p>
          <a:p>
            <a:r>
              <a:rPr lang="en-CA" sz="1050" dirty="0" smtClean="0"/>
              <a:t>Master of Business Administration</a:t>
            </a:r>
          </a:p>
          <a:p>
            <a:r>
              <a:rPr lang="en-CA" sz="1050" dirty="0" smtClean="0"/>
              <a:t>Master of Community Planning</a:t>
            </a:r>
          </a:p>
          <a:p>
            <a:r>
              <a:rPr lang="en-CA" sz="1050" dirty="0" smtClean="0"/>
              <a:t>Master of Education in Educational Leadership</a:t>
            </a:r>
          </a:p>
          <a:p>
            <a:r>
              <a:rPr lang="en-CA" sz="1050" dirty="0" smtClean="0"/>
              <a:t>Master of Education in Special Education</a:t>
            </a:r>
          </a:p>
          <a:p>
            <a:r>
              <a:rPr lang="en-CA" sz="1050" dirty="0" smtClean="0"/>
              <a:t>Mathematics</a:t>
            </a:r>
          </a:p>
          <a:p>
            <a:r>
              <a:rPr lang="en-CA" sz="1050" dirty="0" smtClean="0"/>
              <a:t>Media Studies</a:t>
            </a:r>
          </a:p>
          <a:p>
            <a:r>
              <a:rPr lang="en-CA" sz="1050" dirty="0" smtClean="0"/>
              <a:t>Motorcycle &amp; Marine Technician</a:t>
            </a:r>
          </a:p>
          <a:p>
            <a:r>
              <a:rPr lang="en-CA" sz="1050" dirty="0" smtClean="0"/>
              <a:t>Music</a:t>
            </a:r>
          </a:p>
          <a:p>
            <a:r>
              <a:rPr lang="en-CA" sz="1050" dirty="0" smtClean="0"/>
              <a:t>N</a:t>
            </a:r>
          </a:p>
          <a:p>
            <a:r>
              <a:rPr lang="en-CA" sz="1050" dirty="0" smtClean="0"/>
              <a:t>Natural Resources Extension</a:t>
            </a:r>
          </a:p>
          <a:p>
            <a:r>
              <a:rPr lang="en-CA" sz="1050" dirty="0" smtClean="0"/>
              <a:t>O</a:t>
            </a:r>
          </a:p>
          <a:p>
            <a:r>
              <a:rPr lang="en-CA" sz="1050" dirty="0" smtClean="0"/>
              <a:t>Online Learning and Teaching</a:t>
            </a:r>
          </a:p>
          <a:p>
            <a:r>
              <a:rPr lang="en-CA" sz="1050" dirty="0" smtClean="0"/>
              <a:t>P</a:t>
            </a:r>
          </a:p>
          <a:p>
            <a:r>
              <a:rPr lang="en-CA" sz="1050" dirty="0" smtClean="0"/>
              <a:t>Philosophy</a:t>
            </a:r>
          </a:p>
          <a:p>
            <a:r>
              <a:rPr lang="en-CA" sz="1050" dirty="0" smtClean="0"/>
              <a:t>Physical Education</a:t>
            </a:r>
          </a:p>
          <a:p>
            <a:r>
              <a:rPr lang="en-CA" sz="1050" dirty="0" smtClean="0"/>
              <a:t>Physics</a:t>
            </a:r>
          </a:p>
          <a:p>
            <a:r>
              <a:rPr lang="en-CA" sz="1050" dirty="0" smtClean="0"/>
              <a:t>Political Studies</a:t>
            </a:r>
          </a:p>
          <a:p>
            <a:r>
              <a:rPr lang="en-CA" sz="1050" dirty="0" smtClean="0"/>
              <a:t>Power Engineering</a:t>
            </a:r>
          </a:p>
          <a:p>
            <a:r>
              <a:rPr lang="en-CA" sz="1050" dirty="0" smtClean="0"/>
              <a:t>Practical Nursing</a:t>
            </a:r>
          </a:p>
          <a:p>
            <a:r>
              <a:rPr lang="en-CA" sz="1050" dirty="0" smtClean="0"/>
              <a:t>Professional Baking and Pastry Arts</a:t>
            </a:r>
          </a:p>
          <a:p>
            <a:r>
              <a:rPr lang="en-CA" sz="1050" dirty="0" smtClean="0"/>
              <a:t>Psychology</a:t>
            </a:r>
          </a:p>
          <a:p>
            <a:r>
              <a:rPr lang="en-CA" sz="1050" dirty="0" smtClean="0"/>
              <a:t>Q</a:t>
            </a:r>
          </a:p>
          <a:p>
            <a:r>
              <a:rPr lang="en-CA" sz="1050" dirty="0" smtClean="0"/>
              <a:t>Quantitative Methods</a:t>
            </a:r>
          </a:p>
          <a:p>
            <a:r>
              <a:rPr lang="en-CA" sz="1050" dirty="0" smtClean="0"/>
              <a:t>R</a:t>
            </a:r>
          </a:p>
          <a:p>
            <a:r>
              <a:rPr lang="en-CA" sz="1050" dirty="0" smtClean="0"/>
              <a:t>Recreation and Sport Management</a:t>
            </a:r>
          </a:p>
          <a:p>
            <a:r>
              <a:rPr lang="en-CA" sz="1050" dirty="0" smtClean="0"/>
              <a:t>Refrigeration Air-Conditioning Mechanic</a:t>
            </a:r>
          </a:p>
          <a:p>
            <a:r>
              <a:rPr lang="en-CA" sz="1050" dirty="0" smtClean="0"/>
              <a:t>Religious Studies</a:t>
            </a:r>
          </a:p>
          <a:p>
            <a:r>
              <a:rPr lang="en-CA" sz="1050" dirty="0" smtClean="0"/>
              <a:t>Residential Building Maintenance Worker</a:t>
            </a:r>
          </a:p>
          <a:p>
            <a:r>
              <a:rPr lang="en-CA" sz="1050" dirty="0" smtClean="0"/>
              <a:t>Resource Management Officer</a:t>
            </a:r>
          </a:p>
          <a:p>
            <a:r>
              <a:rPr lang="en-CA" sz="1050" dirty="0" smtClean="0"/>
              <a:t>Road Building and Heavy Construction Equipment Operator</a:t>
            </a:r>
          </a:p>
          <a:p>
            <a:r>
              <a:rPr lang="en-CA" sz="1050" dirty="0" smtClean="0"/>
              <a:t>S</a:t>
            </a:r>
          </a:p>
          <a:p>
            <a:r>
              <a:rPr lang="en-CA" sz="1050" dirty="0" smtClean="0"/>
              <a:t>School and Community Support Worker</a:t>
            </a:r>
          </a:p>
          <a:p>
            <a:r>
              <a:rPr lang="en-CA" sz="1050" dirty="0" smtClean="0"/>
              <a:t>Science</a:t>
            </a:r>
          </a:p>
          <a:p>
            <a:r>
              <a:rPr lang="en-CA" sz="1050" dirty="0" smtClean="0"/>
              <a:t>Social Services</a:t>
            </a:r>
          </a:p>
          <a:p>
            <a:r>
              <a:rPr lang="en-CA" sz="1050" dirty="0" smtClean="0"/>
              <a:t>Social Work</a:t>
            </a:r>
          </a:p>
          <a:p>
            <a:r>
              <a:rPr lang="en-CA" sz="1050" dirty="0" smtClean="0"/>
              <a:t>Sociology</a:t>
            </a:r>
          </a:p>
          <a:p>
            <a:r>
              <a:rPr lang="en-CA" sz="1050" dirty="0" smtClean="0"/>
              <a:t>Spanish</a:t>
            </a:r>
          </a:p>
          <a:p>
            <a:r>
              <a:rPr lang="en-CA" sz="1050" dirty="0" smtClean="0"/>
              <a:t>Studies in Women and Gender</a:t>
            </a:r>
          </a:p>
          <a:p>
            <a:r>
              <a:rPr lang="en-CA" sz="1050" dirty="0" smtClean="0"/>
              <a:t>T</a:t>
            </a:r>
          </a:p>
          <a:p>
            <a:r>
              <a:rPr lang="en-CA" sz="1050" dirty="0" smtClean="0"/>
              <a:t>Teaching English as a Second or Foreign Language</a:t>
            </a:r>
          </a:p>
          <a:p>
            <a:r>
              <a:rPr lang="en-CA" sz="1050" dirty="0" smtClean="0"/>
              <a:t>Theatre</a:t>
            </a:r>
          </a:p>
          <a:p>
            <a:r>
              <a:rPr lang="en-CA" sz="1050" dirty="0" smtClean="0"/>
              <a:t>Thesis Research</a:t>
            </a:r>
          </a:p>
          <a:p>
            <a:r>
              <a:rPr lang="en-CA" sz="1050" dirty="0" smtClean="0"/>
              <a:t>Tourism Management</a:t>
            </a:r>
          </a:p>
          <a:p>
            <a:r>
              <a:rPr lang="en-CA" sz="1050" dirty="0" smtClean="0"/>
              <a:t>U</a:t>
            </a:r>
          </a:p>
          <a:p>
            <a:r>
              <a:rPr lang="en-CA" sz="1050" dirty="0" smtClean="0"/>
              <a:t>University 101</a:t>
            </a:r>
          </a:p>
          <a:p>
            <a:r>
              <a:rPr lang="en-CA" sz="1050" dirty="0" smtClean="0"/>
              <a:t>W</a:t>
            </a:r>
          </a:p>
          <a:p>
            <a:r>
              <a:rPr lang="en-CA" sz="1050" dirty="0" smtClean="0"/>
              <a:t>Welding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87834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8727" y="1961800"/>
            <a:ext cx="1533739" cy="3888000"/>
          </a:xfrm>
          <a:prstGeom prst="rect">
            <a:avLst/>
          </a:prstGeom>
        </p:spPr>
      </p:pic>
      <p:sp>
        <p:nvSpPr>
          <p:cNvPr id="5" name="TextBox 4"/>
          <p:cNvSpPr txBox="1">
            <a:spLocks/>
          </p:cNvSpPr>
          <p:nvPr/>
        </p:nvSpPr>
        <p:spPr>
          <a:xfrm rot="16200000">
            <a:off x="-631469" y="3353140"/>
            <a:ext cx="302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Accounting</a:t>
            </a:r>
          </a:p>
        </p:txBody>
      </p:sp>
      <p:pic>
        <p:nvPicPr>
          <p:cNvPr id="6" name="Picture 5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37061" y="1421800"/>
            <a:ext cx="1533739" cy="4428000"/>
          </a:xfrm>
          <a:prstGeom prst="rect">
            <a:avLst/>
          </a:prstGeom>
        </p:spPr>
      </p:pic>
      <p:sp>
        <p:nvSpPr>
          <p:cNvPr id="7" name="TextBox 6"/>
          <p:cNvSpPr txBox="1">
            <a:spLocks/>
          </p:cNvSpPr>
          <p:nvPr/>
        </p:nvSpPr>
        <p:spPr>
          <a:xfrm rot="16200000">
            <a:off x="44865" y="3191140"/>
            <a:ext cx="334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Anthropology</a:t>
            </a:r>
          </a:p>
        </p:txBody>
      </p:sp>
      <p:pic>
        <p:nvPicPr>
          <p:cNvPr id="8" name="Picture 7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75395" y="2321800"/>
            <a:ext cx="1533739" cy="3528000"/>
          </a:xfrm>
          <a:prstGeom prst="rect">
            <a:avLst/>
          </a:prstGeom>
        </p:spPr>
      </p:pic>
      <p:sp>
        <p:nvSpPr>
          <p:cNvPr id="9" name="TextBox 8"/>
          <p:cNvSpPr txBox="1">
            <a:spLocks/>
          </p:cNvSpPr>
          <p:nvPr/>
        </p:nvSpPr>
        <p:spPr>
          <a:xfrm rot="16200000">
            <a:off x="1747199" y="4055140"/>
            <a:ext cx="1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Art</a:t>
            </a:r>
          </a:p>
        </p:txBody>
      </p:sp>
      <p:pic>
        <p:nvPicPr>
          <p:cNvPr id="10" name="Picture 9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13729" y="1889800"/>
            <a:ext cx="1533739" cy="3960000"/>
          </a:xfrm>
          <a:prstGeom prst="rect">
            <a:avLst/>
          </a:prstGeom>
        </p:spPr>
      </p:pic>
      <p:sp>
        <p:nvSpPr>
          <p:cNvPr id="11" name="TextBox 10"/>
          <p:cNvSpPr txBox="1">
            <a:spLocks/>
          </p:cNvSpPr>
          <p:nvPr/>
        </p:nvSpPr>
        <p:spPr>
          <a:xfrm rot="16200000">
            <a:off x="1991533" y="3461140"/>
            <a:ext cx="280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Astronomy</a:t>
            </a:r>
          </a:p>
        </p:txBody>
      </p:sp>
      <p:pic>
        <p:nvPicPr>
          <p:cNvPr id="12" name="Picture 11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52063" y="2177800"/>
            <a:ext cx="1533739" cy="3672000"/>
          </a:xfrm>
          <a:prstGeom prst="rect">
            <a:avLst/>
          </a:prstGeom>
        </p:spPr>
      </p:pic>
      <p:sp>
        <p:nvSpPr>
          <p:cNvPr id="13" name="TextBox 12"/>
          <p:cNvSpPr txBox="1">
            <a:spLocks/>
          </p:cNvSpPr>
          <p:nvPr/>
        </p:nvSpPr>
        <p:spPr>
          <a:xfrm rot="16200000">
            <a:off x="3027867" y="3659140"/>
            <a:ext cx="241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Business</a:t>
            </a:r>
          </a:p>
        </p:txBody>
      </p:sp>
      <p:pic>
        <p:nvPicPr>
          <p:cNvPr id="14" name="Picture 13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90397" y="1961800"/>
            <a:ext cx="1533739" cy="3888000"/>
          </a:xfrm>
          <a:prstGeom prst="rect">
            <a:avLst/>
          </a:prstGeom>
        </p:spPr>
      </p:pic>
      <p:sp>
        <p:nvSpPr>
          <p:cNvPr id="15" name="TextBox 14"/>
          <p:cNvSpPr txBox="1">
            <a:spLocks/>
          </p:cNvSpPr>
          <p:nvPr/>
        </p:nvSpPr>
        <p:spPr>
          <a:xfrm rot="16200000">
            <a:off x="3758201" y="3551140"/>
            <a:ext cx="262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Computer</a:t>
            </a:r>
          </a:p>
        </p:txBody>
      </p:sp>
      <p:pic>
        <p:nvPicPr>
          <p:cNvPr id="16" name="Picture 1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28731" y="2609800"/>
            <a:ext cx="1533739" cy="3240000"/>
          </a:xfrm>
          <a:prstGeom prst="rect">
            <a:avLst/>
          </a:prstGeom>
        </p:spPr>
      </p:pic>
      <p:sp>
        <p:nvSpPr>
          <p:cNvPr id="17" name="TextBox 16"/>
          <p:cNvSpPr txBox="1">
            <a:spLocks/>
          </p:cNvSpPr>
          <p:nvPr/>
        </p:nvSpPr>
        <p:spPr>
          <a:xfrm rot="16200000">
            <a:off x="4866535" y="3821140"/>
            <a:ext cx="20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Cuisine</a:t>
            </a:r>
          </a:p>
        </p:txBody>
      </p:sp>
      <p:pic>
        <p:nvPicPr>
          <p:cNvPr id="18" name="Picture 1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67065" y="1313800"/>
            <a:ext cx="1533739" cy="4536000"/>
          </a:xfrm>
          <a:prstGeom prst="rect">
            <a:avLst/>
          </a:prstGeom>
        </p:spPr>
      </p:pic>
      <p:sp>
        <p:nvSpPr>
          <p:cNvPr id="19" name="TextBox 18"/>
          <p:cNvSpPr txBox="1">
            <a:spLocks/>
          </p:cNvSpPr>
          <p:nvPr/>
        </p:nvSpPr>
        <p:spPr>
          <a:xfrm rot="16200000">
            <a:off x="5182869" y="3299140"/>
            <a:ext cx="313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Criminology</a:t>
            </a:r>
          </a:p>
        </p:txBody>
      </p:sp>
      <p:pic>
        <p:nvPicPr>
          <p:cNvPr id="20" name="Picture 19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5399" y="1889800"/>
            <a:ext cx="1533739" cy="3960000"/>
          </a:xfrm>
          <a:prstGeom prst="rect">
            <a:avLst/>
          </a:prstGeom>
        </p:spPr>
      </p:pic>
      <p:sp>
        <p:nvSpPr>
          <p:cNvPr id="21" name="TextBox 20"/>
          <p:cNvSpPr txBox="1">
            <a:spLocks/>
          </p:cNvSpPr>
          <p:nvPr/>
        </p:nvSpPr>
        <p:spPr>
          <a:xfrm rot="16200000">
            <a:off x="6147203" y="3425140"/>
            <a:ext cx="288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Economics</a:t>
            </a:r>
          </a:p>
        </p:txBody>
      </p:sp>
      <p:pic>
        <p:nvPicPr>
          <p:cNvPr id="22" name="Picture 2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43733" y="2213800"/>
            <a:ext cx="1533739" cy="3636000"/>
          </a:xfrm>
          <a:prstGeom prst="rect">
            <a:avLst/>
          </a:prstGeom>
        </p:spPr>
      </p:pic>
      <p:sp>
        <p:nvSpPr>
          <p:cNvPr id="23" name="TextBox 22"/>
          <p:cNvSpPr txBox="1">
            <a:spLocks/>
          </p:cNvSpPr>
          <p:nvPr/>
        </p:nvSpPr>
        <p:spPr>
          <a:xfrm rot="16200000">
            <a:off x="7111537" y="3551140"/>
            <a:ext cx="262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Education</a:t>
            </a:r>
          </a:p>
        </p:txBody>
      </p:sp>
      <p:pic>
        <p:nvPicPr>
          <p:cNvPr id="25" name="Picture 24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82067" y="1709800"/>
            <a:ext cx="1533739" cy="4140000"/>
          </a:xfrm>
          <a:prstGeom prst="rect">
            <a:avLst/>
          </a:prstGeom>
        </p:spPr>
      </p:pic>
      <p:sp>
        <p:nvSpPr>
          <p:cNvPr id="26" name="TextBox 25"/>
          <p:cNvSpPr txBox="1">
            <a:spLocks/>
          </p:cNvSpPr>
          <p:nvPr/>
        </p:nvSpPr>
        <p:spPr>
          <a:xfrm rot="16200000">
            <a:off x="7751871" y="3353140"/>
            <a:ext cx="302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Engineering</a:t>
            </a:r>
          </a:p>
        </p:txBody>
      </p:sp>
      <p:pic>
        <p:nvPicPr>
          <p:cNvPr id="27" name="Picture 2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20401" y="2249800"/>
            <a:ext cx="1533739" cy="3600000"/>
          </a:xfrm>
          <a:prstGeom prst="rect">
            <a:avLst/>
          </a:prstGeom>
        </p:spPr>
      </p:pic>
      <p:sp>
        <p:nvSpPr>
          <p:cNvPr id="28" name="TextBox 27"/>
          <p:cNvSpPr txBox="1">
            <a:spLocks/>
          </p:cNvSpPr>
          <p:nvPr/>
        </p:nvSpPr>
        <p:spPr>
          <a:xfrm rot="16200000">
            <a:off x="8878205" y="3641140"/>
            <a:ext cx="244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Fisheries</a:t>
            </a: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58735" y="2609800"/>
            <a:ext cx="1533739" cy="3240000"/>
          </a:xfrm>
          <a:prstGeom prst="rect">
            <a:avLst/>
          </a:prstGeom>
        </p:spPr>
      </p:pic>
      <p:sp>
        <p:nvSpPr>
          <p:cNvPr id="30" name="TextBox 29"/>
          <p:cNvSpPr txBox="1">
            <a:spLocks/>
          </p:cNvSpPr>
          <p:nvPr/>
        </p:nvSpPr>
        <p:spPr>
          <a:xfrm rot="16200000">
            <a:off x="9860539" y="3785140"/>
            <a:ext cx="216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Forestry</a:t>
            </a:r>
          </a:p>
        </p:txBody>
      </p:sp>
      <p:pic>
        <p:nvPicPr>
          <p:cNvPr id="31" name="Picture 30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97069" y="2969800"/>
            <a:ext cx="1533739" cy="2880000"/>
          </a:xfrm>
          <a:prstGeom prst="rect">
            <a:avLst/>
          </a:prstGeom>
        </p:spPr>
      </p:pic>
      <p:sp>
        <p:nvSpPr>
          <p:cNvPr id="32" name="TextBox 31"/>
          <p:cNvSpPr txBox="1">
            <a:spLocks/>
          </p:cNvSpPr>
          <p:nvPr/>
        </p:nvSpPr>
        <p:spPr>
          <a:xfrm rot="16200000">
            <a:off x="10824873" y="3911140"/>
            <a:ext cx="190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Health</a:t>
            </a:r>
          </a:p>
        </p:txBody>
      </p:sp>
      <p:pic>
        <p:nvPicPr>
          <p:cNvPr id="33" name="Picture 3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35403" y="1709800"/>
            <a:ext cx="1533739" cy="4140000"/>
          </a:xfrm>
          <a:prstGeom prst="rect">
            <a:avLst/>
          </a:prstGeom>
        </p:spPr>
      </p:pic>
      <p:sp>
        <p:nvSpPr>
          <p:cNvPr id="34" name="TextBox 33"/>
          <p:cNvSpPr txBox="1">
            <a:spLocks/>
          </p:cNvSpPr>
          <p:nvPr/>
        </p:nvSpPr>
        <p:spPr>
          <a:xfrm rot="16200000">
            <a:off x="10943207" y="3191140"/>
            <a:ext cx="334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Horticulture</a:t>
            </a:r>
          </a:p>
        </p:txBody>
      </p:sp>
      <p:pic>
        <p:nvPicPr>
          <p:cNvPr id="35" name="Picture 3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973737" y="2357800"/>
            <a:ext cx="1533739" cy="3492000"/>
          </a:xfrm>
          <a:prstGeom prst="rect">
            <a:avLst/>
          </a:prstGeom>
        </p:spPr>
      </p:pic>
      <p:sp>
        <p:nvSpPr>
          <p:cNvPr id="36" name="TextBox 35"/>
          <p:cNvSpPr txBox="1">
            <a:spLocks/>
          </p:cNvSpPr>
          <p:nvPr/>
        </p:nvSpPr>
        <p:spPr>
          <a:xfrm rot="16200000">
            <a:off x="12159541" y="3569140"/>
            <a:ext cx="25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Language</a:t>
            </a:r>
          </a:p>
        </p:txBody>
      </p:sp>
      <p:pic>
        <p:nvPicPr>
          <p:cNvPr id="37" name="Picture 36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12071" y="1086635"/>
            <a:ext cx="1533739" cy="4763165"/>
          </a:xfrm>
          <a:prstGeom prst="rect">
            <a:avLst/>
          </a:prstGeom>
        </p:spPr>
      </p:pic>
      <p:sp>
        <p:nvSpPr>
          <p:cNvPr id="38" name="TextBox 37"/>
          <p:cNvSpPr txBox="1">
            <a:spLocks/>
          </p:cNvSpPr>
          <p:nvPr/>
        </p:nvSpPr>
        <p:spPr>
          <a:xfrm rot="16200000">
            <a:off x="12619875" y="3191140"/>
            <a:ext cx="334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Law</a:t>
            </a:r>
          </a:p>
        </p:txBody>
      </p:sp>
      <p:pic>
        <p:nvPicPr>
          <p:cNvPr id="39" name="Picture 38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50405" y="845800"/>
            <a:ext cx="1533739" cy="5004000"/>
          </a:xfrm>
          <a:prstGeom prst="rect">
            <a:avLst/>
          </a:prstGeom>
        </p:spPr>
      </p:pic>
      <p:sp>
        <p:nvSpPr>
          <p:cNvPr id="40" name="TextBox 39"/>
          <p:cNvSpPr txBox="1">
            <a:spLocks/>
          </p:cNvSpPr>
          <p:nvPr/>
        </p:nvSpPr>
        <p:spPr>
          <a:xfrm rot="16200000">
            <a:off x="13458209" y="3191140"/>
            <a:ext cx="334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Management</a:t>
            </a:r>
          </a:p>
        </p:txBody>
      </p:sp>
      <p:pic>
        <p:nvPicPr>
          <p:cNvPr id="41" name="Picture 40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88739" y="3149800"/>
            <a:ext cx="1533739" cy="2700000"/>
          </a:xfrm>
          <a:prstGeom prst="rect">
            <a:avLst/>
          </a:prstGeom>
        </p:spPr>
      </p:pic>
      <p:sp>
        <p:nvSpPr>
          <p:cNvPr id="42" name="TextBox 41"/>
          <p:cNvSpPr txBox="1">
            <a:spLocks/>
          </p:cNvSpPr>
          <p:nvPr/>
        </p:nvSpPr>
        <p:spPr>
          <a:xfrm rot="16200000">
            <a:off x="15052543" y="3947140"/>
            <a:ext cx="183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Media </a:t>
            </a:r>
          </a:p>
        </p:txBody>
      </p:sp>
      <p:pic>
        <p:nvPicPr>
          <p:cNvPr id="43" name="Picture 4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27073" y="2573800"/>
            <a:ext cx="1533739" cy="3276000"/>
          </a:xfrm>
          <a:prstGeom prst="rect">
            <a:avLst/>
          </a:prstGeom>
        </p:spPr>
      </p:pic>
      <p:sp>
        <p:nvSpPr>
          <p:cNvPr id="44" name="TextBox 43"/>
          <p:cNvSpPr txBox="1">
            <a:spLocks/>
          </p:cNvSpPr>
          <p:nvPr/>
        </p:nvSpPr>
        <p:spPr>
          <a:xfrm rot="16200000">
            <a:off x="15638877" y="3695140"/>
            <a:ext cx="234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Nursing</a:t>
            </a:r>
          </a:p>
        </p:txBody>
      </p:sp>
      <p:pic>
        <p:nvPicPr>
          <p:cNvPr id="45" name="Picture 4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165407" y="1601800"/>
            <a:ext cx="1533739" cy="4248000"/>
          </a:xfrm>
          <a:prstGeom prst="rect">
            <a:avLst/>
          </a:prstGeom>
        </p:spPr>
      </p:pic>
      <p:sp>
        <p:nvSpPr>
          <p:cNvPr id="46" name="TextBox 45"/>
          <p:cNvSpPr txBox="1">
            <a:spLocks/>
          </p:cNvSpPr>
          <p:nvPr/>
        </p:nvSpPr>
        <p:spPr>
          <a:xfrm rot="16200000">
            <a:off x="16153211" y="3371140"/>
            <a:ext cx="29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Philosophy</a:t>
            </a:r>
          </a:p>
        </p:txBody>
      </p:sp>
      <p:pic>
        <p:nvPicPr>
          <p:cNvPr id="47" name="Picture 4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003741" y="2717800"/>
            <a:ext cx="1533739" cy="3132000"/>
          </a:xfrm>
          <a:prstGeom prst="rect">
            <a:avLst/>
          </a:prstGeom>
        </p:spPr>
      </p:pic>
      <p:sp>
        <p:nvSpPr>
          <p:cNvPr id="48" name="TextBox 47"/>
          <p:cNvSpPr txBox="1">
            <a:spLocks/>
          </p:cNvSpPr>
          <p:nvPr/>
        </p:nvSpPr>
        <p:spPr>
          <a:xfrm rot="16200000">
            <a:off x="17423545" y="3803140"/>
            <a:ext cx="212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Physics</a:t>
            </a:r>
          </a:p>
        </p:txBody>
      </p:sp>
      <p:pic>
        <p:nvPicPr>
          <p:cNvPr id="49" name="Picture 4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842075" y="1781800"/>
            <a:ext cx="1533739" cy="4068000"/>
          </a:xfrm>
          <a:prstGeom prst="rect">
            <a:avLst/>
          </a:prstGeom>
        </p:spPr>
      </p:pic>
      <p:sp>
        <p:nvSpPr>
          <p:cNvPr id="50" name="TextBox 49"/>
          <p:cNvSpPr txBox="1">
            <a:spLocks/>
          </p:cNvSpPr>
          <p:nvPr/>
        </p:nvSpPr>
        <p:spPr>
          <a:xfrm rot="16200000">
            <a:off x="17811879" y="3353140"/>
            <a:ext cx="302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Psychology</a:t>
            </a:r>
          </a:p>
        </p:txBody>
      </p:sp>
      <p:pic>
        <p:nvPicPr>
          <p:cNvPr id="51" name="Picture 50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680409" y="2609800"/>
            <a:ext cx="1533739" cy="3240000"/>
          </a:xfrm>
          <a:prstGeom prst="rect">
            <a:avLst/>
          </a:prstGeom>
        </p:spPr>
      </p:pic>
      <p:sp>
        <p:nvSpPr>
          <p:cNvPr id="52" name="TextBox 51"/>
          <p:cNvSpPr txBox="1">
            <a:spLocks/>
          </p:cNvSpPr>
          <p:nvPr/>
        </p:nvSpPr>
        <p:spPr>
          <a:xfrm rot="16200000">
            <a:off x="19046213" y="3749140"/>
            <a:ext cx="223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Science</a:t>
            </a:r>
          </a:p>
        </p:txBody>
      </p:sp>
      <p:pic>
        <p:nvPicPr>
          <p:cNvPr id="53" name="Picture 5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518743" y="2033800"/>
            <a:ext cx="1533739" cy="3816000"/>
          </a:xfrm>
          <a:prstGeom prst="rect">
            <a:avLst/>
          </a:prstGeom>
        </p:spPr>
      </p:pic>
      <p:sp>
        <p:nvSpPr>
          <p:cNvPr id="54" name="TextBox 53"/>
          <p:cNvSpPr txBox="1">
            <a:spLocks/>
          </p:cNvSpPr>
          <p:nvPr/>
        </p:nvSpPr>
        <p:spPr>
          <a:xfrm rot="16200000">
            <a:off x="19650547" y="3515140"/>
            <a:ext cx="270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Sociology</a:t>
            </a:r>
          </a:p>
        </p:txBody>
      </p:sp>
      <p:pic>
        <p:nvPicPr>
          <p:cNvPr id="55" name="Picture 5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357066" y="2789800"/>
            <a:ext cx="1533739" cy="3060000"/>
          </a:xfrm>
          <a:prstGeom prst="rect">
            <a:avLst/>
          </a:prstGeom>
        </p:spPr>
      </p:pic>
      <p:sp>
        <p:nvSpPr>
          <p:cNvPr id="56" name="TextBox 55"/>
          <p:cNvSpPr txBox="1">
            <a:spLocks/>
          </p:cNvSpPr>
          <p:nvPr/>
        </p:nvSpPr>
        <p:spPr>
          <a:xfrm rot="16200000">
            <a:off x="20686870" y="3713140"/>
            <a:ext cx="230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Tourism</a:t>
            </a:r>
          </a:p>
        </p:txBody>
      </p:sp>
    </p:spTree>
    <p:extLst>
      <p:ext uri="{BB962C8B-B14F-4D97-AF65-F5344CB8AC3E}">
        <p14:creationId xmlns:p14="http://schemas.microsoft.com/office/powerpoint/2010/main" val="12988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2927" y="145365"/>
            <a:ext cx="1446924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50" dirty="0" smtClean="0"/>
              <a:t>Accounting</a:t>
            </a:r>
          </a:p>
          <a:p>
            <a:r>
              <a:rPr lang="en-CA" sz="1050" dirty="0" smtClean="0"/>
              <a:t>Anthropology</a:t>
            </a:r>
          </a:p>
          <a:p>
            <a:r>
              <a:rPr lang="en-CA" sz="1050" dirty="0" smtClean="0"/>
              <a:t>Art</a:t>
            </a:r>
          </a:p>
          <a:p>
            <a:r>
              <a:rPr lang="en-CA" sz="1050" dirty="0" smtClean="0"/>
              <a:t>Astronomy</a:t>
            </a:r>
          </a:p>
          <a:p>
            <a:r>
              <a:rPr lang="en-CA" sz="1050" dirty="0" smtClean="0"/>
              <a:t>Business</a:t>
            </a:r>
            <a:endParaRPr lang="en-CA" sz="1050" dirty="0" smtClean="0"/>
          </a:p>
          <a:p>
            <a:r>
              <a:rPr lang="en-CA" sz="1050" dirty="0" smtClean="0"/>
              <a:t>Computer</a:t>
            </a:r>
            <a:endParaRPr lang="en-CA" sz="1050" dirty="0" smtClean="0"/>
          </a:p>
          <a:p>
            <a:r>
              <a:rPr lang="en-CA" sz="1050" dirty="0" smtClean="0"/>
              <a:t>Cuisine</a:t>
            </a:r>
          </a:p>
          <a:p>
            <a:r>
              <a:rPr lang="en-CA" sz="1050" dirty="0" smtClean="0"/>
              <a:t>Criminology</a:t>
            </a:r>
          </a:p>
          <a:p>
            <a:r>
              <a:rPr lang="en-CA" sz="1050" dirty="0" smtClean="0"/>
              <a:t>Economics</a:t>
            </a:r>
          </a:p>
          <a:p>
            <a:r>
              <a:rPr lang="en-CA" sz="1050" dirty="0" smtClean="0"/>
              <a:t>Education</a:t>
            </a:r>
          </a:p>
          <a:p>
            <a:r>
              <a:rPr lang="en-CA" sz="1050" dirty="0" smtClean="0"/>
              <a:t>Engineering</a:t>
            </a:r>
          </a:p>
          <a:p>
            <a:r>
              <a:rPr lang="en-CA" sz="1050" dirty="0" smtClean="0"/>
              <a:t>Fisheries</a:t>
            </a:r>
          </a:p>
          <a:p>
            <a:r>
              <a:rPr lang="en-CA" sz="1050" dirty="0" smtClean="0"/>
              <a:t>Forestry</a:t>
            </a:r>
          </a:p>
          <a:p>
            <a:r>
              <a:rPr lang="en-CA" sz="1050" dirty="0" smtClean="0"/>
              <a:t>Health</a:t>
            </a:r>
          </a:p>
          <a:p>
            <a:r>
              <a:rPr lang="en-CA" sz="1050" dirty="0" smtClean="0"/>
              <a:t>Horticulture</a:t>
            </a:r>
          </a:p>
          <a:p>
            <a:r>
              <a:rPr lang="en-CA" sz="1050" dirty="0" smtClean="0"/>
              <a:t>Language</a:t>
            </a:r>
          </a:p>
          <a:p>
            <a:r>
              <a:rPr lang="en-CA" sz="1050" dirty="0" smtClean="0"/>
              <a:t>Law</a:t>
            </a:r>
          </a:p>
          <a:p>
            <a:r>
              <a:rPr lang="en-CA" sz="1050" dirty="0" smtClean="0"/>
              <a:t>Management</a:t>
            </a:r>
          </a:p>
          <a:p>
            <a:r>
              <a:rPr lang="en-CA" sz="1050" dirty="0" smtClean="0"/>
              <a:t>Media </a:t>
            </a:r>
          </a:p>
          <a:p>
            <a:r>
              <a:rPr lang="en-CA" sz="1050" dirty="0" smtClean="0"/>
              <a:t>Nursing</a:t>
            </a:r>
          </a:p>
          <a:p>
            <a:r>
              <a:rPr lang="en-CA" sz="1050" dirty="0" smtClean="0"/>
              <a:t>Philosophy</a:t>
            </a:r>
          </a:p>
          <a:p>
            <a:r>
              <a:rPr lang="en-CA" sz="1050" dirty="0" smtClean="0"/>
              <a:t>Physics</a:t>
            </a:r>
          </a:p>
          <a:p>
            <a:r>
              <a:rPr lang="en-CA" sz="1050" dirty="0" smtClean="0"/>
              <a:t>Psychology</a:t>
            </a:r>
          </a:p>
          <a:p>
            <a:r>
              <a:rPr lang="en-CA" sz="1050" dirty="0" smtClean="0"/>
              <a:t>Science</a:t>
            </a:r>
          </a:p>
          <a:p>
            <a:r>
              <a:rPr lang="en-CA" sz="1050" dirty="0" smtClean="0"/>
              <a:t>Sociology</a:t>
            </a:r>
          </a:p>
          <a:p>
            <a:r>
              <a:rPr lang="en-CA" sz="1050" dirty="0" smtClean="0"/>
              <a:t>Tourism</a:t>
            </a:r>
          </a:p>
        </p:txBody>
      </p:sp>
    </p:spTree>
    <p:extLst>
      <p:ext uri="{BB962C8B-B14F-4D97-AF65-F5344CB8AC3E}">
        <p14:creationId xmlns:p14="http://schemas.microsoft.com/office/powerpoint/2010/main" val="274138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8727" y="1073170"/>
            <a:ext cx="1533739" cy="476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37061" y="1073170"/>
            <a:ext cx="1533739" cy="47631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75395" y="1073170"/>
            <a:ext cx="1533739" cy="47631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13729" y="1073170"/>
            <a:ext cx="1533739" cy="47631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52063" y="1073170"/>
            <a:ext cx="1533739" cy="47631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90397" y="1073170"/>
            <a:ext cx="1533739" cy="47631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28731" y="1073170"/>
            <a:ext cx="1533739" cy="47631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67065" y="1073170"/>
            <a:ext cx="1533739" cy="47631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5399" y="1073170"/>
            <a:ext cx="1533739" cy="47631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43733" y="1073170"/>
            <a:ext cx="1533739" cy="476316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82067" y="1073170"/>
            <a:ext cx="1533739" cy="47631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20401" y="1073170"/>
            <a:ext cx="1533739" cy="476316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58735" y="1073170"/>
            <a:ext cx="1533739" cy="476316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97069" y="1073170"/>
            <a:ext cx="1533739" cy="476316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35403" y="1073170"/>
            <a:ext cx="1533739" cy="476316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973737" y="1073170"/>
            <a:ext cx="1533739" cy="476316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12071" y="1073170"/>
            <a:ext cx="1533739" cy="476316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50405" y="1073170"/>
            <a:ext cx="1533739" cy="476316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88739" y="1073170"/>
            <a:ext cx="1533739" cy="476316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27073" y="1073170"/>
            <a:ext cx="1533739" cy="47631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165407" y="1073170"/>
            <a:ext cx="1533739" cy="476316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003741" y="1073170"/>
            <a:ext cx="1533739" cy="476316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842075" y="1073170"/>
            <a:ext cx="1533739" cy="476316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680409" y="1073170"/>
            <a:ext cx="1533739" cy="476316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518743" y="1073170"/>
            <a:ext cx="1533739" cy="476316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357066" y="1073170"/>
            <a:ext cx="1533739" cy="4763165"/>
          </a:xfrm>
          <a:prstGeom prst="rect">
            <a:avLst/>
          </a:prstGeom>
        </p:spPr>
      </p:pic>
      <p:sp>
        <p:nvSpPr>
          <p:cNvPr id="57" name="TextBox 56"/>
          <p:cNvSpPr txBox="1">
            <a:spLocks/>
          </p:cNvSpPr>
          <p:nvPr/>
        </p:nvSpPr>
        <p:spPr>
          <a:xfrm rot="16200000">
            <a:off x="-1045469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Agricultural</a:t>
            </a:r>
          </a:p>
        </p:txBody>
      </p:sp>
      <p:sp>
        <p:nvSpPr>
          <p:cNvPr id="58" name="TextBox 57"/>
          <p:cNvSpPr txBox="1">
            <a:spLocks/>
          </p:cNvSpPr>
          <p:nvPr/>
        </p:nvSpPr>
        <p:spPr>
          <a:xfrm rot="16200000">
            <a:off x="-207135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Anatomy</a:t>
            </a:r>
          </a:p>
        </p:txBody>
      </p:sp>
      <p:sp>
        <p:nvSpPr>
          <p:cNvPr id="59" name="TextBox 58"/>
          <p:cNvSpPr txBox="1">
            <a:spLocks/>
          </p:cNvSpPr>
          <p:nvPr/>
        </p:nvSpPr>
        <p:spPr>
          <a:xfrm rot="16200000">
            <a:off x="631199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Art</a:t>
            </a: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 rot="16200000">
            <a:off x="1469533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Anthologies</a:t>
            </a:r>
          </a:p>
        </p:txBody>
      </p:sp>
      <p:sp>
        <p:nvSpPr>
          <p:cNvPr id="61" name="TextBox 60"/>
          <p:cNvSpPr txBox="1">
            <a:spLocks/>
          </p:cNvSpPr>
          <p:nvPr/>
        </p:nvSpPr>
        <p:spPr>
          <a:xfrm rot="16200000">
            <a:off x="2307867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Astronomy</a:t>
            </a:r>
          </a:p>
        </p:txBody>
      </p:sp>
      <p:sp>
        <p:nvSpPr>
          <p:cNvPr id="62" name="TextBox 61"/>
          <p:cNvSpPr txBox="1">
            <a:spLocks/>
          </p:cNvSpPr>
          <p:nvPr/>
        </p:nvSpPr>
        <p:spPr>
          <a:xfrm rot="16200000">
            <a:off x="3146201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Biographies</a:t>
            </a:r>
          </a:p>
        </p:txBody>
      </p:sp>
      <p:sp>
        <p:nvSpPr>
          <p:cNvPr id="63" name="TextBox 62"/>
          <p:cNvSpPr txBox="1">
            <a:spLocks/>
          </p:cNvSpPr>
          <p:nvPr/>
        </p:nvSpPr>
        <p:spPr>
          <a:xfrm rot="16200000">
            <a:off x="3984535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Biology</a:t>
            </a: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 rot="16200000">
            <a:off x="4822869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Careers</a:t>
            </a: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 rot="16200000">
            <a:off x="5661203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Comics</a:t>
            </a: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 rot="16200000">
            <a:off x="6499537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Computer</a:t>
            </a: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 rot="16200000">
            <a:off x="7337871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Cooking</a:t>
            </a: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 rot="16200000">
            <a:off x="8176205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Criticism</a:t>
            </a: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 rot="16200000">
            <a:off x="9014539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Databases</a:t>
            </a: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 rot="16200000">
            <a:off x="9852873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Dentistry</a:t>
            </a:r>
          </a:p>
        </p:txBody>
      </p:sp>
      <p:sp>
        <p:nvSpPr>
          <p:cNvPr id="71" name="TextBox 70"/>
          <p:cNvSpPr txBox="1">
            <a:spLocks/>
          </p:cNvSpPr>
          <p:nvPr/>
        </p:nvSpPr>
        <p:spPr>
          <a:xfrm rot="16200000">
            <a:off x="10691207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Dictionaries</a:t>
            </a:r>
          </a:p>
        </p:txBody>
      </p:sp>
      <p:sp>
        <p:nvSpPr>
          <p:cNvPr id="72" name="TextBox 71"/>
          <p:cNvSpPr txBox="1">
            <a:spLocks/>
          </p:cNvSpPr>
          <p:nvPr/>
        </p:nvSpPr>
        <p:spPr>
          <a:xfrm rot="16200000">
            <a:off x="11529541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Economics</a:t>
            </a:r>
          </a:p>
        </p:txBody>
      </p:sp>
      <p:sp>
        <p:nvSpPr>
          <p:cNvPr id="73" name="TextBox 72"/>
          <p:cNvSpPr txBox="1">
            <a:spLocks/>
          </p:cNvSpPr>
          <p:nvPr/>
        </p:nvSpPr>
        <p:spPr>
          <a:xfrm rot="16200000">
            <a:off x="12367875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Education</a:t>
            </a:r>
          </a:p>
        </p:txBody>
      </p:sp>
      <p:sp>
        <p:nvSpPr>
          <p:cNvPr id="74" name="TextBox 73"/>
          <p:cNvSpPr txBox="1">
            <a:spLocks/>
          </p:cNvSpPr>
          <p:nvPr/>
        </p:nvSpPr>
        <p:spPr>
          <a:xfrm rot="16200000">
            <a:off x="13206209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Ethnic &amp; Cultural</a:t>
            </a:r>
          </a:p>
        </p:txBody>
      </p:sp>
      <p:sp>
        <p:nvSpPr>
          <p:cNvPr id="75" name="TextBox 74"/>
          <p:cNvSpPr txBox="1">
            <a:spLocks/>
          </p:cNvSpPr>
          <p:nvPr/>
        </p:nvSpPr>
        <p:spPr>
          <a:xfrm rot="16200000">
            <a:off x="14044543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Family</a:t>
            </a:r>
          </a:p>
        </p:txBody>
      </p:sp>
      <p:sp>
        <p:nvSpPr>
          <p:cNvPr id="76" name="TextBox 75"/>
          <p:cNvSpPr txBox="1">
            <a:spLocks/>
          </p:cNvSpPr>
          <p:nvPr/>
        </p:nvSpPr>
        <p:spPr>
          <a:xfrm rot="16200000">
            <a:off x="14882877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Fiction</a:t>
            </a:r>
          </a:p>
        </p:txBody>
      </p:sp>
      <p:sp>
        <p:nvSpPr>
          <p:cNvPr id="77" name="TextBox 76"/>
          <p:cNvSpPr txBox="1">
            <a:spLocks/>
          </p:cNvSpPr>
          <p:nvPr/>
        </p:nvSpPr>
        <p:spPr>
          <a:xfrm rot="16200000">
            <a:off x="15721211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Finance</a:t>
            </a:r>
          </a:p>
        </p:txBody>
      </p:sp>
      <p:sp>
        <p:nvSpPr>
          <p:cNvPr id="78" name="TextBox 77"/>
          <p:cNvSpPr txBox="1">
            <a:spLocks/>
          </p:cNvSpPr>
          <p:nvPr/>
        </p:nvSpPr>
        <p:spPr>
          <a:xfrm rot="16200000">
            <a:off x="16559545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Fitness</a:t>
            </a:r>
          </a:p>
        </p:txBody>
      </p:sp>
      <p:sp>
        <p:nvSpPr>
          <p:cNvPr id="79" name="TextBox 78"/>
          <p:cNvSpPr txBox="1">
            <a:spLocks/>
          </p:cNvSpPr>
          <p:nvPr/>
        </p:nvSpPr>
        <p:spPr>
          <a:xfrm rot="16200000">
            <a:off x="17397879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Games</a:t>
            </a:r>
          </a:p>
        </p:txBody>
      </p:sp>
      <p:sp>
        <p:nvSpPr>
          <p:cNvPr id="80" name="TextBox 79"/>
          <p:cNvSpPr txBox="1">
            <a:spLocks/>
          </p:cNvSpPr>
          <p:nvPr/>
        </p:nvSpPr>
        <p:spPr>
          <a:xfrm rot="16200000">
            <a:off x="18236213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Garden</a:t>
            </a:r>
          </a:p>
        </p:txBody>
      </p:sp>
      <p:sp>
        <p:nvSpPr>
          <p:cNvPr id="81" name="TextBox 80"/>
          <p:cNvSpPr txBox="1">
            <a:spLocks/>
          </p:cNvSpPr>
          <p:nvPr/>
        </p:nvSpPr>
        <p:spPr>
          <a:xfrm rot="16200000">
            <a:off x="19074547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Health</a:t>
            </a:r>
          </a:p>
        </p:txBody>
      </p:sp>
      <p:sp>
        <p:nvSpPr>
          <p:cNvPr id="82" name="TextBox 81"/>
          <p:cNvSpPr txBox="1">
            <a:spLocks/>
          </p:cNvSpPr>
          <p:nvPr/>
        </p:nvSpPr>
        <p:spPr>
          <a:xfrm rot="16200000">
            <a:off x="19912870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Historical</a:t>
            </a:r>
          </a:p>
        </p:txBody>
      </p:sp>
    </p:spTree>
    <p:extLst>
      <p:ext uri="{BB962C8B-B14F-4D97-AF65-F5344CB8AC3E}">
        <p14:creationId xmlns:p14="http://schemas.microsoft.com/office/powerpoint/2010/main" val="39515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8727" y="1073170"/>
            <a:ext cx="1533739" cy="476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37061" y="1073170"/>
            <a:ext cx="1533739" cy="47631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75395" y="1073170"/>
            <a:ext cx="1533739" cy="47631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13729" y="1073170"/>
            <a:ext cx="1533739" cy="47631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52063" y="1073170"/>
            <a:ext cx="1533739" cy="47631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90397" y="1073170"/>
            <a:ext cx="1533739" cy="47631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28731" y="1073170"/>
            <a:ext cx="1533739" cy="47631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67065" y="1073170"/>
            <a:ext cx="1533739" cy="47631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5399" y="1073170"/>
            <a:ext cx="1533739" cy="47631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43733" y="1073170"/>
            <a:ext cx="1533739" cy="476316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82067" y="1073170"/>
            <a:ext cx="1533739" cy="47631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20401" y="1073170"/>
            <a:ext cx="1533739" cy="476316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58735" y="1073170"/>
            <a:ext cx="1533739" cy="476316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97069" y="1073170"/>
            <a:ext cx="1533739" cy="476316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35403" y="1073170"/>
            <a:ext cx="1533739" cy="476316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973737" y="1073170"/>
            <a:ext cx="1533739" cy="476316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12071" y="1073170"/>
            <a:ext cx="1533739" cy="476316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50405" y="1073170"/>
            <a:ext cx="1533739" cy="476316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88739" y="1073170"/>
            <a:ext cx="1533739" cy="476316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27073" y="1073170"/>
            <a:ext cx="1533739" cy="47631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165407" y="1073170"/>
            <a:ext cx="1533739" cy="476316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003741" y="1073170"/>
            <a:ext cx="1533739" cy="476316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842075" y="1073170"/>
            <a:ext cx="1533739" cy="476316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680409" y="1073170"/>
            <a:ext cx="1533739" cy="476316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518743" y="1073170"/>
            <a:ext cx="1533739" cy="476316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357066" y="1073170"/>
            <a:ext cx="1533739" cy="4763165"/>
          </a:xfrm>
          <a:prstGeom prst="rect">
            <a:avLst/>
          </a:prstGeom>
        </p:spPr>
      </p:pic>
      <p:sp>
        <p:nvSpPr>
          <p:cNvPr id="57" name="TextBox 56"/>
          <p:cNvSpPr txBox="1">
            <a:spLocks/>
          </p:cNvSpPr>
          <p:nvPr/>
        </p:nvSpPr>
        <p:spPr>
          <a:xfrm rot="16200000">
            <a:off x="-1045469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History</a:t>
            </a:r>
          </a:p>
        </p:txBody>
      </p:sp>
      <p:sp>
        <p:nvSpPr>
          <p:cNvPr id="58" name="TextBox 57"/>
          <p:cNvSpPr txBox="1">
            <a:spLocks/>
          </p:cNvSpPr>
          <p:nvPr/>
        </p:nvSpPr>
        <p:spPr>
          <a:xfrm rot="16200000">
            <a:off x="-207135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Hobbies</a:t>
            </a:r>
          </a:p>
        </p:txBody>
      </p:sp>
      <p:sp>
        <p:nvSpPr>
          <p:cNvPr id="59" name="TextBox 58"/>
          <p:cNvSpPr txBox="1">
            <a:spLocks/>
          </p:cNvSpPr>
          <p:nvPr/>
        </p:nvSpPr>
        <p:spPr>
          <a:xfrm rot="16200000">
            <a:off x="631199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Home</a:t>
            </a: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 rot="16200000">
            <a:off x="1469533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Horror</a:t>
            </a:r>
          </a:p>
        </p:txBody>
      </p:sp>
      <p:sp>
        <p:nvSpPr>
          <p:cNvPr id="61" name="TextBox 60"/>
          <p:cNvSpPr txBox="1">
            <a:spLocks/>
          </p:cNvSpPr>
          <p:nvPr/>
        </p:nvSpPr>
        <p:spPr>
          <a:xfrm rot="16200000">
            <a:off x="2307867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Humor</a:t>
            </a:r>
          </a:p>
        </p:txBody>
      </p:sp>
      <p:sp>
        <p:nvSpPr>
          <p:cNvPr id="62" name="TextBox 61"/>
          <p:cNvSpPr txBox="1">
            <a:spLocks/>
          </p:cNvSpPr>
          <p:nvPr/>
        </p:nvSpPr>
        <p:spPr>
          <a:xfrm rot="16200000">
            <a:off x="3146201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Industries</a:t>
            </a:r>
          </a:p>
        </p:txBody>
      </p:sp>
      <p:sp>
        <p:nvSpPr>
          <p:cNvPr id="63" name="TextBox 62"/>
          <p:cNvSpPr txBox="1">
            <a:spLocks/>
          </p:cNvSpPr>
          <p:nvPr/>
        </p:nvSpPr>
        <p:spPr>
          <a:xfrm rot="16200000">
            <a:off x="3984535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International</a:t>
            </a: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 rot="16200000">
            <a:off x="4822869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Kids</a:t>
            </a: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 rot="16200000">
            <a:off x="5661203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Language</a:t>
            </a: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 rot="16200000">
            <a:off x="6499537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Literature</a:t>
            </a: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 rot="16200000">
            <a:off x="7337871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Medical</a:t>
            </a: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 rot="16200000">
            <a:off x="8176205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Military</a:t>
            </a: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 rot="16200000">
            <a:off x="9014539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Movies</a:t>
            </a: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 rot="16200000">
            <a:off x="9852873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Music</a:t>
            </a:r>
          </a:p>
        </p:txBody>
      </p:sp>
      <p:sp>
        <p:nvSpPr>
          <p:cNvPr id="71" name="TextBox 70"/>
          <p:cNvSpPr txBox="1">
            <a:spLocks/>
          </p:cNvSpPr>
          <p:nvPr/>
        </p:nvSpPr>
        <p:spPr>
          <a:xfrm rot="16200000">
            <a:off x="10691207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Mysteries</a:t>
            </a:r>
          </a:p>
        </p:txBody>
      </p:sp>
      <p:sp>
        <p:nvSpPr>
          <p:cNvPr id="72" name="TextBox 71"/>
          <p:cNvSpPr txBox="1">
            <a:spLocks/>
          </p:cNvSpPr>
          <p:nvPr/>
        </p:nvSpPr>
        <p:spPr>
          <a:xfrm rot="16200000">
            <a:off x="11529541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Painting</a:t>
            </a:r>
          </a:p>
        </p:txBody>
      </p:sp>
      <p:sp>
        <p:nvSpPr>
          <p:cNvPr id="73" name="TextBox 72"/>
          <p:cNvSpPr txBox="1">
            <a:spLocks/>
          </p:cNvSpPr>
          <p:nvPr/>
        </p:nvSpPr>
        <p:spPr>
          <a:xfrm rot="16200000">
            <a:off x="12367875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Parenting</a:t>
            </a:r>
          </a:p>
        </p:txBody>
      </p:sp>
      <p:sp>
        <p:nvSpPr>
          <p:cNvPr id="74" name="TextBox 73"/>
          <p:cNvSpPr txBox="1">
            <a:spLocks/>
          </p:cNvSpPr>
          <p:nvPr/>
        </p:nvSpPr>
        <p:spPr>
          <a:xfrm rot="16200000">
            <a:off x="13206209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Photography</a:t>
            </a:r>
          </a:p>
        </p:txBody>
      </p:sp>
      <p:sp>
        <p:nvSpPr>
          <p:cNvPr id="75" name="TextBox 74"/>
          <p:cNvSpPr txBox="1">
            <a:spLocks/>
          </p:cNvSpPr>
          <p:nvPr/>
        </p:nvSpPr>
        <p:spPr>
          <a:xfrm rot="16200000">
            <a:off x="14044543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Poetry</a:t>
            </a:r>
          </a:p>
        </p:txBody>
      </p:sp>
      <p:sp>
        <p:nvSpPr>
          <p:cNvPr id="76" name="TextBox 75"/>
          <p:cNvSpPr txBox="1">
            <a:spLocks/>
          </p:cNvSpPr>
          <p:nvPr/>
        </p:nvSpPr>
        <p:spPr>
          <a:xfrm rot="16200000">
            <a:off x="14882877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Religion</a:t>
            </a:r>
          </a:p>
        </p:txBody>
      </p:sp>
      <p:sp>
        <p:nvSpPr>
          <p:cNvPr id="77" name="TextBox 76"/>
          <p:cNvSpPr txBox="1">
            <a:spLocks/>
          </p:cNvSpPr>
          <p:nvPr/>
        </p:nvSpPr>
        <p:spPr>
          <a:xfrm rot="16200000">
            <a:off x="15721211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Romance</a:t>
            </a:r>
          </a:p>
        </p:txBody>
      </p:sp>
      <p:sp>
        <p:nvSpPr>
          <p:cNvPr id="78" name="TextBox 77"/>
          <p:cNvSpPr txBox="1">
            <a:spLocks/>
          </p:cNvSpPr>
          <p:nvPr/>
        </p:nvSpPr>
        <p:spPr>
          <a:xfrm rot="16200000">
            <a:off x="16559545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Sciences</a:t>
            </a:r>
          </a:p>
        </p:txBody>
      </p:sp>
      <p:sp>
        <p:nvSpPr>
          <p:cNvPr id="79" name="TextBox 78"/>
          <p:cNvSpPr txBox="1">
            <a:spLocks/>
          </p:cNvSpPr>
          <p:nvPr/>
        </p:nvSpPr>
        <p:spPr>
          <a:xfrm rot="16200000">
            <a:off x="17397879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Sculpture</a:t>
            </a:r>
          </a:p>
        </p:txBody>
      </p:sp>
      <p:sp>
        <p:nvSpPr>
          <p:cNvPr id="80" name="TextBox 79"/>
          <p:cNvSpPr txBox="1">
            <a:spLocks/>
          </p:cNvSpPr>
          <p:nvPr/>
        </p:nvSpPr>
        <p:spPr>
          <a:xfrm rot="16200000">
            <a:off x="18236213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Social Skills</a:t>
            </a:r>
          </a:p>
        </p:txBody>
      </p:sp>
      <p:sp>
        <p:nvSpPr>
          <p:cNvPr id="81" name="TextBox 80"/>
          <p:cNvSpPr txBox="1">
            <a:spLocks/>
          </p:cNvSpPr>
          <p:nvPr/>
        </p:nvSpPr>
        <p:spPr>
          <a:xfrm rot="16200000">
            <a:off x="19074547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Sports</a:t>
            </a:r>
          </a:p>
        </p:txBody>
      </p:sp>
      <p:sp>
        <p:nvSpPr>
          <p:cNvPr id="82" name="TextBox 81"/>
          <p:cNvSpPr txBox="1">
            <a:spLocks/>
          </p:cNvSpPr>
          <p:nvPr/>
        </p:nvSpPr>
        <p:spPr>
          <a:xfrm rot="16200000">
            <a:off x="19912870" y="2969917"/>
            <a:ext cx="38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accent4">
                    <a:lumMod val="50000"/>
                  </a:schemeClr>
                </a:solidFill>
                <a:latin typeface="Impact" panose="020B0806030902050204" pitchFamily="34" charset="0"/>
              </a:rPr>
              <a:t>Travel</a:t>
            </a:r>
          </a:p>
        </p:txBody>
      </p:sp>
    </p:spTree>
    <p:extLst>
      <p:ext uri="{BB962C8B-B14F-4D97-AF65-F5344CB8AC3E}">
        <p14:creationId xmlns:p14="http://schemas.microsoft.com/office/powerpoint/2010/main" val="401295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289</TotalTime>
  <Words>604</Words>
  <Application>Microsoft Office PowerPoint</Application>
  <PresentationFormat>Widescreen</PresentationFormat>
  <Paragraphs>380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Impact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ning</dc:creator>
  <cp:lastModifiedBy>ning</cp:lastModifiedBy>
  <cp:revision>25</cp:revision>
  <dcterms:created xsi:type="dcterms:W3CDTF">2019-03-16T15:27:00Z</dcterms:created>
  <dcterms:modified xsi:type="dcterms:W3CDTF">2019-03-16T20:16:13Z</dcterms:modified>
</cp:coreProperties>
</file>