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61" r:id="rId5"/>
    <p:sldId id="301" r:id="rId6"/>
    <p:sldId id="265" r:id="rId7"/>
    <p:sldId id="302" r:id="rId8"/>
    <p:sldId id="304" r:id="rId9"/>
    <p:sldId id="305" r:id="rId10"/>
    <p:sldId id="306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72" y="9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0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/index.php?title=Grafis_8-bit&amp;action=edit&amp;redlink=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2186" y="2404360"/>
            <a:ext cx="5220072" cy="1080120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FLAPPY BIRD MULTIPLAYER DOCUMENTATION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4076" y="3834552"/>
            <a:ext cx="5219924" cy="934033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Kelompok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1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</a:t>
            </a: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Busyra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Nur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Hamida 	(3.34.18.0.06)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Muhammad </a:t>
            </a: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Irhamul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Umam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	(3.34.18.0.16)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Tiffani </a:t>
            </a:r>
            <a:r>
              <a:rPr lang="en-US" altLang="ko-KR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Afiolallia</a:t>
            </a:r>
            <a:r>
              <a:rPr lang="en-US" altLang="ko-KR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L. 	(3.34.18.0.22)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21304" y="2224340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34" y="2170370"/>
            <a:ext cx="1948151" cy="19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158049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Daftar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324482"/>
            <a:ext cx="40318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0929" y="1400857"/>
            <a:ext cx="4752528" cy="607829"/>
            <a:chOff x="2299400" y="1781114"/>
            <a:chExt cx="4576856" cy="607829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33855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 Specifications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33855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249004"/>
            <a:ext cx="40318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80929" y="2295365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Game Overview</a:t>
            </a:r>
          </a:p>
        </p:txBody>
      </p:sp>
      <p:sp>
        <p:nvSpPr>
          <p:cNvPr id="28" name="직사각형 39"/>
          <p:cNvSpPr/>
          <p:nvPr/>
        </p:nvSpPr>
        <p:spPr>
          <a:xfrm>
            <a:off x="2509438" y="3173526"/>
            <a:ext cx="40318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80929" y="3224336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GameFlow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Mekanisme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Game</a:t>
            </a:r>
          </a:p>
        </p:txBody>
      </p:sp>
      <p:sp>
        <p:nvSpPr>
          <p:cNvPr id="32" name="직사각형 39"/>
          <p:cNvSpPr/>
          <p:nvPr/>
        </p:nvSpPr>
        <p:spPr>
          <a:xfrm>
            <a:off x="2509438" y="4098048"/>
            <a:ext cx="403184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0929" y="4227934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Product Specifications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dirty="0"/>
              <a:t>Game Analyze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15616" y="1275606"/>
            <a:ext cx="7056784" cy="30963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Flappy Bird</a:t>
            </a:r>
            <a:r>
              <a:rPr lang="en-US" sz="1600" dirty="0"/>
              <a:t> 3D </a:t>
            </a:r>
            <a:r>
              <a:rPr lang="en-US" sz="1600" dirty="0" err="1"/>
              <a:t>adalah</a:t>
            </a:r>
            <a:r>
              <a:rPr lang="en-US" sz="1600" dirty="0"/>
              <a:t> game di mana Anda </a:t>
            </a:r>
            <a:r>
              <a:rPr lang="en-US" sz="1600" dirty="0" err="1"/>
              <a:t>mengetuk</a:t>
            </a:r>
            <a:r>
              <a:rPr lang="en-US" sz="1600" dirty="0"/>
              <a:t> button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       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burung</a:t>
            </a:r>
            <a:r>
              <a:rPr lang="en-US" sz="1600" dirty="0"/>
              <a:t> terbang.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permainan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nuansa</a:t>
            </a:r>
            <a:r>
              <a:rPr lang="en-US" sz="1600" dirty="0"/>
              <a:t>    </a:t>
            </a:r>
            <a:r>
              <a:rPr lang="en-US" sz="1600" dirty="0" err="1">
                <a:hlinkClick r:id="rId2" tooltip="Grafis 8-bit (halaman belum tersedia)"/>
              </a:rPr>
              <a:t>grafis</a:t>
            </a:r>
            <a:r>
              <a:rPr lang="en-US" sz="1600" dirty="0">
                <a:hlinkClick r:id="rId2" tooltip="Grafis 8-bit (halaman belum tersedia)"/>
              </a:rPr>
              <a:t> 8-bit</a:t>
            </a:r>
            <a:r>
              <a:rPr lang="en-US" sz="1600" dirty="0"/>
              <a:t> 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seekor</a:t>
            </a:r>
            <a:r>
              <a:rPr lang="en-US" sz="1600" dirty="0"/>
              <a:t> </a:t>
            </a:r>
            <a:r>
              <a:rPr lang="en-US" sz="1600" dirty="0" err="1"/>
              <a:t>burung</a:t>
            </a:r>
            <a:r>
              <a:rPr lang="en-US" sz="1600" dirty="0"/>
              <a:t>, </a:t>
            </a:r>
            <a:r>
              <a:rPr lang="en-US" sz="1600" dirty="0" err="1"/>
              <a:t>disini</a:t>
            </a:r>
            <a:r>
              <a:rPr lang="en-US" sz="1600" dirty="0"/>
              <a:t> kami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elang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Cara </a:t>
            </a:r>
            <a:r>
              <a:rPr lang="en-US" sz="1600" dirty="0" err="1"/>
              <a:t>memainkan</a:t>
            </a:r>
            <a:r>
              <a:rPr lang="en-US" sz="1600" dirty="0"/>
              <a:t> Flappy Bird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mengetuk</a:t>
            </a:r>
            <a:r>
              <a:rPr lang="en-US" sz="1600" dirty="0"/>
              <a:t> </a:t>
            </a:r>
            <a:r>
              <a:rPr lang="en-US" sz="1600" dirty="0" err="1"/>
              <a:t>jari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burung</a:t>
            </a:r>
            <a:r>
              <a:rPr lang="en-US" sz="1600" dirty="0"/>
              <a:t> terbang. 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sembarang</a:t>
            </a:r>
            <a:r>
              <a:rPr lang="en-US" sz="1600" dirty="0"/>
              <a:t> terbang </a:t>
            </a:r>
            <a:r>
              <a:rPr lang="en-US" sz="1600" dirty="0" err="1"/>
              <a:t>saja</a:t>
            </a:r>
            <a:r>
              <a:rPr lang="en-US" sz="1600" dirty="0"/>
              <a:t>,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tantangannya</a:t>
            </a:r>
            <a:r>
              <a:rPr lang="en-US" sz="1600" dirty="0"/>
              <a:t> di </a:t>
            </a:r>
            <a:r>
              <a:rPr lang="en-US" sz="1600" dirty="0" err="1"/>
              <a:t>sini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menjaga</a:t>
            </a:r>
            <a:r>
              <a:rPr lang="en-US" sz="1600" dirty="0"/>
              <a:t> agar </a:t>
            </a:r>
            <a:r>
              <a:rPr lang="en-US" sz="1600" dirty="0" err="1"/>
              <a:t>burung</a:t>
            </a:r>
            <a:r>
              <a:rPr lang="en-US" sz="1600" dirty="0"/>
              <a:t> 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menabrak</a:t>
            </a:r>
            <a:r>
              <a:rPr lang="en-US" sz="1600" dirty="0"/>
              <a:t> pipa-pipa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terbang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celah-celahnya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err="1"/>
              <a:t>Pemain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mendapat</a:t>
            </a:r>
            <a:r>
              <a:rPr lang="en-US" sz="1600" dirty="0"/>
              <a:t> </a:t>
            </a:r>
            <a:r>
              <a:rPr lang="en-US" sz="1600" dirty="0" err="1"/>
              <a:t>skor</a:t>
            </a:r>
            <a:r>
              <a:rPr lang="en-US" sz="1600" dirty="0"/>
              <a:t> 1 (</a:t>
            </a:r>
            <a:r>
              <a:rPr lang="en-US" sz="1600" dirty="0" err="1"/>
              <a:t>satu</a:t>
            </a:r>
            <a:r>
              <a:rPr lang="en-US" sz="1600" dirty="0"/>
              <a:t>)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pipa</a:t>
            </a:r>
            <a:r>
              <a:rPr lang="en-US" sz="1600" dirty="0"/>
              <a:t>. 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mengetuk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tepat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burung</a:t>
            </a:r>
            <a:r>
              <a:rPr lang="en-US" sz="1600" dirty="0"/>
              <a:t> </a:t>
            </a:r>
            <a:r>
              <a:rPr lang="en-US" sz="1600" dirty="0" err="1"/>
              <a:t>terbang</a:t>
            </a:r>
            <a:r>
              <a:rPr lang="en-US" sz="1600" dirty="0"/>
              <a:t> </a:t>
            </a:r>
            <a:r>
              <a:rPr lang="en-US" sz="1600" dirty="0" err="1"/>
              <a:t>menabrak</a:t>
            </a:r>
            <a:r>
              <a:rPr lang="en-US" sz="1600" dirty="0"/>
              <a:t> </a:t>
            </a:r>
            <a:r>
              <a:rPr lang="en-US" sz="1600" dirty="0" err="1"/>
              <a:t>pipa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akhirnya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mengulang</a:t>
            </a:r>
            <a:r>
              <a:rPr lang="en-US" sz="1600" dirty="0"/>
              <a:t> </a:t>
            </a:r>
            <a:r>
              <a:rPr lang="en-US" sz="1600" dirty="0" err="1"/>
              <a:t>permainan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1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76063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 Overview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Permainan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piranti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bergerak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Permainan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arkade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Permainan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platform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Genre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839856"/>
            <a:chOff x="496119" y="2469560"/>
            <a:chExt cx="1752190" cy="839856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Semua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Umur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Anak-anak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Remaja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Dewasa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Target Audience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593635"/>
            <a:chOff x="496119" y="2469560"/>
            <a:chExt cx="1752190" cy="593635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Android mobile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Platform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455410"/>
            <a:chOff x="496119" y="2469560"/>
            <a:chExt cx="1752190" cy="1455410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Level </a:t>
              </a:r>
            </a:p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Meliputi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 player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Player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harus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memainkan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game agar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level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tahap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selanjutnya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Level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19822"/>
            <a:ext cx="70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165398" y="238619"/>
            <a:ext cx="936104" cy="445699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4669" y="260210"/>
            <a:ext cx="4503517" cy="576064"/>
          </a:xfrm>
        </p:spPr>
        <p:txBody>
          <a:bodyPr/>
          <a:lstStyle/>
          <a:p>
            <a:r>
              <a:rPr lang="en-US" dirty="0"/>
              <a:t>Game Flow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5433365" y="304114"/>
            <a:ext cx="750864" cy="276999"/>
          </a:xfrm>
          <a:custGeom>
            <a:avLst/>
            <a:gdLst>
              <a:gd name="connsiteX0" fmla="*/ 0 w 890385"/>
              <a:gd name="connsiteY0" fmla="*/ 0 h 276999"/>
              <a:gd name="connsiteX1" fmla="*/ 890385 w 890385"/>
              <a:gd name="connsiteY1" fmla="*/ 0 h 276999"/>
              <a:gd name="connsiteX2" fmla="*/ 890385 w 890385"/>
              <a:gd name="connsiteY2" fmla="*/ 276999 h 276999"/>
              <a:gd name="connsiteX3" fmla="*/ 0 w 890385"/>
              <a:gd name="connsiteY3" fmla="*/ 276999 h 276999"/>
              <a:gd name="connsiteX4" fmla="*/ 0 w 890385"/>
              <a:gd name="connsiteY4" fmla="*/ 0 h 276999"/>
              <a:gd name="connsiteX0" fmla="*/ 0 w 890385"/>
              <a:gd name="connsiteY0" fmla="*/ 0 h 1137611"/>
              <a:gd name="connsiteX1" fmla="*/ 890385 w 890385"/>
              <a:gd name="connsiteY1" fmla="*/ 0 h 1137611"/>
              <a:gd name="connsiteX2" fmla="*/ 890385 w 890385"/>
              <a:gd name="connsiteY2" fmla="*/ 276999 h 1137611"/>
              <a:gd name="connsiteX3" fmla="*/ 591670 w 890385"/>
              <a:gd name="connsiteY3" fmla="*/ 1137611 h 1137611"/>
              <a:gd name="connsiteX4" fmla="*/ 0 w 890385"/>
              <a:gd name="connsiteY4" fmla="*/ 0 h 113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385" h="1137611">
                <a:moveTo>
                  <a:pt x="0" y="0"/>
                </a:moveTo>
                <a:lnTo>
                  <a:pt x="890385" y="0"/>
                </a:lnTo>
                <a:lnTo>
                  <a:pt x="890385" y="276999"/>
                </a:lnTo>
                <a:lnTo>
                  <a:pt x="591670" y="113761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13" name="Pentagon 12"/>
          <p:cNvSpPr/>
          <p:nvPr/>
        </p:nvSpPr>
        <p:spPr>
          <a:xfrm flipH="1">
            <a:off x="4588186" y="881475"/>
            <a:ext cx="1944215" cy="504056"/>
          </a:xfrm>
          <a:prstGeom prst="homePlat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 flipH="1">
            <a:off x="4817683" y="988636"/>
            <a:ext cx="1836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Tampilan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5736148" y="625088"/>
            <a:ext cx="0" cy="36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143603" y="3387050"/>
            <a:ext cx="840983" cy="477767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25068" y="348837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Quit Game</a:t>
            </a:r>
          </a:p>
        </p:txBody>
      </p:sp>
      <p:sp>
        <p:nvSpPr>
          <p:cNvPr id="36" name="Pentagon 35"/>
          <p:cNvSpPr/>
          <p:nvPr/>
        </p:nvSpPr>
        <p:spPr>
          <a:xfrm flipH="1">
            <a:off x="4817683" y="1700861"/>
            <a:ext cx="1714715" cy="589396"/>
          </a:xfrm>
          <a:prstGeom prst="homePlat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flipH="1">
            <a:off x="5143603" y="1828591"/>
            <a:ext cx="125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Tampilan</a:t>
            </a:r>
            <a:r>
              <a:rPr lang="en-US" sz="1200" dirty="0"/>
              <a:t> main game </a:t>
            </a:r>
          </a:p>
        </p:txBody>
      </p:sp>
      <p:sp>
        <p:nvSpPr>
          <p:cNvPr id="78" name="Pentagon 77"/>
          <p:cNvSpPr/>
          <p:nvPr/>
        </p:nvSpPr>
        <p:spPr>
          <a:xfrm flipH="1">
            <a:off x="4817685" y="2534816"/>
            <a:ext cx="1714714" cy="584482"/>
          </a:xfrm>
          <a:prstGeom prst="homePlat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flipH="1">
            <a:off x="5007923" y="2559410"/>
            <a:ext cx="152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Tampilan</a:t>
            </a:r>
            <a:r>
              <a:rPr lang="en-US" sz="1200" dirty="0"/>
              <a:t> Game</a:t>
            </a:r>
          </a:p>
          <a:p>
            <a:r>
              <a:rPr lang="en-US" sz="1200" dirty="0"/>
              <a:t>Over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poin</a:t>
            </a:r>
            <a:endParaRPr lang="en-US" sz="1200" dirty="0"/>
          </a:p>
        </p:txBody>
      </p:sp>
      <p:sp>
        <p:nvSpPr>
          <p:cNvPr id="82" name="Diamond 81"/>
          <p:cNvSpPr/>
          <p:nvPr/>
        </p:nvSpPr>
        <p:spPr>
          <a:xfrm>
            <a:off x="2952142" y="1758979"/>
            <a:ext cx="1214060" cy="613885"/>
          </a:xfrm>
          <a:prstGeom prst="diamond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158090" y="1865998"/>
            <a:ext cx="90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Ingin</a:t>
            </a:r>
            <a:r>
              <a:rPr lang="en-US" sz="1200" dirty="0"/>
              <a:t> Main </a:t>
            </a:r>
            <a:r>
              <a:rPr lang="en-US" sz="1200" dirty="0" err="1"/>
              <a:t>lagi</a:t>
            </a:r>
            <a:r>
              <a:rPr lang="en-US" sz="1200" dirty="0"/>
              <a:t>?</a:t>
            </a:r>
          </a:p>
        </p:txBody>
      </p:sp>
      <p:cxnSp>
        <p:nvCxnSpPr>
          <p:cNvPr id="111" name="Straight Arrow Connector 110"/>
          <p:cNvCxnSpPr>
            <a:endCxn id="36" idx="3"/>
          </p:cNvCxnSpPr>
          <p:nvPr/>
        </p:nvCxnSpPr>
        <p:spPr>
          <a:xfrm flipV="1">
            <a:off x="4123957" y="1995559"/>
            <a:ext cx="693726" cy="3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78" idx="3"/>
          </p:cNvCxnSpPr>
          <p:nvPr/>
        </p:nvCxnSpPr>
        <p:spPr>
          <a:xfrm rot="10800000">
            <a:off x="3516929" y="2403477"/>
            <a:ext cx="1300756" cy="423581"/>
          </a:xfrm>
          <a:prstGeom prst="bentConnector3">
            <a:avLst>
              <a:gd name="adj1" fmla="val 99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cxnSpLocks/>
            <a:stCxn id="82" idx="0"/>
            <a:endCxn id="13" idx="3"/>
          </p:cNvCxnSpPr>
          <p:nvPr/>
        </p:nvCxnSpPr>
        <p:spPr>
          <a:xfrm rot="5400000" flipH="1" flipV="1">
            <a:off x="3760941" y="931734"/>
            <a:ext cx="625476" cy="1029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</p:cNvCxnSpPr>
          <p:nvPr/>
        </p:nvCxnSpPr>
        <p:spPr>
          <a:xfrm>
            <a:off x="5634481" y="1432224"/>
            <a:ext cx="0" cy="28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634481" y="2335458"/>
            <a:ext cx="0" cy="19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292206" y="1927884"/>
            <a:ext cx="389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ya</a:t>
            </a:r>
            <a:endParaRPr lang="en-US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516927" y="1230176"/>
            <a:ext cx="506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tidak</a:t>
            </a:r>
            <a:endParaRPr lang="en-US" sz="11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560293" y="3119298"/>
            <a:ext cx="0" cy="23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" idx="1"/>
            <a:endCxn id="31" idx="3"/>
          </p:cNvCxnSpPr>
          <p:nvPr/>
        </p:nvCxnSpPr>
        <p:spPr>
          <a:xfrm flipH="1">
            <a:off x="6133180" y="1127136"/>
            <a:ext cx="521433" cy="2499734"/>
          </a:xfrm>
          <a:prstGeom prst="bentConnector3">
            <a:avLst>
              <a:gd name="adj1" fmla="val -43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683568" y="416341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1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Karakter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FlappyBird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44529"/>
              </p:ext>
            </p:extLst>
          </p:nvPr>
        </p:nvGraphicFramePr>
        <p:xfrm>
          <a:off x="1475656" y="1441911"/>
          <a:ext cx="6408712" cy="2258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8091">
                  <a:extLst>
                    <a:ext uri="{9D8B030D-6E8A-4147-A177-3AD203B41FA5}">
                      <a16:colId xmlns:a16="http://schemas.microsoft.com/office/drawing/2014/main" val="949150775"/>
                    </a:ext>
                  </a:extLst>
                </a:gridCol>
                <a:gridCol w="2494357">
                  <a:extLst>
                    <a:ext uri="{9D8B030D-6E8A-4147-A177-3AD203B41FA5}">
                      <a16:colId xmlns:a16="http://schemas.microsoft.com/office/drawing/2014/main" val="8503384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43713609"/>
                    </a:ext>
                  </a:extLst>
                </a:gridCol>
              </a:tblGrid>
              <a:tr h="322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Character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Characteristics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7219120"/>
                  </a:ext>
                </a:extLst>
              </a:tr>
              <a:tr h="1936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Burung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Karakter</a:t>
                      </a:r>
                      <a:r>
                        <a:rPr lang="en-US" sz="1600" baseline="0" dirty="0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ini</a:t>
                      </a:r>
                      <a:r>
                        <a:rPr lang="en-US" sz="1600" baseline="0" dirty="0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akan</a:t>
                      </a:r>
                      <a:r>
                        <a:rPr lang="en-US" sz="1600" baseline="0" dirty="0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terbang</a:t>
                      </a:r>
                      <a:r>
                        <a:rPr lang="en-US" sz="1600" baseline="0" dirty="0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saat</a:t>
                      </a:r>
                      <a:r>
                        <a:rPr lang="en-US" sz="1600" baseline="0" dirty="0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 button push di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sentuh</a:t>
                      </a:r>
                      <a:endParaRPr lang="en-US" sz="1600" dirty="0">
                        <a:effectLst/>
                        <a:latin typeface="Adobe Myungjo Std M" panose="02020600000000000000" pitchFamily="18" charset="-128"/>
                        <a:ea typeface="Adobe Myungjo Std M" panose="020206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Karakter</a:t>
                      </a:r>
                      <a:r>
                        <a:rPr lang="en-US" sz="1600" dirty="0">
                          <a:effectLst/>
                        </a:rPr>
                        <a:t> yang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melewati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beberapa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pipa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untuk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menghasilkan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skor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dan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akan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mati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jika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</a:rPr>
                        <a:t>menabrak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pipa</a:t>
                      </a:r>
                      <a:r>
                        <a:rPr lang="en-US" sz="1600" baseline="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57219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304EAE-547E-40DA-9A9C-B1B0B692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27734"/>
            <a:ext cx="1080120" cy="7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6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Game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1941"/>
              </p:ext>
            </p:extLst>
          </p:nvPr>
        </p:nvGraphicFramePr>
        <p:xfrm>
          <a:off x="1043608" y="699543"/>
          <a:ext cx="7096346" cy="2594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8173">
                  <a:extLst>
                    <a:ext uri="{9D8B030D-6E8A-4147-A177-3AD203B41FA5}">
                      <a16:colId xmlns:a16="http://schemas.microsoft.com/office/drawing/2014/main" val="3743328573"/>
                    </a:ext>
                  </a:extLst>
                </a:gridCol>
                <a:gridCol w="3548173">
                  <a:extLst>
                    <a:ext uri="{9D8B030D-6E8A-4147-A177-3AD203B41FA5}">
                      <a16:colId xmlns:a16="http://schemas.microsoft.com/office/drawing/2014/main" val="2860578343"/>
                    </a:ext>
                  </a:extLst>
                </a:gridCol>
              </a:tblGrid>
              <a:tr h="418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Character Attributes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Adobe Myungjo Std M" panose="02020600000000000000" pitchFamily="18" charset="-128"/>
                          <a:ea typeface="Adobe Myungjo Std M" panose="02020600000000000000" pitchFamily="18" charset="-128"/>
                          <a:cs typeface="Arial" panose="020B0604020202020204" pitchFamily="34" charset="0"/>
                        </a:rPr>
                        <a:t>Keterangan</a:t>
                      </a:r>
                      <a:endParaRPr lang="en-US" sz="1400" dirty="0">
                        <a:effectLst/>
                        <a:latin typeface="Adobe Myungjo Std M" panose="02020600000000000000" pitchFamily="18" charset="-128"/>
                        <a:ea typeface="Adobe Myungjo Std M" panose="020206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511585"/>
                  </a:ext>
                </a:extLst>
              </a:tr>
              <a:tr h="275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Character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dobe Myungjo Std M" panose="02020600000000000000" pitchFamily="18" charset="-128"/>
                        <a:ea typeface="Adobe Myungjo Std M" panose="020206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2159432"/>
                  </a:ext>
                </a:extLst>
              </a:tr>
              <a:tr h="5309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Burung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Burung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terbang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kita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menyentuh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503661"/>
                  </a:ext>
                </a:extLst>
              </a:tr>
              <a:tr h="2946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Scoring System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600225"/>
                  </a:ext>
                </a:extLst>
              </a:tr>
              <a:tr h="418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Points 1,2,3,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dst</a:t>
                      </a:r>
                      <a:endParaRPr lang="en-US" sz="1400" baseline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Poin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terus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bertambah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endParaRPr lang="en-US" sz="1400" baseline="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player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melewatinya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tanpa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tertabrak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Pipa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58665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0344" y="1434701"/>
            <a:ext cx="10719988" cy="53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01592" y="55208"/>
            <a:ext cx="8244408" cy="576064"/>
          </a:xfrm>
        </p:spPr>
        <p:txBody>
          <a:bodyPr/>
          <a:lstStyle/>
          <a:p>
            <a:pPr algn="l"/>
            <a:r>
              <a:rPr lang="en-US" sz="3200" dirty="0"/>
              <a:t>Level Design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27118"/>
              </p:ext>
            </p:extLst>
          </p:nvPr>
        </p:nvGraphicFramePr>
        <p:xfrm>
          <a:off x="1368318" y="698911"/>
          <a:ext cx="608076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2798056443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3419659723"/>
                    </a:ext>
                  </a:extLst>
                </a:gridCol>
              </a:tblGrid>
              <a:tr h="2030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Levels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213510"/>
                  </a:ext>
                </a:extLst>
              </a:tr>
              <a:tr h="1560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</a:rPr>
                        <a:t>Level</a:t>
                      </a:r>
                      <a:r>
                        <a:rPr lang="en-US" sz="1600" dirty="0">
                          <a:effectLst/>
                        </a:rPr>
                        <a:t> 1-3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Dengan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 err="1"/>
                        <a:t>mengetuk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</a:t>
                      </a:r>
                      <a:r>
                        <a:rPr lang="en-US" sz="1400" dirty="0"/>
                        <a:t> button up pada </a:t>
                      </a:r>
                      <a:r>
                        <a:rPr lang="en-US" sz="1400" dirty="0" err="1"/>
                        <a:t>layar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adalah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menjaga</a:t>
                      </a:r>
                      <a:r>
                        <a:rPr lang="en-US" sz="1400" dirty="0"/>
                        <a:t> agar </a:t>
                      </a:r>
                      <a:r>
                        <a:rPr lang="en-US" sz="1400" dirty="0" err="1"/>
                        <a:t>burung</a:t>
                      </a:r>
                      <a:r>
                        <a:rPr lang="en-US" sz="1400" dirty="0"/>
                        <a:t>  </a:t>
                      </a:r>
                      <a:r>
                        <a:rPr lang="en-US" sz="1400" dirty="0" err="1"/>
                        <a:t>tersebut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menabrak</a:t>
                      </a:r>
                      <a:r>
                        <a:rPr lang="en-US" sz="1400" dirty="0"/>
                        <a:t> pipa-pipa </a:t>
                      </a:r>
                      <a:r>
                        <a:rPr lang="en-US" sz="1400" dirty="0" err="1"/>
                        <a:t>dengan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cara</a:t>
                      </a:r>
                      <a:r>
                        <a:rPr lang="en-US" sz="1400" dirty="0"/>
                        <a:t> terbang </a:t>
                      </a:r>
                      <a:r>
                        <a:rPr lang="en-US" sz="1400" dirty="0" err="1"/>
                        <a:t>melalui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celah-celah</a:t>
                      </a:r>
                      <a:r>
                        <a:rPr lang="en-US" sz="1400" dirty="0"/>
                        <a:t>-</a:t>
                      </a:r>
                      <a:r>
                        <a:rPr lang="en-US" sz="1400" baseline="0" dirty="0"/>
                        <a:t>  </a:t>
                      </a:r>
                      <a:r>
                        <a:rPr lang="en-US" sz="1400" dirty="0" err="1"/>
                        <a:t>nya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naik </a:t>
                      </a:r>
                      <a:r>
                        <a:rPr lang="en-US" sz="1400" dirty="0" err="1"/>
                        <a:t>tingkatan</a:t>
                      </a:r>
                      <a:r>
                        <a:rPr lang="en-US" sz="1400" dirty="0"/>
                        <a:t> per level </a:t>
                      </a:r>
                      <a:r>
                        <a:rPr lang="en-US" sz="1400" dirty="0" err="1"/>
                        <a:t>kita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harus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bisa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mencapai</a:t>
                      </a:r>
                      <a:r>
                        <a:rPr lang="en-US" sz="1400" dirty="0"/>
                        <a:t> target </a:t>
                      </a:r>
                      <a:r>
                        <a:rPr lang="en-US" sz="1400" dirty="0" err="1"/>
                        <a:t>poin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ditentukan</a:t>
                      </a:r>
                      <a:endParaRPr lang="en-US" sz="1400" dirty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level yang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rintangan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kesulitan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US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level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831562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19236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238B1F1-B9BF-497A-B878-DFD1136E10F1}"/>
              </a:ext>
            </a:extLst>
          </p:cNvPr>
          <p:cNvSpPr txBox="1">
            <a:spLocks/>
          </p:cNvSpPr>
          <p:nvPr/>
        </p:nvSpPr>
        <p:spPr>
          <a:xfrm>
            <a:off x="899592" y="3044847"/>
            <a:ext cx="824440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Skema Control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76E13B-8CE2-4E06-B331-842EF1C5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86738"/>
              </p:ext>
            </p:extLst>
          </p:nvPr>
        </p:nvGraphicFramePr>
        <p:xfrm>
          <a:off x="1403648" y="3686154"/>
          <a:ext cx="608076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4195718148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157065228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Button/ Touch Input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Action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484397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Tap Screen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aseline="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aseline="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/>
                        <a:t>Ketika tap layer </a:t>
                      </a:r>
                      <a:r>
                        <a:rPr lang="en-US" sz="1400" dirty="0" err="1"/>
                        <a:t>burung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otomatis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bisa</a:t>
                      </a:r>
                      <a:r>
                        <a:rPr lang="en-US" sz="1400" dirty="0"/>
                        <a:t> terbang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55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3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375</Words>
  <Application>Microsoft Office PowerPoint</Application>
  <PresentationFormat>On-screen Show (16:9)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Myungjo Std M</vt:lpstr>
      <vt:lpstr>맑은 고딕</vt:lpstr>
      <vt:lpstr>Arial</vt:lpstr>
      <vt:lpstr>Cambria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Tiffani AL</cp:lastModifiedBy>
  <cp:revision>116</cp:revision>
  <dcterms:created xsi:type="dcterms:W3CDTF">2016-12-05T23:26:54Z</dcterms:created>
  <dcterms:modified xsi:type="dcterms:W3CDTF">2021-02-18T08:19:42Z</dcterms:modified>
</cp:coreProperties>
</file>