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63" r:id="rId3"/>
    <p:sldId id="265" r:id="rId4"/>
    <p:sldId id="275" r:id="rId5"/>
    <p:sldId id="285" r:id="rId6"/>
    <p:sldId id="274" r:id="rId7"/>
    <p:sldId id="276" r:id="rId8"/>
    <p:sldId id="286" r:id="rId9"/>
    <p:sldId id="287" r:id="rId10"/>
    <p:sldId id="281" r:id="rId11"/>
    <p:sldId id="280" r:id="rId12"/>
    <p:sldId id="284" r:id="rId13"/>
    <p:sldId id="283" r:id="rId14"/>
    <p:sldId id="277" r:id="rId15"/>
    <p:sldId id="278" r:id="rId16"/>
    <p:sldId id="279" r:id="rId17"/>
    <p:sldId id="266" r:id="rId18"/>
  </p:sldIdLst>
  <p:sldSz cx="12188825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58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7334E4-BA69-4391-90D4-2F13B866142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AA04BA95-D326-4BE3-831D-06F872087C43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Pima Indian Dataset</a:t>
          </a:r>
        </a:p>
      </dgm:t>
    </dgm:pt>
    <dgm:pt modelId="{0074F0C3-D69D-43D7-9E7B-B11F6511FB43}" type="parTrans" cxnId="{15621841-27BD-409A-A02F-D913FDF245ED}">
      <dgm:prSet/>
      <dgm:spPr/>
      <dgm:t>
        <a:bodyPr/>
        <a:lstStyle/>
        <a:p>
          <a:endParaRPr lang="en-CA"/>
        </a:p>
      </dgm:t>
    </dgm:pt>
    <dgm:pt modelId="{EC36D3FF-4CCE-4F03-B20C-6E85B65D49C7}" type="sibTrans" cxnId="{15621841-27BD-409A-A02F-D913FDF245ED}">
      <dgm:prSet/>
      <dgm:spPr/>
      <dgm:t>
        <a:bodyPr/>
        <a:lstStyle/>
        <a:p>
          <a:endParaRPr lang="en-CA"/>
        </a:p>
      </dgm:t>
    </dgm:pt>
    <dgm:pt modelId="{8522173D-36C6-4682-ACD1-919C15E97760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Naïve Bayes</a:t>
          </a:r>
        </a:p>
      </dgm:t>
    </dgm:pt>
    <dgm:pt modelId="{E32F8870-6D1D-469B-A19B-9892A0FCF4B4}" type="parTrans" cxnId="{9C60DA70-EF64-4FE4-9D05-C3FAD837184A}">
      <dgm:prSet/>
      <dgm:spPr/>
      <dgm:t>
        <a:bodyPr/>
        <a:lstStyle/>
        <a:p>
          <a:endParaRPr lang="en-CA"/>
        </a:p>
      </dgm:t>
    </dgm:pt>
    <dgm:pt modelId="{1580F8C0-466A-4A7B-B03A-A20BF85482D8}" type="sibTrans" cxnId="{9C60DA70-EF64-4FE4-9D05-C3FAD837184A}">
      <dgm:prSet/>
      <dgm:spPr/>
      <dgm:t>
        <a:bodyPr/>
        <a:lstStyle/>
        <a:p>
          <a:endParaRPr lang="en-CA"/>
        </a:p>
      </dgm:t>
    </dgm:pt>
    <dgm:pt modelId="{F743290A-10B9-4A08-894E-F38225335F24}">
      <dgm:prSet/>
      <dgm:spPr>
        <a:solidFill>
          <a:schemeClr val="tx2"/>
        </a:solidFill>
      </dgm:spPr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</a:p>
      </dgm:t>
    </dgm:pt>
    <dgm:pt modelId="{591C47E4-705E-4032-8205-BA629FAD4758}" type="parTrans" cxnId="{2A4B09F7-725B-4CF0-8438-C626C36DDC61}">
      <dgm:prSet/>
      <dgm:spPr/>
      <dgm:t>
        <a:bodyPr/>
        <a:lstStyle/>
        <a:p>
          <a:endParaRPr lang="en-CA"/>
        </a:p>
      </dgm:t>
    </dgm:pt>
    <dgm:pt modelId="{04E4B649-E8F4-4535-9CE2-09A5CF4AA430}" type="sibTrans" cxnId="{2A4B09F7-725B-4CF0-8438-C626C36DDC61}">
      <dgm:prSet/>
      <dgm:spPr/>
      <dgm:t>
        <a:bodyPr/>
        <a:lstStyle/>
        <a:p>
          <a:endParaRPr lang="en-CA"/>
        </a:p>
      </dgm:t>
    </dgm:pt>
    <dgm:pt modelId="{E42F64C3-3B1D-4628-B585-080B9288DA3C}">
      <dgm:prSet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model</a:t>
          </a:r>
        </a:p>
      </dgm:t>
    </dgm:pt>
    <dgm:pt modelId="{6A0EE129-035A-46BB-B870-146CC0670493}" type="parTrans" cxnId="{95D235A3-0D58-4575-BA19-DF9267D09A3A}">
      <dgm:prSet/>
      <dgm:spPr/>
      <dgm:t>
        <a:bodyPr/>
        <a:lstStyle/>
        <a:p>
          <a:endParaRPr lang="en-CA"/>
        </a:p>
      </dgm:t>
    </dgm:pt>
    <dgm:pt modelId="{2D0B0A6D-FDD8-43D1-9649-F79D090096E4}" type="sibTrans" cxnId="{95D235A3-0D58-4575-BA19-DF9267D09A3A}">
      <dgm:prSet/>
      <dgm:spPr/>
      <dgm:t>
        <a:bodyPr/>
        <a:lstStyle/>
        <a:p>
          <a:endParaRPr lang="en-CA"/>
        </a:p>
      </dgm:t>
    </dgm:pt>
    <dgm:pt modelId="{2514C39A-D49A-458C-A778-D05DC3BBF4BC}">
      <dgm:prSet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</a:t>
          </a:r>
        </a:p>
      </dgm:t>
    </dgm:pt>
    <dgm:pt modelId="{76E73AFF-0643-4D39-91AF-963E1F92D87C}" type="parTrans" cxnId="{D8A88208-7C28-4606-9DC8-236DDF730182}">
      <dgm:prSet/>
      <dgm:spPr/>
      <dgm:t>
        <a:bodyPr/>
        <a:lstStyle/>
        <a:p>
          <a:endParaRPr lang="en-CA"/>
        </a:p>
      </dgm:t>
    </dgm:pt>
    <dgm:pt modelId="{E5B586D9-CAAC-4F01-BEEA-242E243E5F0A}" type="sibTrans" cxnId="{D8A88208-7C28-4606-9DC8-236DDF730182}">
      <dgm:prSet/>
      <dgm:spPr/>
      <dgm:t>
        <a:bodyPr/>
        <a:lstStyle/>
        <a:p>
          <a:endParaRPr lang="en-CA"/>
        </a:p>
      </dgm:t>
    </dgm:pt>
    <dgm:pt modelId="{91FD546B-1FD9-49CB-9EE8-8AE520E4165F}">
      <dgm:prSet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KNN with SVM</a:t>
          </a:r>
        </a:p>
      </dgm:t>
    </dgm:pt>
    <dgm:pt modelId="{D6473FC7-00B3-4278-BF56-779439BFA45A}" type="parTrans" cxnId="{0966EC86-BEA0-4B26-B015-C8CCCB0BCDEB}">
      <dgm:prSet/>
      <dgm:spPr/>
      <dgm:t>
        <a:bodyPr/>
        <a:lstStyle/>
        <a:p>
          <a:endParaRPr lang="en-CA"/>
        </a:p>
      </dgm:t>
    </dgm:pt>
    <dgm:pt modelId="{C8031F8F-13ED-42C6-8FFA-CF5C1C698846}" type="sibTrans" cxnId="{0966EC86-BEA0-4B26-B015-C8CCCB0BCDEB}">
      <dgm:prSet/>
      <dgm:spPr/>
      <dgm:t>
        <a:bodyPr/>
        <a:lstStyle/>
        <a:p>
          <a:endParaRPr lang="en-CA"/>
        </a:p>
      </dgm:t>
    </dgm:pt>
    <dgm:pt modelId="{D3FA5EBD-4F62-4EE7-8A8E-E2545027A837}">
      <dgm:prSet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Linear Discriminant Analysis</a:t>
          </a:r>
        </a:p>
      </dgm:t>
    </dgm:pt>
    <dgm:pt modelId="{A77B7758-6BC8-45E9-B2AD-EAD7340B17D4}" type="parTrans" cxnId="{040A87C6-FADB-4534-91A2-414DC1B3139A}">
      <dgm:prSet/>
      <dgm:spPr/>
      <dgm:t>
        <a:bodyPr/>
        <a:lstStyle/>
        <a:p>
          <a:endParaRPr lang="en-CA"/>
        </a:p>
      </dgm:t>
    </dgm:pt>
    <dgm:pt modelId="{4B13D0D1-B61E-4DDB-B47B-572AE75A4C7B}" type="sibTrans" cxnId="{040A87C6-FADB-4534-91A2-414DC1B3139A}">
      <dgm:prSet/>
      <dgm:spPr/>
      <dgm:t>
        <a:bodyPr/>
        <a:lstStyle/>
        <a:p>
          <a:endParaRPr lang="en-CA"/>
        </a:p>
      </dgm:t>
    </dgm:pt>
    <dgm:pt modelId="{B9E44F17-31CC-4659-ADA6-2B5FD091BBBD}">
      <dgm:prSet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</a:p>
      </dgm:t>
    </dgm:pt>
    <dgm:pt modelId="{BFC6AE08-AC36-412F-AD83-D3FC1CCF9CD6}" type="parTrans" cxnId="{A9F8B4E6-4702-4A5D-AF9E-67E948E57591}">
      <dgm:prSet/>
      <dgm:spPr/>
      <dgm:t>
        <a:bodyPr/>
        <a:lstStyle/>
        <a:p>
          <a:endParaRPr lang="en-CA"/>
        </a:p>
      </dgm:t>
    </dgm:pt>
    <dgm:pt modelId="{948B70D3-67F7-4FCB-8FCF-5064957B3EDC}" type="sibTrans" cxnId="{A9F8B4E6-4702-4A5D-AF9E-67E948E57591}">
      <dgm:prSet/>
      <dgm:spPr/>
      <dgm:t>
        <a:bodyPr/>
        <a:lstStyle/>
        <a:p>
          <a:endParaRPr lang="en-CA"/>
        </a:p>
      </dgm:t>
    </dgm:pt>
    <dgm:pt modelId="{E3441892-1972-469F-996B-1442FA7A647E}">
      <dgm:prSet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Support Vector Classifier</a:t>
          </a:r>
        </a:p>
      </dgm:t>
    </dgm:pt>
    <dgm:pt modelId="{E36B2721-E3E7-4B7D-A314-740531A02ED3}" type="parTrans" cxnId="{01FC6392-A143-4740-B814-7B6F659C6BD1}">
      <dgm:prSet/>
      <dgm:spPr/>
      <dgm:t>
        <a:bodyPr/>
        <a:lstStyle/>
        <a:p>
          <a:endParaRPr lang="en-CA"/>
        </a:p>
      </dgm:t>
    </dgm:pt>
    <dgm:pt modelId="{E694F4DF-F57F-4163-9833-CB4C65DB93C0}" type="sibTrans" cxnId="{01FC6392-A143-4740-B814-7B6F659C6BD1}">
      <dgm:prSet/>
      <dgm:spPr/>
      <dgm:t>
        <a:bodyPr/>
        <a:lstStyle/>
        <a:p>
          <a:endParaRPr lang="en-CA"/>
        </a:p>
      </dgm:t>
    </dgm:pt>
    <dgm:pt modelId="{7086523E-85F5-43CE-B193-097908EB2D5B}">
      <dgm:prSet/>
      <dgm:spPr>
        <a:solidFill>
          <a:srgbClr val="00B050"/>
        </a:solidFill>
      </dgm:spPr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</a:t>
          </a:r>
        </a:p>
      </dgm:t>
    </dgm:pt>
    <dgm:pt modelId="{94003924-D853-482F-A13E-0AEA36C1AD97}" type="parTrans" cxnId="{190FB0C2-A379-4551-8A3C-75BC6045A72B}">
      <dgm:prSet/>
      <dgm:spPr/>
      <dgm:t>
        <a:bodyPr/>
        <a:lstStyle/>
        <a:p>
          <a:endParaRPr lang="en-CA"/>
        </a:p>
      </dgm:t>
    </dgm:pt>
    <dgm:pt modelId="{283723F9-D180-4D9C-84EB-7B178E81B615}" type="sibTrans" cxnId="{190FB0C2-A379-4551-8A3C-75BC6045A72B}">
      <dgm:prSet/>
      <dgm:spPr/>
      <dgm:t>
        <a:bodyPr/>
        <a:lstStyle/>
        <a:p>
          <a:endParaRPr lang="en-CA"/>
        </a:p>
      </dgm:t>
    </dgm:pt>
    <dgm:pt modelId="{4F1C07D2-4DD6-424B-BEA0-CCACD9BBA4EA}" type="pres">
      <dgm:prSet presAssocID="{727334E4-BA69-4391-90D4-2F13B866142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50268F-C480-4469-A880-9EED87EDF271}" type="pres">
      <dgm:prSet presAssocID="{AA04BA95-D326-4BE3-831D-06F872087C43}" presName="root1" presStyleCnt="0"/>
      <dgm:spPr/>
    </dgm:pt>
    <dgm:pt modelId="{8FEB2FCF-1B36-40B8-8937-ECF456F026F3}" type="pres">
      <dgm:prSet presAssocID="{AA04BA95-D326-4BE3-831D-06F872087C43}" presName="LevelOneTextNode" presStyleLbl="node0" presStyleIdx="0" presStyleCnt="1">
        <dgm:presLayoutVars>
          <dgm:chPref val="3"/>
        </dgm:presLayoutVars>
      </dgm:prSet>
      <dgm:spPr/>
    </dgm:pt>
    <dgm:pt modelId="{D5D18452-2FDE-4303-81C7-5B2BE975988F}" type="pres">
      <dgm:prSet presAssocID="{AA04BA95-D326-4BE3-831D-06F872087C43}" presName="level2hierChild" presStyleCnt="0"/>
      <dgm:spPr/>
    </dgm:pt>
    <dgm:pt modelId="{3B6C7403-6D48-4B50-BC53-21441FB11289}" type="pres">
      <dgm:prSet presAssocID="{591C47E4-705E-4032-8205-BA629FAD4758}" presName="conn2-1" presStyleLbl="parChTrans1D2" presStyleIdx="0" presStyleCnt="1"/>
      <dgm:spPr/>
    </dgm:pt>
    <dgm:pt modelId="{7B7DBE7D-F2A5-47D1-BF16-8615897F339F}" type="pres">
      <dgm:prSet presAssocID="{591C47E4-705E-4032-8205-BA629FAD4758}" presName="connTx" presStyleLbl="parChTrans1D2" presStyleIdx="0" presStyleCnt="1"/>
      <dgm:spPr/>
    </dgm:pt>
    <dgm:pt modelId="{4FACF82C-B8AA-411E-B339-A2EA7D6D64EA}" type="pres">
      <dgm:prSet presAssocID="{F743290A-10B9-4A08-894E-F38225335F24}" presName="root2" presStyleCnt="0"/>
      <dgm:spPr/>
    </dgm:pt>
    <dgm:pt modelId="{CCEB884E-4D70-46D7-99D5-BE99D8568E6C}" type="pres">
      <dgm:prSet presAssocID="{F743290A-10B9-4A08-894E-F38225335F24}" presName="LevelTwoTextNode" presStyleLbl="node2" presStyleIdx="0" presStyleCnt="1">
        <dgm:presLayoutVars>
          <dgm:chPref val="3"/>
        </dgm:presLayoutVars>
      </dgm:prSet>
      <dgm:spPr/>
    </dgm:pt>
    <dgm:pt modelId="{3EE1CAE5-F6A2-492A-B98D-EE37E145AB33}" type="pres">
      <dgm:prSet presAssocID="{F743290A-10B9-4A08-894E-F38225335F24}" presName="level3hierChild" presStyleCnt="0"/>
      <dgm:spPr/>
    </dgm:pt>
    <dgm:pt modelId="{A9C5D054-C52A-4D6E-9C5A-924E9B755636}" type="pres">
      <dgm:prSet presAssocID="{76E73AFF-0643-4D39-91AF-963E1F92D87C}" presName="conn2-1" presStyleLbl="parChTrans1D3" presStyleIdx="0" presStyleCnt="6"/>
      <dgm:spPr/>
    </dgm:pt>
    <dgm:pt modelId="{F74E94FC-0A17-4CE6-A40C-46F0C72109E0}" type="pres">
      <dgm:prSet presAssocID="{76E73AFF-0643-4D39-91AF-963E1F92D87C}" presName="connTx" presStyleLbl="parChTrans1D3" presStyleIdx="0" presStyleCnt="6"/>
      <dgm:spPr/>
    </dgm:pt>
    <dgm:pt modelId="{DBE95E46-8283-46B9-8864-60487539FD7E}" type="pres">
      <dgm:prSet presAssocID="{2514C39A-D49A-458C-A778-D05DC3BBF4BC}" presName="root2" presStyleCnt="0"/>
      <dgm:spPr/>
    </dgm:pt>
    <dgm:pt modelId="{BFD7ABD6-C37C-4C2F-AC1F-A211EB27407A}" type="pres">
      <dgm:prSet presAssocID="{2514C39A-D49A-458C-A778-D05DC3BBF4BC}" presName="LevelTwoTextNode" presStyleLbl="node3" presStyleIdx="0" presStyleCnt="6">
        <dgm:presLayoutVars>
          <dgm:chPref val="3"/>
        </dgm:presLayoutVars>
      </dgm:prSet>
      <dgm:spPr/>
    </dgm:pt>
    <dgm:pt modelId="{1CF7D96F-2BE4-4023-85D3-70AB7793BCA3}" type="pres">
      <dgm:prSet presAssocID="{2514C39A-D49A-458C-A778-D05DC3BBF4BC}" presName="level3hierChild" presStyleCnt="0"/>
      <dgm:spPr/>
    </dgm:pt>
    <dgm:pt modelId="{ADFBBB0D-AC8A-4953-8894-39925E130A70}" type="pres">
      <dgm:prSet presAssocID="{D6473FC7-00B3-4278-BF56-779439BFA45A}" presName="conn2-1" presStyleLbl="parChTrans1D3" presStyleIdx="1" presStyleCnt="6"/>
      <dgm:spPr/>
    </dgm:pt>
    <dgm:pt modelId="{44CBCFD8-A93C-4374-A837-CE3B20EADE0C}" type="pres">
      <dgm:prSet presAssocID="{D6473FC7-00B3-4278-BF56-779439BFA45A}" presName="connTx" presStyleLbl="parChTrans1D3" presStyleIdx="1" presStyleCnt="6"/>
      <dgm:spPr/>
    </dgm:pt>
    <dgm:pt modelId="{BE0CB84F-A525-4370-AC2B-38887135C734}" type="pres">
      <dgm:prSet presAssocID="{91FD546B-1FD9-49CB-9EE8-8AE520E4165F}" presName="root2" presStyleCnt="0"/>
      <dgm:spPr/>
    </dgm:pt>
    <dgm:pt modelId="{8634737D-C1BB-436B-9BBD-D9634140C847}" type="pres">
      <dgm:prSet presAssocID="{91FD546B-1FD9-49CB-9EE8-8AE520E4165F}" presName="LevelTwoTextNode" presStyleLbl="node3" presStyleIdx="1" presStyleCnt="6">
        <dgm:presLayoutVars>
          <dgm:chPref val="3"/>
        </dgm:presLayoutVars>
      </dgm:prSet>
      <dgm:spPr/>
    </dgm:pt>
    <dgm:pt modelId="{814B648B-7A9C-4EEC-B3E1-09D2AC4AD2C7}" type="pres">
      <dgm:prSet presAssocID="{91FD546B-1FD9-49CB-9EE8-8AE520E4165F}" presName="level3hierChild" presStyleCnt="0"/>
      <dgm:spPr/>
    </dgm:pt>
    <dgm:pt modelId="{28294857-6497-4474-9945-8C39F28911C8}" type="pres">
      <dgm:prSet presAssocID="{A77B7758-6BC8-45E9-B2AD-EAD7340B17D4}" presName="conn2-1" presStyleLbl="parChTrans1D3" presStyleIdx="2" presStyleCnt="6"/>
      <dgm:spPr/>
    </dgm:pt>
    <dgm:pt modelId="{A01BFF0E-5C53-48B1-BF91-F8B30F9381A1}" type="pres">
      <dgm:prSet presAssocID="{A77B7758-6BC8-45E9-B2AD-EAD7340B17D4}" presName="connTx" presStyleLbl="parChTrans1D3" presStyleIdx="2" presStyleCnt="6"/>
      <dgm:spPr/>
    </dgm:pt>
    <dgm:pt modelId="{FD6E7F65-2063-4F75-866E-0D0771173964}" type="pres">
      <dgm:prSet presAssocID="{D3FA5EBD-4F62-4EE7-8A8E-E2545027A837}" presName="root2" presStyleCnt="0"/>
      <dgm:spPr/>
    </dgm:pt>
    <dgm:pt modelId="{C8664C00-1454-495F-93E1-2CD5D820E725}" type="pres">
      <dgm:prSet presAssocID="{D3FA5EBD-4F62-4EE7-8A8E-E2545027A837}" presName="LevelTwoTextNode" presStyleLbl="node3" presStyleIdx="2" presStyleCnt="6">
        <dgm:presLayoutVars>
          <dgm:chPref val="3"/>
        </dgm:presLayoutVars>
      </dgm:prSet>
      <dgm:spPr/>
    </dgm:pt>
    <dgm:pt modelId="{367A12CF-FE0A-4682-90EC-22A5AAEFB2DB}" type="pres">
      <dgm:prSet presAssocID="{D3FA5EBD-4F62-4EE7-8A8E-E2545027A837}" presName="level3hierChild" presStyleCnt="0"/>
      <dgm:spPr/>
    </dgm:pt>
    <dgm:pt modelId="{2E12855F-54BC-43F4-A673-15ABA3C11C59}" type="pres">
      <dgm:prSet presAssocID="{E32F8870-6D1D-469B-A19B-9892A0FCF4B4}" presName="conn2-1" presStyleLbl="parChTrans1D3" presStyleIdx="3" presStyleCnt="6"/>
      <dgm:spPr/>
    </dgm:pt>
    <dgm:pt modelId="{8CCA8A41-92D6-4667-B44D-9D5E42BA1821}" type="pres">
      <dgm:prSet presAssocID="{E32F8870-6D1D-469B-A19B-9892A0FCF4B4}" presName="connTx" presStyleLbl="parChTrans1D3" presStyleIdx="3" presStyleCnt="6"/>
      <dgm:spPr/>
    </dgm:pt>
    <dgm:pt modelId="{88C8078F-80E2-4856-9187-A8DF3B031B81}" type="pres">
      <dgm:prSet presAssocID="{8522173D-36C6-4682-ACD1-919C15E97760}" presName="root2" presStyleCnt="0"/>
      <dgm:spPr/>
    </dgm:pt>
    <dgm:pt modelId="{295026C7-D188-4E86-9E6A-D66C2B8E7356}" type="pres">
      <dgm:prSet presAssocID="{8522173D-36C6-4682-ACD1-919C15E97760}" presName="LevelTwoTextNode" presStyleLbl="node3" presStyleIdx="3" presStyleCnt="6">
        <dgm:presLayoutVars>
          <dgm:chPref val="3"/>
        </dgm:presLayoutVars>
      </dgm:prSet>
      <dgm:spPr/>
    </dgm:pt>
    <dgm:pt modelId="{A6475031-7519-48A5-8772-C829EBF8D556}" type="pres">
      <dgm:prSet presAssocID="{8522173D-36C6-4682-ACD1-919C15E97760}" presName="level3hierChild" presStyleCnt="0"/>
      <dgm:spPr/>
    </dgm:pt>
    <dgm:pt modelId="{36503386-2AB8-4B0C-A699-5E6794361895}" type="pres">
      <dgm:prSet presAssocID="{6A0EE129-035A-46BB-B870-146CC0670493}" presName="conn2-1" presStyleLbl="parChTrans1D4" presStyleIdx="0" presStyleCnt="2"/>
      <dgm:spPr/>
    </dgm:pt>
    <dgm:pt modelId="{5542CA11-692D-4B87-8D38-C9B2B62F7BFB}" type="pres">
      <dgm:prSet presAssocID="{6A0EE129-035A-46BB-B870-146CC0670493}" presName="connTx" presStyleLbl="parChTrans1D4" presStyleIdx="0" presStyleCnt="2"/>
      <dgm:spPr/>
    </dgm:pt>
    <dgm:pt modelId="{D1468035-D804-4850-874C-9A12B41DD43A}" type="pres">
      <dgm:prSet presAssocID="{E42F64C3-3B1D-4628-B585-080B9288DA3C}" presName="root2" presStyleCnt="0"/>
      <dgm:spPr/>
    </dgm:pt>
    <dgm:pt modelId="{4A387E5B-A4F8-48E0-80EE-491DB43D9900}" type="pres">
      <dgm:prSet presAssocID="{E42F64C3-3B1D-4628-B585-080B9288DA3C}" presName="LevelTwoTextNode" presStyleLbl="node4" presStyleIdx="0" presStyleCnt="2">
        <dgm:presLayoutVars>
          <dgm:chPref val="3"/>
        </dgm:presLayoutVars>
      </dgm:prSet>
      <dgm:spPr/>
    </dgm:pt>
    <dgm:pt modelId="{253270F6-721A-4376-AAB5-D4B745735D00}" type="pres">
      <dgm:prSet presAssocID="{E42F64C3-3B1D-4628-B585-080B9288DA3C}" presName="level3hierChild" presStyleCnt="0"/>
      <dgm:spPr/>
    </dgm:pt>
    <dgm:pt modelId="{BBB38C5D-C7F6-40B3-9AF8-45667A0549AC}" type="pres">
      <dgm:prSet presAssocID="{94003924-D853-482F-A13E-0AEA36C1AD97}" presName="conn2-1" presStyleLbl="parChTrans1D4" presStyleIdx="1" presStyleCnt="2"/>
      <dgm:spPr/>
    </dgm:pt>
    <dgm:pt modelId="{222B0BD2-BA07-4BDC-8FCB-495C18AE645D}" type="pres">
      <dgm:prSet presAssocID="{94003924-D853-482F-A13E-0AEA36C1AD97}" presName="connTx" presStyleLbl="parChTrans1D4" presStyleIdx="1" presStyleCnt="2"/>
      <dgm:spPr/>
    </dgm:pt>
    <dgm:pt modelId="{76BF1D55-0C9E-435F-885F-D58F70B513B0}" type="pres">
      <dgm:prSet presAssocID="{7086523E-85F5-43CE-B193-097908EB2D5B}" presName="root2" presStyleCnt="0"/>
      <dgm:spPr/>
    </dgm:pt>
    <dgm:pt modelId="{49FC98D0-D79D-487D-8B77-5CCC9C8DA4EF}" type="pres">
      <dgm:prSet presAssocID="{7086523E-85F5-43CE-B193-097908EB2D5B}" presName="LevelTwoTextNode" presStyleLbl="node4" presStyleIdx="1" presStyleCnt="2">
        <dgm:presLayoutVars>
          <dgm:chPref val="3"/>
        </dgm:presLayoutVars>
      </dgm:prSet>
      <dgm:spPr/>
    </dgm:pt>
    <dgm:pt modelId="{AAB2FD18-44F9-443F-A3C5-E37E082F468A}" type="pres">
      <dgm:prSet presAssocID="{7086523E-85F5-43CE-B193-097908EB2D5B}" presName="level3hierChild" presStyleCnt="0"/>
      <dgm:spPr/>
    </dgm:pt>
    <dgm:pt modelId="{FB1560B3-D850-4373-BACA-E35775716563}" type="pres">
      <dgm:prSet presAssocID="{BFC6AE08-AC36-412F-AD83-D3FC1CCF9CD6}" presName="conn2-1" presStyleLbl="parChTrans1D3" presStyleIdx="4" presStyleCnt="6"/>
      <dgm:spPr/>
    </dgm:pt>
    <dgm:pt modelId="{15889575-C6D2-4853-83F0-8D8BF6DCC4F2}" type="pres">
      <dgm:prSet presAssocID="{BFC6AE08-AC36-412F-AD83-D3FC1CCF9CD6}" presName="connTx" presStyleLbl="parChTrans1D3" presStyleIdx="4" presStyleCnt="6"/>
      <dgm:spPr/>
    </dgm:pt>
    <dgm:pt modelId="{D1130A18-EF82-4667-9DB7-36356F135CC2}" type="pres">
      <dgm:prSet presAssocID="{B9E44F17-31CC-4659-ADA6-2B5FD091BBBD}" presName="root2" presStyleCnt="0"/>
      <dgm:spPr/>
    </dgm:pt>
    <dgm:pt modelId="{F62EEE92-513E-4A06-808F-C61150F553FA}" type="pres">
      <dgm:prSet presAssocID="{B9E44F17-31CC-4659-ADA6-2B5FD091BBBD}" presName="LevelTwoTextNode" presStyleLbl="node3" presStyleIdx="4" presStyleCnt="6">
        <dgm:presLayoutVars>
          <dgm:chPref val="3"/>
        </dgm:presLayoutVars>
      </dgm:prSet>
      <dgm:spPr/>
    </dgm:pt>
    <dgm:pt modelId="{13366EC5-880D-44A0-8D44-9AA329E7A396}" type="pres">
      <dgm:prSet presAssocID="{B9E44F17-31CC-4659-ADA6-2B5FD091BBBD}" presName="level3hierChild" presStyleCnt="0"/>
      <dgm:spPr/>
    </dgm:pt>
    <dgm:pt modelId="{159A0B73-77EE-4B28-BAF2-57D9FCC06755}" type="pres">
      <dgm:prSet presAssocID="{E36B2721-E3E7-4B7D-A314-740531A02ED3}" presName="conn2-1" presStyleLbl="parChTrans1D3" presStyleIdx="5" presStyleCnt="6"/>
      <dgm:spPr/>
    </dgm:pt>
    <dgm:pt modelId="{F2AA2F06-20E8-4C41-9444-2C5FE54325E2}" type="pres">
      <dgm:prSet presAssocID="{E36B2721-E3E7-4B7D-A314-740531A02ED3}" presName="connTx" presStyleLbl="parChTrans1D3" presStyleIdx="5" presStyleCnt="6"/>
      <dgm:spPr/>
    </dgm:pt>
    <dgm:pt modelId="{EC30D592-8A56-4DB8-8D49-A4271867FA1D}" type="pres">
      <dgm:prSet presAssocID="{E3441892-1972-469F-996B-1442FA7A647E}" presName="root2" presStyleCnt="0"/>
      <dgm:spPr/>
    </dgm:pt>
    <dgm:pt modelId="{C8B3A1BE-2F62-454D-A502-E9F173959B4F}" type="pres">
      <dgm:prSet presAssocID="{E3441892-1972-469F-996B-1442FA7A647E}" presName="LevelTwoTextNode" presStyleLbl="node3" presStyleIdx="5" presStyleCnt="6">
        <dgm:presLayoutVars>
          <dgm:chPref val="3"/>
        </dgm:presLayoutVars>
      </dgm:prSet>
      <dgm:spPr/>
    </dgm:pt>
    <dgm:pt modelId="{F3786BE6-A5D3-4BF0-A995-9A04D1B25008}" type="pres">
      <dgm:prSet presAssocID="{E3441892-1972-469F-996B-1442FA7A647E}" presName="level3hierChild" presStyleCnt="0"/>
      <dgm:spPr/>
    </dgm:pt>
  </dgm:ptLst>
  <dgm:cxnLst>
    <dgm:cxn modelId="{FE870903-3038-4BC9-A7A9-64C59952A46D}" type="presOf" srcId="{E36B2721-E3E7-4B7D-A314-740531A02ED3}" destId="{159A0B73-77EE-4B28-BAF2-57D9FCC06755}" srcOrd="0" destOrd="0" presId="urn:microsoft.com/office/officeart/2005/8/layout/hierarchy2"/>
    <dgm:cxn modelId="{92E99507-ED32-4301-AAA0-5E6F596A6BFC}" type="presOf" srcId="{7086523E-85F5-43CE-B193-097908EB2D5B}" destId="{49FC98D0-D79D-487D-8B77-5CCC9C8DA4EF}" srcOrd="0" destOrd="0" presId="urn:microsoft.com/office/officeart/2005/8/layout/hierarchy2"/>
    <dgm:cxn modelId="{D8A88208-7C28-4606-9DC8-236DDF730182}" srcId="{F743290A-10B9-4A08-894E-F38225335F24}" destId="{2514C39A-D49A-458C-A778-D05DC3BBF4BC}" srcOrd="0" destOrd="0" parTransId="{76E73AFF-0643-4D39-91AF-963E1F92D87C}" sibTransId="{E5B586D9-CAAC-4F01-BEEA-242E243E5F0A}"/>
    <dgm:cxn modelId="{81FD851E-6AB8-4DF5-AF6B-92CE811E2917}" type="presOf" srcId="{D6473FC7-00B3-4278-BF56-779439BFA45A}" destId="{44CBCFD8-A93C-4374-A837-CE3B20EADE0C}" srcOrd="1" destOrd="0" presId="urn:microsoft.com/office/officeart/2005/8/layout/hierarchy2"/>
    <dgm:cxn modelId="{22873926-9713-415B-8507-DA28C3A906CA}" type="presOf" srcId="{E32F8870-6D1D-469B-A19B-9892A0FCF4B4}" destId="{2E12855F-54BC-43F4-A673-15ABA3C11C59}" srcOrd="0" destOrd="0" presId="urn:microsoft.com/office/officeart/2005/8/layout/hierarchy2"/>
    <dgm:cxn modelId="{1575D02D-072E-47E0-8453-0023017889D1}" type="presOf" srcId="{E36B2721-E3E7-4B7D-A314-740531A02ED3}" destId="{F2AA2F06-20E8-4C41-9444-2C5FE54325E2}" srcOrd="1" destOrd="0" presId="urn:microsoft.com/office/officeart/2005/8/layout/hierarchy2"/>
    <dgm:cxn modelId="{D8748730-1E4D-4E0A-8CC9-E9EACE669850}" type="presOf" srcId="{2514C39A-D49A-458C-A778-D05DC3BBF4BC}" destId="{BFD7ABD6-C37C-4C2F-AC1F-A211EB27407A}" srcOrd="0" destOrd="0" presId="urn:microsoft.com/office/officeart/2005/8/layout/hierarchy2"/>
    <dgm:cxn modelId="{2AA27938-6458-4EF0-A37F-C82968E021F0}" type="presOf" srcId="{E42F64C3-3B1D-4628-B585-080B9288DA3C}" destId="{4A387E5B-A4F8-48E0-80EE-491DB43D9900}" srcOrd="0" destOrd="0" presId="urn:microsoft.com/office/officeart/2005/8/layout/hierarchy2"/>
    <dgm:cxn modelId="{B90AB53D-89DC-492D-8DAD-EA40E178FB35}" type="presOf" srcId="{E3441892-1972-469F-996B-1442FA7A647E}" destId="{C8B3A1BE-2F62-454D-A502-E9F173959B4F}" srcOrd="0" destOrd="0" presId="urn:microsoft.com/office/officeart/2005/8/layout/hierarchy2"/>
    <dgm:cxn modelId="{87886C3F-11A8-4A21-B6D2-4B74AD0F1EAD}" type="presOf" srcId="{AA04BA95-D326-4BE3-831D-06F872087C43}" destId="{8FEB2FCF-1B36-40B8-8937-ECF456F026F3}" srcOrd="0" destOrd="0" presId="urn:microsoft.com/office/officeart/2005/8/layout/hierarchy2"/>
    <dgm:cxn modelId="{15621841-27BD-409A-A02F-D913FDF245ED}" srcId="{727334E4-BA69-4391-90D4-2F13B8661429}" destId="{AA04BA95-D326-4BE3-831D-06F872087C43}" srcOrd="0" destOrd="0" parTransId="{0074F0C3-D69D-43D7-9E7B-B11F6511FB43}" sibTransId="{EC36D3FF-4CCE-4F03-B20C-6E85B65D49C7}"/>
    <dgm:cxn modelId="{2BCDA065-9FB1-4947-B44F-22F1912F28A3}" type="presOf" srcId="{BFC6AE08-AC36-412F-AD83-D3FC1CCF9CD6}" destId="{FB1560B3-D850-4373-BACA-E35775716563}" srcOrd="0" destOrd="0" presId="urn:microsoft.com/office/officeart/2005/8/layout/hierarchy2"/>
    <dgm:cxn modelId="{4FE22F49-3424-442E-A59F-8A8C72251C97}" type="presOf" srcId="{B9E44F17-31CC-4659-ADA6-2B5FD091BBBD}" destId="{F62EEE92-513E-4A06-808F-C61150F553FA}" srcOrd="0" destOrd="0" presId="urn:microsoft.com/office/officeart/2005/8/layout/hierarchy2"/>
    <dgm:cxn modelId="{9C60DA70-EF64-4FE4-9D05-C3FAD837184A}" srcId="{F743290A-10B9-4A08-894E-F38225335F24}" destId="{8522173D-36C6-4682-ACD1-919C15E97760}" srcOrd="3" destOrd="0" parTransId="{E32F8870-6D1D-469B-A19B-9892A0FCF4B4}" sibTransId="{1580F8C0-466A-4A7B-B03A-A20BF85482D8}"/>
    <dgm:cxn modelId="{324AA97D-F67C-496C-9283-B496DFE6CB8D}" type="presOf" srcId="{D3FA5EBD-4F62-4EE7-8A8E-E2545027A837}" destId="{C8664C00-1454-495F-93E1-2CD5D820E725}" srcOrd="0" destOrd="0" presId="urn:microsoft.com/office/officeart/2005/8/layout/hierarchy2"/>
    <dgm:cxn modelId="{BFFEE27F-17A1-44EB-A37F-A84DD7D40B91}" type="presOf" srcId="{A77B7758-6BC8-45E9-B2AD-EAD7340B17D4}" destId="{A01BFF0E-5C53-48B1-BF91-F8B30F9381A1}" srcOrd="1" destOrd="0" presId="urn:microsoft.com/office/officeart/2005/8/layout/hierarchy2"/>
    <dgm:cxn modelId="{0966EC86-BEA0-4B26-B015-C8CCCB0BCDEB}" srcId="{F743290A-10B9-4A08-894E-F38225335F24}" destId="{91FD546B-1FD9-49CB-9EE8-8AE520E4165F}" srcOrd="1" destOrd="0" parTransId="{D6473FC7-00B3-4278-BF56-779439BFA45A}" sibTransId="{C8031F8F-13ED-42C6-8FFA-CF5C1C698846}"/>
    <dgm:cxn modelId="{71322A8C-BEFE-4B33-9DCE-2A367AC407BF}" type="presOf" srcId="{591C47E4-705E-4032-8205-BA629FAD4758}" destId="{3B6C7403-6D48-4B50-BC53-21441FB11289}" srcOrd="0" destOrd="0" presId="urn:microsoft.com/office/officeart/2005/8/layout/hierarchy2"/>
    <dgm:cxn modelId="{305BD98C-A50D-43B6-B502-E3AB5BC111D2}" type="presOf" srcId="{94003924-D853-482F-A13E-0AEA36C1AD97}" destId="{BBB38C5D-C7F6-40B3-9AF8-45667A0549AC}" srcOrd="0" destOrd="0" presId="urn:microsoft.com/office/officeart/2005/8/layout/hierarchy2"/>
    <dgm:cxn modelId="{01FC6392-A143-4740-B814-7B6F659C6BD1}" srcId="{F743290A-10B9-4A08-894E-F38225335F24}" destId="{E3441892-1972-469F-996B-1442FA7A647E}" srcOrd="5" destOrd="0" parTransId="{E36B2721-E3E7-4B7D-A314-740531A02ED3}" sibTransId="{E694F4DF-F57F-4163-9833-CB4C65DB93C0}"/>
    <dgm:cxn modelId="{5765AB9B-051F-4CA5-8C46-5F908DCB94A8}" type="presOf" srcId="{591C47E4-705E-4032-8205-BA629FAD4758}" destId="{7B7DBE7D-F2A5-47D1-BF16-8615897F339F}" srcOrd="1" destOrd="0" presId="urn:microsoft.com/office/officeart/2005/8/layout/hierarchy2"/>
    <dgm:cxn modelId="{7FEEEEA1-4DAF-4AFC-A009-07AF89342039}" type="presOf" srcId="{A77B7758-6BC8-45E9-B2AD-EAD7340B17D4}" destId="{28294857-6497-4474-9945-8C39F28911C8}" srcOrd="0" destOrd="0" presId="urn:microsoft.com/office/officeart/2005/8/layout/hierarchy2"/>
    <dgm:cxn modelId="{95D235A3-0D58-4575-BA19-DF9267D09A3A}" srcId="{8522173D-36C6-4682-ACD1-919C15E97760}" destId="{E42F64C3-3B1D-4628-B585-080B9288DA3C}" srcOrd="0" destOrd="0" parTransId="{6A0EE129-035A-46BB-B870-146CC0670493}" sibTransId="{2D0B0A6D-FDD8-43D1-9649-F79D090096E4}"/>
    <dgm:cxn modelId="{532981A3-1732-43B9-9E05-7C71BEFD9B10}" type="presOf" srcId="{94003924-D853-482F-A13E-0AEA36C1AD97}" destId="{222B0BD2-BA07-4BDC-8FCB-495C18AE645D}" srcOrd="1" destOrd="0" presId="urn:microsoft.com/office/officeart/2005/8/layout/hierarchy2"/>
    <dgm:cxn modelId="{E7A1B2AB-85C7-41CC-967A-4525FD6F96E5}" type="presOf" srcId="{BFC6AE08-AC36-412F-AD83-D3FC1CCF9CD6}" destId="{15889575-C6D2-4853-83F0-8D8BF6DCC4F2}" srcOrd="1" destOrd="0" presId="urn:microsoft.com/office/officeart/2005/8/layout/hierarchy2"/>
    <dgm:cxn modelId="{A36CF2B1-69A7-4C4F-9569-DC04E60E46C9}" type="presOf" srcId="{E32F8870-6D1D-469B-A19B-9892A0FCF4B4}" destId="{8CCA8A41-92D6-4667-B44D-9D5E42BA1821}" srcOrd="1" destOrd="0" presId="urn:microsoft.com/office/officeart/2005/8/layout/hierarchy2"/>
    <dgm:cxn modelId="{48B7B3B5-BA36-4B99-BC19-069E3069C1B4}" type="presOf" srcId="{6A0EE129-035A-46BB-B870-146CC0670493}" destId="{5542CA11-692D-4B87-8D38-C9B2B62F7BFB}" srcOrd="1" destOrd="0" presId="urn:microsoft.com/office/officeart/2005/8/layout/hierarchy2"/>
    <dgm:cxn modelId="{D047CBBC-8171-4B40-9502-BECF242082B3}" type="presOf" srcId="{91FD546B-1FD9-49CB-9EE8-8AE520E4165F}" destId="{8634737D-C1BB-436B-9BBD-D9634140C847}" srcOrd="0" destOrd="0" presId="urn:microsoft.com/office/officeart/2005/8/layout/hierarchy2"/>
    <dgm:cxn modelId="{A533B0BE-7260-4BEF-A816-7183AA18A3D7}" type="presOf" srcId="{76E73AFF-0643-4D39-91AF-963E1F92D87C}" destId="{F74E94FC-0A17-4CE6-A40C-46F0C72109E0}" srcOrd="1" destOrd="0" presId="urn:microsoft.com/office/officeart/2005/8/layout/hierarchy2"/>
    <dgm:cxn modelId="{190FB0C2-A379-4551-8A3C-75BC6045A72B}" srcId="{E42F64C3-3B1D-4628-B585-080B9288DA3C}" destId="{7086523E-85F5-43CE-B193-097908EB2D5B}" srcOrd="0" destOrd="0" parTransId="{94003924-D853-482F-A13E-0AEA36C1AD97}" sibTransId="{283723F9-D180-4D9C-84EB-7B178E81B615}"/>
    <dgm:cxn modelId="{040A87C6-FADB-4534-91A2-414DC1B3139A}" srcId="{F743290A-10B9-4A08-894E-F38225335F24}" destId="{D3FA5EBD-4F62-4EE7-8A8E-E2545027A837}" srcOrd="2" destOrd="0" parTransId="{A77B7758-6BC8-45E9-B2AD-EAD7340B17D4}" sibTransId="{4B13D0D1-B61E-4DDB-B47B-572AE75A4C7B}"/>
    <dgm:cxn modelId="{CFF3A7CB-9F1D-4C7B-83F9-C3BFE7989753}" type="presOf" srcId="{727334E4-BA69-4391-90D4-2F13B8661429}" destId="{4F1C07D2-4DD6-424B-BEA0-CCACD9BBA4EA}" srcOrd="0" destOrd="0" presId="urn:microsoft.com/office/officeart/2005/8/layout/hierarchy2"/>
    <dgm:cxn modelId="{FD7F7BD5-710C-4DC1-99CA-8FDF71945549}" type="presOf" srcId="{76E73AFF-0643-4D39-91AF-963E1F92D87C}" destId="{A9C5D054-C52A-4D6E-9C5A-924E9B755636}" srcOrd="0" destOrd="0" presId="urn:microsoft.com/office/officeart/2005/8/layout/hierarchy2"/>
    <dgm:cxn modelId="{BDD1DFD5-9381-48BD-B183-B07A372BE4AA}" type="presOf" srcId="{8522173D-36C6-4682-ACD1-919C15E97760}" destId="{295026C7-D188-4E86-9E6A-D66C2B8E7356}" srcOrd="0" destOrd="0" presId="urn:microsoft.com/office/officeart/2005/8/layout/hierarchy2"/>
    <dgm:cxn modelId="{F4C3F0D8-0364-4622-BDA2-8B2295527DEC}" type="presOf" srcId="{6A0EE129-035A-46BB-B870-146CC0670493}" destId="{36503386-2AB8-4B0C-A699-5E6794361895}" srcOrd="0" destOrd="0" presId="urn:microsoft.com/office/officeart/2005/8/layout/hierarchy2"/>
    <dgm:cxn modelId="{A9F8B4E6-4702-4A5D-AF9E-67E948E57591}" srcId="{F743290A-10B9-4A08-894E-F38225335F24}" destId="{B9E44F17-31CC-4659-ADA6-2B5FD091BBBD}" srcOrd="4" destOrd="0" parTransId="{BFC6AE08-AC36-412F-AD83-D3FC1CCF9CD6}" sibTransId="{948B70D3-67F7-4FCB-8FCF-5064957B3EDC}"/>
    <dgm:cxn modelId="{F5B3AAF0-3F3D-4F11-B0D6-D86889B99519}" type="presOf" srcId="{D6473FC7-00B3-4278-BF56-779439BFA45A}" destId="{ADFBBB0D-AC8A-4953-8894-39925E130A70}" srcOrd="0" destOrd="0" presId="urn:microsoft.com/office/officeart/2005/8/layout/hierarchy2"/>
    <dgm:cxn modelId="{33915DF5-9FC2-4B54-88F4-2599C57DB448}" type="presOf" srcId="{F743290A-10B9-4A08-894E-F38225335F24}" destId="{CCEB884E-4D70-46D7-99D5-BE99D8568E6C}" srcOrd="0" destOrd="0" presId="urn:microsoft.com/office/officeart/2005/8/layout/hierarchy2"/>
    <dgm:cxn modelId="{2A4B09F7-725B-4CF0-8438-C626C36DDC61}" srcId="{AA04BA95-D326-4BE3-831D-06F872087C43}" destId="{F743290A-10B9-4A08-894E-F38225335F24}" srcOrd="0" destOrd="0" parTransId="{591C47E4-705E-4032-8205-BA629FAD4758}" sibTransId="{04E4B649-E8F4-4535-9CE2-09A5CF4AA430}"/>
    <dgm:cxn modelId="{ECE69C44-261D-4828-A59A-16770427D922}" type="presParOf" srcId="{4F1C07D2-4DD6-424B-BEA0-CCACD9BBA4EA}" destId="{DF50268F-C480-4469-A880-9EED87EDF271}" srcOrd="0" destOrd="0" presId="urn:microsoft.com/office/officeart/2005/8/layout/hierarchy2"/>
    <dgm:cxn modelId="{AE29207C-F10F-4B58-BBF7-EFE8E7DD1315}" type="presParOf" srcId="{DF50268F-C480-4469-A880-9EED87EDF271}" destId="{8FEB2FCF-1B36-40B8-8937-ECF456F026F3}" srcOrd="0" destOrd="0" presId="urn:microsoft.com/office/officeart/2005/8/layout/hierarchy2"/>
    <dgm:cxn modelId="{8772116B-9FD9-4ED0-A55F-DBA98D422225}" type="presParOf" srcId="{DF50268F-C480-4469-A880-9EED87EDF271}" destId="{D5D18452-2FDE-4303-81C7-5B2BE975988F}" srcOrd="1" destOrd="0" presId="urn:microsoft.com/office/officeart/2005/8/layout/hierarchy2"/>
    <dgm:cxn modelId="{371520DA-9F42-419F-A365-03EB87798CD5}" type="presParOf" srcId="{D5D18452-2FDE-4303-81C7-5B2BE975988F}" destId="{3B6C7403-6D48-4B50-BC53-21441FB11289}" srcOrd="0" destOrd="0" presId="urn:microsoft.com/office/officeart/2005/8/layout/hierarchy2"/>
    <dgm:cxn modelId="{54BB712B-5DCE-41E8-BAA7-9A7AAE95C556}" type="presParOf" srcId="{3B6C7403-6D48-4B50-BC53-21441FB11289}" destId="{7B7DBE7D-F2A5-47D1-BF16-8615897F339F}" srcOrd="0" destOrd="0" presId="urn:microsoft.com/office/officeart/2005/8/layout/hierarchy2"/>
    <dgm:cxn modelId="{9A1A8867-DB8D-41FD-9165-2F6E99B6E72A}" type="presParOf" srcId="{D5D18452-2FDE-4303-81C7-5B2BE975988F}" destId="{4FACF82C-B8AA-411E-B339-A2EA7D6D64EA}" srcOrd="1" destOrd="0" presId="urn:microsoft.com/office/officeart/2005/8/layout/hierarchy2"/>
    <dgm:cxn modelId="{72ABD342-C532-4CE2-B0B9-3DAE42254F47}" type="presParOf" srcId="{4FACF82C-B8AA-411E-B339-A2EA7D6D64EA}" destId="{CCEB884E-4D70-46D7-99D5-BE99D8568E6C}" srcOrd="0" destOrd="0" presId="urn:microsoft.com/office/officeart/2005/8/layout/hierarchy2"/>
    <dgm:cxn modelId="{AC8ADD15-B208-4DCB-89CF-55E07D3647E9}" type="presParOf" srcId="{4FACF82C-B8AA-411E-B339-A2EA7D6D64EA}" destId="{3EE1CAE5-F6A2-492A-B98D-EE37E145AB33}" srcOrd="1" destOrd="0" presId="urn:microsoft.com/office/officeart/2005/8/layout/hierarchy2"/>
    <dgm:cxn modelId="{87759BD0-FD83-479C-BDD8-C20DF62E6FC6}" type="presParOf" srcId="{3EE1CAE5-F6A2-492A-B98D-EE37E145AB33}" destId="{A9C5D054-C52A-4D6E-9C5A-924E9B755636}" srcOrd="0" destOrd="0" presId="urn:microsoft.com/office/officeart/2005/8/layout/hierarchy2"/>
    <dgm:cxn modelId="{4DA89A0C-EE16-42DA-A98A-4C0CA2521EA8}" type="presParOf" srcId="{A9C5D054-C52A-4D6E-9C5A-924E9B755636}" destId="{F74E94FC-0A17-4CE6-A40C-46F0C72109E0}" srcOrd="0" destOrd="0" presId="urn:microsoft.com/office/officeart/2005/8/layout/hierarchy2"/>
    <dgm:cxn modelId="{26A5E9B6-8210-4880-9EF1-1E60A5E4A730}" type="presParOf" srcId="{3EE1CAE5-F6A2-492A-B98D-EE37E145AB33}" destId="{DBE95E46-8283-46B9-8864-60487539FD7E}" srcOrd="1" destOrd="0" presId="urn:microsoft.com/office/officeart/2005/8/layout/hierarchy2"/>
    <dgm:cxn modelId="{C6C7924B-64AF-4D92-8573-A960CE3F5E50}" type="presParOf" srcId="{DBE95E46-8283-46B9-8864-60487539FD7E}" destId="{BFD7ABD6-C37C-4C2F-AC1F-A211EB27407A}" srcOrd="0" destOrd="0" presId="urn:microsoft.com/office/officeart/2005/8/layout/hierarchy2"/>
    <dgm:cxn modelId="{0014F9CC-67CE-4916-B33A-71CFF212DEF4}" type="presParOf" srcId="{DBE95E46-8283-46B9-8864-60487539FD7E}" destId="{1CF7D96F-2BE4-4023-85D3-70AB7793BCA3}" srcOrd="1" destOrd="0" presId="urn:microsoft.com/office/officeart/2005/8/layout/hierarchy2"/>
    <dgm:cxn modelId="{BD29CA21-21B1-477A-AE96-58285FF36C6A}" type="presParOf" srcId="{3EE1CAE5-F6A2-492A-B98D-EE37E145AB33}" destId="{ADFBBB0D-AC8A-4953-8894-39925E130A70}" srcOrd="2" destOrd="0" presId="urn:microsoft.com/office/officeart/2005/8/layout/hierarchy2"/>
    <dgm:cxn modelId="{FB9FDD75-1C12-4347-B383-CC982DB43E2E}" type="presParOf" srcId="{ADFBBB0D-AC8A-4953-8894-39925E130A70}" destId="{44CBCFD8-A93C-4374-A837-CE3B20EADE0C}" srcOrd="0" destOrd="0" presId="urn:microsoft.com/office/officeart/2005/8/layout/hierarchy2"/>
    <dgm:cxn modelId="{DAC9FD7D-6661-4F65-B160-D9F838408135}" type="presParOf" srcId="{3EE1CAE5-F6A2-492A-B98D-EE37E145AB33}" destId="{BE0CB84F-A525-4370-AC2B-38887135C734}" srcOrd="3" destOrd="0" presId="urn:microsoft.com/office/officeart/2005/8/layout/hierarchy2"/>
    <dgm:cxn modelId="{64CE515B-DE41-4C83-830F-A6577EE02CEF}" type="presParOf" srcId="{BE0CB84F-A525-4370-AC2B-38887135C734}" destId="{8634737D-C1BB-436B-9BBD-D9634140C847}" srcOrd="0" destOrd="0" presId="urn:microsoft.com/office/officeart/2005/8/layout/hierarchy2"/>
    <dgm:cxn modelId="{771A4D9E-8FFE-4284-87B1-AA1F4B3DA0C5}" type="presParOf" srcId="{BE0CB84F-A525-4370-AC2B-38887135C734}" destId="{814B648B-7A9C-4EEC-B3E1-09D2AC4AD2C7}" srcOrd="1" destOrd="0" presId="urn:microsoft.com/office/officeart/2005/8/layout/hierarchy2"/>
    <dgm:cxn modelId="{DC94C34C-0E25-4FDB-8ACA-AD0F90ED50EB}" type="presParOf" srcId="{3EE1CAE5-F6A2-492A-B98D-EE37E145AB33}" destId="{28294857-6497-4474-9945-8C39F28911C8}" srcOrd="4" destOrd="0" presId="urn:microsoft.com/office/officeart/2005/8/layout/hierarchy2"/>
    <dgm:cxn modelId="{13D202C8-E826-4DD1-957D-0EAF07326C62}" type="presParOf" srcId="{28294857-6497-4474-9945-8C39F28911C8}" destId="{A01BFF0E-5C53-48B1-BF91-F8B30F9381A1}" srcOrd="0" destOrd="0" presId="urn:microsoft.com/office/officeart/2005/8/layout/hierarchy2"/>
    <dgm:cxn modelId="{CB874045-C229-405A-81D5-1FFFD2E1DDF7}" type="presParOf" srcId="{3EE1CAE5-F6A2-492A-B98D-EE37E145AB33}" destId="{FD6E7F65-2063-4F75-866E-0D0771173964}" srcOrd="5" destOrd="0" presId="urn:microsoft.com/office/officeart/2005/8/layout/hierarchy2"/>
    <dgm:cxn modelId="{7B002F56-0EBD-4D55-801B-5C45714FD724}" type="presParOf" srcId="{FD6E7F65-2063-4F75-866E-0D0771173964}" destId="{C8664C00-1454-495F-93E1-2CD5D820E725}" srcOrd="0" destOrd="0" presId="urn:microsoft.com/office/officeart/2005/8/layout/hierarchy2"/>
    <dgm:cxn modelId="{4B29FE91-E028-4988-B516-19C85715B8D9}" type="presParOf" srcId="{FD6E7F65-2063-4F75-866E-0D0771173964}" destId="{367A12CF-FE0A-4682-90EC-22A5AAEFB2DB}" srcOrd="1" destOrd="0" presId="urn:microsoft.com/office/officeart/2005/8/layout/hierarchy2"/>
    <dgm:cxn modelId="{00D2C1C2-3303-4B51-A3CE-DEDB6E35C057}" type="presParOf" srcId="{3EE1CAE5-F6A2-492A-B98D-EE37E145AB33}" destId="{2E12855F-54BC-43F4-A673-15ABA3C11C59}" srcOrd="6" destOrd="0" presId="urn:microsoft.com/office/officeart/2005/8/layout/hierarchy2"/>
    <dgm:cxn modelId="{E4AF57B0-CE33-49FB-9477-323E11430009}" type="presParOf" srcId="{2E12855F-54BC-43F4-A673-15ABA3C11C59}" destId="{8CCA8A41-92D6-4667-B44D-9D5E42BA1821}" srcOrd="0" destOrd="0" presId="urn:microsoft.com/office/officeart/2005/8/layout/hierarchy2"/>
    <dgm:cxn modelId="{E8FB7759-B791-4EE7-BFFE-CA831F740EDC}" type="presParOf" srcId="{3EE1CAE5-F6A2-492A-B98D-EE37E145AB33}" destId="{88C8078F-80E2-4856-9187-A8DF3B031B81}" srcOrd="7" destOrd="0" presId="urn:microsoft.com/office/officeart/2005/8/layout/hierarchy2"/>
    <dgm:cxn modelId="{FA4C3D95-1E35-4B9B-96C2-306123C1A615}" type="presParOf" srcId="{88C8078F-80E2-4856-9187-A8DF3B031B81}" destId="{295026C7-D188-4E86-9E6A-D66C2B8E7356}" srcOrd="0" destOrd="0" presId="urn:microsoft.com/office/officeart/2005/8/layout/hierarchy2"/>
    <dgm:cxn modelId="{5F9352CE-D792-49FB-8A28-FF552FB7C10D}" type="presParOf" srcId="{88C8078F-80E2-4856-9187-A8DF3B031B81}" destId="{A6475031-7519-48A5-8772-C829EBF8D556}" srcOrd="1" destOrd="0" presId="urn:microsoft.com/office/officeart/2005/8/layout/hierarchy2"/>
    <dgm:cxn modelId="{040D0BDD-1344-4BC0-AAE4-27B73B2CE47F}" type="presParOf" srcId="{A6475031-7519-48A5-8772-C829EBF8D556}" destId="{36503386-2AB8-4B0C-A699-5E6794361895}" srcOrd="0" destOrd="0" presId="urn:microsoft.com/office/officeart/2005/8/layout/hierarchy2"/>
    <dgm:cxn modelId="{F327469F-F82D-49A7-B7B3-32ADF1502C62}" type="presParOf" srcId="{36503386-2AB8-4B0C-A699-5E6794361895}" destId="{5542CA11-692D-4B87-8D38-C9B2B62F7BFB}" srcOrd="0" destOrd="0" presId="urn:microsoft.com/office/officeart/2005/8/layout/hierarchy2"/>
    <dgm:cxn modelId="{9067EC4E-245F-4599-B604-811DCE672F88}" type="presParOf" srcId="{A6475031-7519-48A5-8772-C829EBF8D556}" destId="{D1468035-D804-4850-874C-9A12B41DD43A}" srcOrd="1" destOrd="0" presId="urn:microsoft.com/office/officeart/2005/8/layout/hierarchy2"/>
    <dgm:cxn modelId="{9D1BE211-D83D-4835-BA7C-610664C70226}" type="presParOf" srcId="{D1468035-D804-4850-874C-9A12B41DD43A}" destId="{4A387E5B-A4F8-48E0-80EE-491DB43D9900}" srcOrd="0" destOrd="0" presId="urn:microsoft.com/office/officeart/2005/8/layout/hierarchy2"/>
    <dgm:cxn modelId="{22D831EE-485C-45D6-B786-020DAF7589E5}" type="presParOf" srcId="{D1468035-D804-4850-874C-9A12B41DD43A}" destId="{253270F6-721A-4376-AAB5-D4B745735D00}" srcOrd="1" destOrd="0" presId="urn:microsoft.com/office/officeart/2005/8/layout/hierarchy2"/>
    <dgm:cxn modelId="{1696BC65-92FE-410F-BB50-A4CFC2404B56}" type="presParOf" srcId="{253270F6-721A-4376-AAB5-D4B745735D00}" destId="{BBB38C5D-C7F6-40B3-9AF8-45667A0549AC}" srcOrd="0" destOrd="0" presId="urn:microsoft.com/office/officeart/2005/8/layout/hierarchy2"/>
    <dgm:cxn modelId="{E36813B8-4476-45FF-A817-5B9EF5A70958}" type="presParOf" srcId="{BBB38C5D-C7F6-40B3-9AF8-45667A0549AC}" destId="{222B0BD2-BA07-4BDC-8FCB-495C18AE645D}" srcOrd="0" destOrd="0" presId="urn:microsoft.com/office/officeart/2005/8/layout/hierarchy2"/>
    <dgm:cxn modelId="{7B2AADC8-A3F7-4DCB-811B-399EDD7EBF25}" type="presParOf" srcId="{253270F6-721A-4376-AAB5-D4B745735D00}" destId="{76BF1D55-0C9E-435F-885F-D58F70B513B0}" srcOrd="1" destOrd="0" presId="urn:microsoft.com/office/officeart/2005/8/layout/hierarchy2"/>
    <dgm:cxn modelId="{5EDD20B5-FB30-4E8B-9C1B-6658F079FFD7}" type="presParOf" srcId="{76BF1D55-0C9E-435F-885F-D58F70B513B0}" destId="{49FC98D0-D79D-487D-8B77-5CCC9C8DA4EF}" srcOrd="0" destOrd="0" presId="urn:microsoft.com/office/officeart/2005/8/layout/hierarchy2"/>
    <dgm:cxn modelId="{5F50329D-2E85-42D3-BD7A-9EA53CEE0F37}" type="presParOf" srcId="{76BF1D55-0C9E-435F-885F-D58F70B513B0}" destId="{AAB2FD18-44F9-443F-A3C5-E37E082F468A}" srcOrd="1" destOrd="0" presId="urn:microsoft.com/office/officeart/2005/8/layout/hierarchy2"/>
    <dgm:cxn modelId="{0C56CC44-28F8-47C5-8E13-7E5C5B058C14}" type="presParOf" srcId="{3EE1CAE5-F6A2-492A-B98D-EE37E145AB33}" destId="{FB1560B3-D850-4373-BACA-E35775716563}" srcOrd="8" destOrd="0" presId="urn:microsoft.com/office/officeart/2005/8/layout/hierarchy2"/>
    <dgm:cxn modelId="{4708E330-F91E-43D4-96CA-29039BAEC829}" type="presParOf" srcId="{FB1560B3-D850-4373-BACA-E35775716563}" destId="{15889575-C6D2-4853-83F0-8D8BF6DCC4F2}" srcOrd="0" destOrd="0" presId="urn:microsoft.com/office/officeart/2005/8/layout/hierarchy2"/>
    <dgm:cxn modelId="{71A1E02F-686B-4A26-94E8-4B26C5A8F829}" type="presParOf" srcId="{3EE1CAE5-F6A2-492A-B98D-EE37E145AB33}" destId="{D1130A18-EF82-4667-9DB7-36356F135CC2}" srcOrd="9" destOrd="0" presId="urn:microsoft.com/office/officeart/2005/8/layout/hierarchy2"/>
    <dgm:cxn modelId="{F4C262E4-FD9A-4C14-BC28-2287B4A5406F}" type="presParOf" srcId="{D1130A18-EF82-4667-9DB7-36356F135CC2}" destId="{F62EEE92-513E-4A06-808F-C61150F553FA}" srcOrd="0" destOrd="0" presId="urn:microsoft.com/office/officeart/2005/8/layout/hierarchy2"/>
    <dgm:cxn modelId="{6C596FEF-67B1-4469-BED7-A0A6EC993446}" type="presParOf" srcId="{D1130A18-EF82-4667-9DB7-36356F135CC2}" destId="{13366EC5-880D-44A0-8D44-9AA329E7A396}" srcOrd="1" destOrd="0" presId="urn:microsoft.com/office/officeart/2005/8/layout/hierarchy2"/>
    <dgm:cxn modelId="{3B53012C-F6BF-4613-BBA3-90F542E6230F}" type="presParOf" srcId="{3EE1CAE5-F6A2-492A-B98D-EE37E145AB33}" destId="{159A0B73-77EE-4B28-BAF2-57D9FCC06755}" srcOrd="10" destOrd="0" presId="urn:microsoft.com/office/officeart/2005/8/layout/hierarchy2"/>
    <dgm:cxn modelId="{865BAA9F-162D-425A-8519-BC28F9BE02DD}" type="presParOf" srcId="{159A0B73-77EE-4B28-BAF2-57D9FCC06755}" destId="{F2AA2F06-20E8-4C41-9444-2C5FE54325E2}" srcOrd="0" destOrd="0" presId="urn:microsoft.com/office/officeart/2005/8/layout/hierarchy2"/>
    <dgm:cxn modelId="{F9575BDC-1EF9-438D-A5F6-640779BBF0A5}" type="presParOf" srcId="{3EE1CAE5-F6A2-492A-B98D-EE37E145AB33}" destId="{EC30D592-8A56-4DB8-8D49-A4271867FA1D}" srcOrd="11" destOrd="0" presId="urn:microsoft.com/office/officeart/2005/8/layout/hierarchy2"/>
    <dgm:cxn modelId="{44FA82B2-A831-4717-9F8D-41113B8B3E6E}" type="presParOf" srcId="{EC30D592-8A56-4DB8-8D49-A4271867FA1D}" destId="{C8B3A1BE-2F62-454D-A502-E9F173959B4F}" srcOrd="0" destOrd="0" presId="urn:microsoft.com/office/officeart/2005/8/layout/hierarchy2"/>
    <dgm:cxn modelId="{A3847309-F88A-488B-9EC2-531DF4CB6984}" type="presParOf" srcId="{EC30D592-8A56-4DB8-8D49-A4271867FA1D}" destId="{F3786BE6-A5D3-4BF0-A995-9A04D1B2500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B2FCF-1B36-40B8-8937-ECF456F026F3}">
      <dsp:nvSpPr>
        <dsp:cNvPr id="0" name=""/>
        <dsp:cNvSpPr/>
      </dsp:nvSpPr>
      <dsp:spPr>
        <a:xfrm>
          <a:off x="3967" y="2401129"/>
          <a:ext cx="1229992" cy="6149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Pima Indian Dataset</a:t>
          </a:r>
        </a:p>
      </dsp:txBody>
      <dsp:txXfrm>
        <a:off x="21980" y="2419142"/>
        <a:ext cx="1193966" cy="578970"/>
      </dsp:txXfrm>
    </dsp:sp>
    <dsp:sp modelId="{3B6C7403-6D48-4B50-BC53-21441FB11289}">
      <dsp:nvSpPr>
        <dsp:cNvPr id="0" name=""/>
        <dsp:cNvSpPr/>
      </dsp:nvSpPr>
      <dsp:spPr>
        <a:xfrm>
          <a:off x="1233959" y="2698410"/>
          <a:ext cx="491996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491996" y="1021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1467657" y="2696328"/>
        <a:ext cx="24599" cy="24599"/>
      </dsp:txXfrm>
    </dsp:sp>
    <dsp:sp modelId="{CCEB884E-4D70-46D7-99D5-BE99D8568E6C}">
      <dsp:nvSpPr>
        <dsp:cNvPr id="0" name=""/>
        <dsp:cNvSpPr/>
      </dsp:nvSpPr>
      <dsp:spPr>
        <a:xfrm>
          <a:off x="1725956" y="2401129"/>
          <a:ext cx="1229992" cy="614996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</a:p>
      </dsp:txBody>
      <dsp:txXfrm>
        <a:off x="1743969" y="2419142"/>
        <a:ext cx="1193966" cy="578970"/>
      </dsp:txXfrm>
    </dsp:sp>
    <dsp:sp modelId="{A9C5D054-C52A-4D6E-9C5A-924E9B755636}">
      <dsp:nvSpPr>
        <dsp:cNvPr id="0" name=""/>
        <dsp:cNvSpPr/>
      </dsp:nvSpPr>
      <dsp:spPr>
        <a:xfrm rot="17132988">
          <a:off x="2284302" y="1814353"/>
          <a:ext cx="1835289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1835289" y="1021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600" kern="1200"/>
        </a:p>
      </dsp:txBody>
      <dsp:txXfrm>
        <a:off x="3156064" y="1778688"/>
        <a:ext cx="91764" cy="91764"/>
      </dsp:txXfrm>
    </dsp:sp>
    <dsp:sp modelId="{BFD7ABD6-C37C-4C2F-AC1F-A211EB27407A}">
      <dsp:nvSpPr>
        <dsp:cNvPr id="0" name=""/>
        <dsp:cNvSpPr/>
      </dsp:nvSpPr>
      <dsp:spPr>
        <a:xfrm>
          <a:off x="3447945" y="633016"/>
          <a:ext cx="1229992" cy="61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</a:t>
          </a:r>
        </a:p>
      </dsp:txBody>
      <dsp:txXfrm>
        <a:off x="3465958" y="651029"/>
        <a:ext cx="1193966" cy="578970"/>
      </dsp:txXfrm>
    </dsp:sp>
    <dsp:sp modelId="{ADFBBB0D-AC8A-4953-8894-39925E130A70}">
      <dsp:nvSpPr>
        <dsp:cNvPr id="0" name=""/>
        <dsp:cNvSpPr/>
      </dsp:nvSpPr>
      <dsp:spPr>
        <a:xfrm rot="17692822">
          <a:off x="2617245" y="2167976"/>
          <a:ext cx="1169402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1169402" y="1021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172711" y="2148958"/>
        <a:ext cx="58470" cy="58470"/>
      </dsp:txXfrm>
    </dsp:sp>
    <dsp:sp modelId="{8634737D-C1BB-436B-9BBD-D9634140C847}">
      <dsp:nvSpPr>
        <dsp:cNvPr id="0" name=""/>
        <dsp:cNvSpPr/>
      </dsp:nvSpPr>
      <dsp:spPr>
        <a:xfrm>
          <a:off x="3447945" y="1340261"/>
          <a:ext cx="1229992" cy="61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KNN with SVM</a:t>
          </a:r>
        </a:p>
      </dsp:txBody>
      <dsp:txXfrm>
        <a:off x="3465958" y="1358274"/>
        <a:ext cx="1193966" cy="578970"/>
      </dsp:txXfrm>
    </dsp:sp>
    <dsp:sp modelId="{28294857-6497-4474-9945-8C39F28911C8}">
      <dsp:nvSpPr>
        <dsp:cNvPr id="0" name=""/>
        <dsp:cNvSpPr/>
      </dsp:nvSpPr>
      <dsp:spPr>
        <a:xfrm rot="19457599">
          <a:off x="2898998" y="2521599"/>
          <a:ext cx="605896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605896" y="1021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186799" y="2516669"/>
        <a:ext cx="30294" cy="30294"/>
      </dsp:txXfrm>
    </dsp:sp>
    <dsp:sp modelId="{C8664C00-1454-495F-93E1-2CD5D820E725}">
      <dsp:nvSpPr>
        <dsp:cNvPr id="0" name=""/>
        <dsp:cNvSpPr/>
      </dsp:nvSpPr>
      <dsp:spPr>
        <a:xfrm>
          <a:off x="3447945" y="2047507"/>
          <a:ext cx="1229992" cy="61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Linear Discriminant Analysis</a:t>
          </a:r>
        </a:p>
      </dsp:txBody>
      <dsp:txXfrm>
        <a:off x="3465958" y="2065520"/>
        <a:ext cx="1193966" cy="578970"/>
      </dsp:txXfrm>
    </dsp:sp>
    <dsp:sp modelId="{2E12855F-54BC-43F4-A673-15ABA3C11C59}">
      <dsp:nvSpPr>
        <dsp:cNvPr id="0" name=""/>
        <dsp:cNvSpPr/>
      </dsp:nvSpPr>
      <dsp:spPr>
        <a:xfrm rot="2142401">
          <a:off x="2898998" y="2875222"/>
          <a:ext cx="605896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605896" y="1021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186799" y="2870291"/>
        <a:ext cx="30294" cy="30294"/>
      </dsp:txXfrm>
    </dsp:sp>
    <dsp:sp modelId="{295026C7-D188-4E86-9E6A-D66C2B8E7356}">
      <dsp:nvSpPr>
        <dsp:cNvPr id="0" name=""/>
        <dsp:cNvSpPr/>
      </dsp:nvSpPr>
      <dsp:spPr>
        <a:xfrm>
          <a:off x="3447945" y="2754752"/>
          <a:ext cx="1229992" cy="61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Naïve Bayes</a:t>
          </a:r>
        </a:p>
      </dsp:txBody>
      <dsp:txXfrm>
        <a:off x="3465958" y="2772765"/>
        <a:ext cx="1193966" cy="578970"/>
      </dsp:txXfrm>
    </dsp:sp>
    <dsp:sp modelId="{36503386-2AB8-4B0C-A699-5E6794361895}">
      <dsp:nvSpPr>
        <dsp:cNvPr id="0" name=""/>
        <dsp:cNvSpPr/>
      </dsp:nvSpPr>
      <dsp:spPr>
        <a:xfrm>
          <a:off x="4677937" y="3052033"/>
          <a:ext cx="491996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491996" y="1021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911636" y="3049950"/>
        <a:ext cx="24599" cy="24599"/>
      </dsp:txXfrm>
    </dsp:sp>
    <dsp:sp modelId="{4A387E5B-A4F8-48E0-80EE-491DB43D9900}">
      <dsp:nvSpPr>
        <dsp:cNvPr id="0" name=""/>
        <dsp:cNvSpPr/>
      </dsp:nvSpPr>
      <dsp:spPr>
        <a:xfrm>
          <a:off x="5169934" y="2754752"/>
          <a:ext cx="1229992" cy="614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model</a:t>
          </a:r>
        </a:p>
      </dsp:txBody>
      <dsp:txXfrm>
        <a:off x="5187947" y="2772765"/>
        <a:ext cx="1193966" cy="578970"/>
      </dsp:txXfrm>
    </dsp:sp>
    <dsp:sp modelId="{BBB38C5D-C7F6-40B3-9AF8-45667A0549AC}">
      <dsp:nvSpPr>
        <dsp:cNvPr id="0" name=""/>
        <dsp:cNvSpPr/>
      </dsp:nvSpPr>
      <dsp:spPr>
        <a:xfrm>
          <a:off x="6399926" y="3052033"/>
          <a:ext cx="491996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491996" y="1021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6633625" y="3049950"/>
        <a:ext cx="24599" cy="24599"/>
      </dsp:txXfrm>
    </dsp:sp>
    <dsp:sp modelId="{49FC98D0-D79D-487D-8B77-5CCC9C8DA4EF}">
      <dsp:nvSpPr>
        <dsp:cNvPr id="0" name=""/>
        <dsp:cNvSpPr/>
      </dsp:nvSpPr>
      <dsp:spPr>
        <a:xfrm>
          <a:off x="6891923" y="2754752"/>
          <a:ext cx="1229992" cy="614996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</a:t>
          </a:r>
        </a:p>
      </dsp:txBody>
      <dsp:txXfrm>
        <a:off x="6909936" y="2772765"/>
        <a:ext cx="1193966" cy="578970"/>
      </dsp:txXfrm>
    </dsp:sp>
    <dsp:sp modelId="{FB1560B3-D850-4373-BACA-E35775716563}">
      <dsp:nvSpPr>
        <dsp:cNvPr id="0" name=""/>
        <dsp:cNvSpPr/>
      </dsp:nvSpPr>
      <dsp:spPr>
        <a:xfrm rot="3907178">
          <a:off x="2617245" y="3228844"/>
          <a:ext cx="1169402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1169402" y="1021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172711" y="3209827"/>
        <a:ext cx="58470" cy="58470"/>
      </dsp:txXfrm>
    </dsp:sp>
    <dsp:sp modelId="{F62EEE92-513E-4A06-808F-C61150F553FA}">
      <dsp:nvSpPr>
        <dsp:cNvPr id="0" name=""/>
        <dsp:cNvSpPr/>
      </dsp:nvSpPr>
      <dsp:spPr>
        <a:xfrm>
          <a:off x="3447945" y="3461998"/>
          <a:ext cx="1229992" cy="61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</a:p>
      </dsp:txBody>
      <dsp:txXfrm>
        <a:off x="3465958" y="3480011"/>
        <a:ext cx="1193966" cy="578970"/>
      </dsp:txXfrm>
    </dsp:sp>
    <dsp:sp modelId="{159A0B73-77EE-4B28-BAF2-57D9FCC06755}">
      <dsp:nvSpPr>
        <dsp:cNvPr id="0" name=""/>
        <dsp:cNvSpPr/>
      </dsp:nvSpPr>
      <dsp:spPr>
        <a:xfrm rot="4467012">
          <a:off x="2284302" y="3582467"/>
          <a:ext cx="1835289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1835289" y="1021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600" kern="1200"/>
        </a:p>
      </dsp:txBody>
      <dsp:txXfrm>
        <a:off x="3156064" y="3546802"/>
        <a:ext cx="91764" cy="91764"/>
      </dsp:txXfrm>
    </dsp:sp>
    <dsp:sp modelId="{C8B3A1BE-2F62-454D-A502-E9F173959B4F}">
      <dsp:nvSpPr>
        <dsp:cNvPr id="0" name=""/>
        <dsp:cNvSpPr/>
      </dsp:nvSpPr>
      <dsp:spPr>
        <a:xfrm>
          <a:off x="3447945" y="4169243"/>
          <a:ext cx="1229992" cy="61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Support Vector Classifier</a:t>
          </a:r>
        </a:p>
      </dsp:txBody>
      <dsp:txXfrm>
        <a:off x="3465958" y="4187256"/>
        <a:ext cx="1193966" cy="578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7669e55c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7669e55c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27669e55c1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a539a09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a539a09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27a539a096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669e55c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669e55c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27669e55c1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7a80a6652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7a80a6652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27a80a6652_2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- Title Slide 1 - Photo of campus and city skyline at dusk">
  <p:cSld name="Title Slide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59384" y="475061"/>
            <a:ext cx="42591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59384" y="3607699"/>
            <a:ext cx="42591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CA9E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- Content 1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58697" y="392415"/>
            <a:ext cx="112569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7646232" y="6231468"/>
            <a:ext cx="351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58697" y="1472184"/>
            <a:ext cx="11256900" cy="4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 i="0" u="none" strike="noStrike" cap="none">
                <a:solidFill>
                  <a:schemeClr val="dk1"/>
                </a:solidFill>
              </a:defRPr>
            </a:lvl1pPr>
            <a:lvl2pPr marL="914400" marR="0" lvl="1" indent="-36195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 i="0" u="none" strike="noStrike" cap="none">
                <a:solidFill>
                  <a:schemeClr val="dk1"/>
                </a:solidFill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 i="0" u="none" strike="noStrike" cap="none">
                <a:solidFill>
                  <a:schemeClr val="dk1"/>
                </a:solidFill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- Title Slide Colour 2">
  <p:cSld name="7_Title Slide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7646232" y="6231468"/>
            <a:ext cx="351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ctrTitle"/>
          </p:nvPr>
        </p:nvSpPr>
        <p:spPr>
          <a:xfrm>
            <a:off x="240534" y="1241225"/>
            <a:ext cx="6998400" cy="27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- Title Slide 8">
  <p:cSld name="Title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259366" y="475050"/>
            <a:ext cx="85605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1"/>
          </p:nvPr>
        </p:nvSpPr>
        <p:spPr>
          <a:xfrm>
            <a:off x="259366" y="3607697"/>
            <a:ext cx="85605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CA9E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646232" y="6231468"/>
            <a:ext cx="351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258697" y="392415"/>
            <a:ext cx="112569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258697" y="1472184"/>
            <a:ext cx="11256900" cy="4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 i="0" u="none" strike="noStrike" cap="none">
                <a:solidFill>
                  <a:schemeClr val="dk1"/>
                </a:solidFill>
              </a:defRPr>
            </a:lvl1pPr>
            <a:lvl2pPr marL="914400" marR="0" lvl="1" indent="-36195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 i="0" u="none" strike="noStrike" cap="none">
                <a:solidFill>
                  <a:schemeClr val="dk1"/>
                </a:solidFill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 i="0" u="none" strike="noStrike" cap="none">
                <a:solidFill>
                  <a:schemeClr val="dk1"/>
                </a:solidFill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ctrTitle"/>
          </p:nvPr>
        </p:nvSpPr>
        <p:spPr>
          <a:xfrm>
            <a:off x="259384" y="475061"/>
            <a:ext cx="4259100" cy="29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Diabetes Dataset Analysis</a:t>
            </a:r>
            <a:b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Prima Indian Diabetes Dataset</a:t>
            </a:r>
            <a:br>
              <a:rPr lang="en-CA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259384" y="3607699"/>
            <a:ext cx="4259100" cy="10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CIND820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Name: Yun </a:t>
            </a:r>
            <a:r>
              <a:rPr lang="en-CA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Shiuan</a:t>
            </a:r>
            <a:r>
              <a:rPr lang="en-CA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Hwang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74F2-E647-86EE-610B-6F46BDB5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8CDCBB-42B8-F89F-70FF-66C8716BD0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495E5-EE57-10C4-1EDA-8DB2D64F8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split under test size as 20%(154 data) and train size (614)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3B595F-2C5C-26C1-DFAD-31E60A10B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41" y="2402178"/>
            <a:ext cx="5803784" cy="328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1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3047-7345-CA2D-F907-C31FC4D1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Predictive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9003F-E39E-43A2-65F6-A8B55D6B78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30361-4066-A004-0179-C3A381417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Standardization – Use Standard Scaler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training data: 0.8941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testing data: 0.8247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EE2F6-3187-210F-7CFA-792EBED9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249" y="2169656"/>
            <a:ext cx="4397121" cy="406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EEBBD8-7FF0-2C35-6943-6B2664188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6" y="3357569"/>
            <a:ext cx="5456577" cy="23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3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5297-FCC3-64DA-C024-830E835E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Predictive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6597B-FEEB-7EA9-7066-6BD759922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4BADC-AD32-C41E-95E1-DDC0F3543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Standardization – Use Standard Scaler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training data: 0.8486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testing data: 0.8636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A2750-1E90-E37B-DEC4-775A73AAD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170" y="2245343"/>
            <a:ext cx="4530300" cy="4220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67F0E2-961A-F605-310A-BCF7166F0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65" y="3429000"/>
            <a:ext cx="5468052" cy="229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5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9BA7-5F34-1C92-378E-2CD498DF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Predictive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90E1A-8BAE-85B0-4DEE-7881D07D34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A3A0A-F9F6-DBAC-4A10-1094DF696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CA" b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b="0" dirty="0">
                <a:solidFill>
                  <a:srgbClr val="9C5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CA" b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9C5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140</a:t>
            </a:r>
            <a:r>
              <a:rPr lang="en-CA" b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9C5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r>
              <a:rPr lang="en-CA" b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9C5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CA" b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9C5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170</a:t>
            </a:r>
            <a:r>
              <a:rPr lang="en-CA" b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9C5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CA" b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9C5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0.435</a:t>
            </a:r>
            <a:r>
              <a:rPr lang="en-CA" b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9C5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CA" b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b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for Model 1: </a:t>
            </a:r>
            <a:r>
              <a:rPr lang="en-CA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person is diabetic.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for Model 1: </a:t>
            </a:r>
            <a:r>
              <a:rPr lang="en-CA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person is not diabetic.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824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5880-4CB0-46DA-CBBC-1A497E1A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6F848-31A1-752E-D3E1-898E2660B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F5761-ACB7-D4DA-A12E-C5D95D6F4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Pima Indians Diabetes Database has 768 female patients’ data. 80% of these data are used to train machine and 20% to test the machine on the proposed architecture, with a maximum accuracy of 89.61%. 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in this example, we would like to identify as much diabetes cases so that the patients can have an early treatment, which is the recall value. Support Vector Classifier has a higher score on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for 82%.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1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53EE-108E-28B7-91BC-BC132D18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36555F-631C-8ECF-00F2-A5A0BA8674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4EA25-D56D-49FE-7934-FB78F5BE8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 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focused on Prima Indian women.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unbalanced.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not recent.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some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96359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521F-E867-B191-ACBF-49BD243F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D7ED9D-1B8F-9CFA-6083-F1103983ED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EEF87-39C5-96B0-2145-185A4E7A0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77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/>
          </p:nvPr>
        </p:nvSpPr>
        <p:spPr>
          <a:xfrm>
            <a:off x="2595212" y="2352270"/>
            <a:ext cx="6998400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ctrTitle"/>
          </p:nvPr>
        </p:nvSpPr>
        <p:spPr>
          <a:xfrm>
            <a:off x="259366" y="475050"/>
            <a:ext cx="8560500" cy="744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1"/>
          </p:nvPr>
        </p:nvSpPr>
        <p:spPr>
          <a:xfrm>
            <a:off x="259366" y="1297858"/>
            <a:ext cx="9877692" cy="3687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896D-1E3C-69B0-549B-718A2DF8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6F256-EA90-2A81-4FEA-D36815F2D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Diabetes is one of the leading causes of death in the world (World Health Organization, 2020). </a:t>
            </a:r>
          </a:p>
          <a:p>
            <a:r>
              <a:rPr lang="en-CA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Chronic metabolic disorder that affect the body’s ability to store and use glucose</a:t>
            </a:r>
          </a:p>
          <a:p>
            <a:r>
              <a:rPr lang="en-CA" sz="2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Diabetes will affect the heart, blood vessels, kidneys, eyes, and nerves over time.</a:t>
            </a:r>
          </a:p>
          <a:p>
            <a:r>
              <a:rPr lang="en-CA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Three types of Diabetes:</a:t>
            </a:r>
          </a:p>
          <a:p>
            <a:pPr lvl="1">
              <a:buFont typeface="+mj-lt"/>
              <a:buAutoNum type="arabicPeriod"/>
            </a:pPr>
            <a:r>
              <a:rPr lang="en-CA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Type 2 is the most common and can be prevented.</a:t>
            </a:r>
          </a:p>
          <a:p>
            <a:pPr lvl="1">
              <a:buFont typeface="+mj-lt"/>
              <a:buAutoNum type="arabicPeriod"/>
            </a:pPr>
            <a:r>
              <a:rPr lang="en-CA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Type 1 is genetic</a:t>
            </a:r>
          </a:p>
          <a:p>
            <a:pPr lvl="1">
              <a:buFont typeface="+mj-lt"/>
              <a:buAutoNum type="arabicPeriod"/>
            </a:pPr>
            <a:r>
              <a:rPr lang="en-CA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Type 3 is gestational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34FD-1CA2-9256-79EC-516B97B2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br>
              <a:rPr lang="en-CA" dirty="0"/>
            </a:b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36081-56CD-58F8-1602-735092E70A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39BB4-9E9D-6A76-2ED8-1A4D396BD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Pima Indian Diabetes Dataset: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Diabetes and Digestive and Kidney Diseases (</a:t>
            </a: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768 women from a population near Phoenix, Arizona, USA)</a:t>
            </a:r>
          </a:p>
          <a:p>
            <a:r>
              <a:rPr lang="en-US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258 Tested Positive &amp; 500 Tested Negative</a:t>
            </a:r>
          </a:p>
          <a:p>
            <a:r>
              <a:rPr lang="en-US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Target variable and 8 attributes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https://www.kaggle.com/datasets/akshaydattatraykhare/diabetes-dataset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92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FEE7-7C2A-81C9-B355-1FAE30B5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953B4E-0B41-6538-8A53-94BFAD1138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77B2C-DD76-121A-7BC0-9EFDCC22A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274" y="1322700"/>
            <a:ext cx="5877707" cy="4212600"/>
          </a:xfrm>
        </p:spPr>
        <p:txBody>
          <a:bodyPr/>
          <a:lstStyle/>
          <a:p>
            <a:pPr marL="6985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Pregnancies.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Glucose: During an oral glucose tolerance test, plasma glucose concentration exceeded 2 hours.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Pressure: Diastolic heart rate (mm Hg).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Thickness: the triceps skinfold thickness (mm).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Insulin: the 2-hour serum insulin (mu U/ml).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D4E7096-8CC0-A803-D08D-074FF3830774}"/>
              </a:ext>
            </a:extLst>
          </p:cNvPr>
          <p:cNvSpPr txBox="1">
            <a:spLocks/>
          </p:cNvSpPr>
          <p:nvPr/>
        </p:nvSpPr>
        <p:spPr>
          <a:xfrm>
            <a:off x="6300639" y="1740541"/>
            <a:ext cx="5492912" cy="4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BMI: the body mass index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Pedigree Function (DPF): DPF is a function that scores the likelihood of diabetes based on family history.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This parameter represents the age of the person (in years).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0 means nondiabetic, and 1 means diabetic.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5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DD4D-0A82-C328-AE42-E769667A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CA" dirty="0"/>
            </a:b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D5D91-667D-CC9E-EA00-E8EA38896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1B54B-85CC-AEF8-3064-A584CE818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different Method to see the accuracy of the model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different variables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Diabetic or Non-diabetic</a:t>
            </a:r>
          </a:p>
        </p:txBody>
      </p:sp>
    </p:spTree>
    <p:extLst>
      <p:ext uri="{BB962C8B-B14F-4D97-AF65-F5344CB8AC3E}">
        <p14:creationId xmlns:p14="http://schemas.microsoft.com/office/powerpoint/2010/main" val="326994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D22E-2C14-78DE-79B2-FC8A0BB9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br>
              <a:rPr lang="en-CA" dirty="0"/>
            </a:b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1C9482-68D7-13EC-888E-669D4121AE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E6E38-1B57-D6F6-9A32-A25B5B5A8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3429FFB-B96B-A358-25C7-D87EC06C8A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115852"/>
              </p:ext>
            </p:extLst>
          </p:nvPr>
        </p:nvGraphicFramePr>
        <p:xfrm>
          <a:off x="1716839" y="81421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56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9E12-D639-681E-0156-D88B3089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Mean-before data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4DFD8-FFFC-5347-0F08-683171ADBB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7179A-DDD0-8FA5-437A-14E88BF57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0D2D36-C6BA-9C2B-1FFB-D80E77ED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0" y="2374092"/>
            <a:ext cx="11809958" cy="294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2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7E5D-EB6F-3F31-0F74-88F33DF8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Mean-after data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D6BFA-C535-6BCC-4724-D4EEC9BF2B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CDBF9-388F-B92C-7045-E1769F1E6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26277-E9E8-7D5D-3966-8839E985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2" y="2358368"/>
            <a:ext cx="11771320" cy="30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35543"/>
      </p:ext>
    </p:extLst>
  </p:cSld>
  <p:clrMapOvr>
    <a:masterClrMapping/>
  </p:clrMapOvr>
</p:sld>
</file>

<file path=ppt/theme/theme1.xml><?xml version="1.0" encoding="utf-8"?>
<a:theme xmlns:a="http://schemas.openxmlformats.org/drawingml/2006/main" name="TorontoMet_MasterTemplate v1">
  <a:themeElements>
    <a:clrScheme name="Ryerson University">
      <a:dk1>
        <a:srgbClr val="000000"/>
      </a:dk1>
      <a:lt1>
        <a:srgbClr val="FFFFFF"/>
      </a:lt1>
      <a:dk2>
        <a:srgbClr val="004C9B"/>
      </a:dk2>
      <a:lt2>
        <a:srgbClr val="FFDC00"/>
      </a:lt2>
      <a:accent1>
        <a:srgbClr val="011E5E"/>
      </a:accent1>
      <a:accent2>
        <a:srgbClr val="1297EB"/>
      </a:accent2>
      <a:accent3>
        <a:srgbClr val="4CB4F1"/>
      </a:accent3>
      <a:accent4>
        <a:srgbClr val="FD9208"/>
      </a:accent4>
      <a:accent5>
        <a:srgbClr val="FEBC0D"/>
      </a:accent5>
      <a:accent6>
        <a:srgbClr val="FFEE0A"/>
      </a:accent6>
      <a:hlink>
        <a:srgbClr val="004C9B"/>
      </a:hlink>
      <a:folHlink>
        <a:srgbClr val="D0D0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557</Words>
  <Application>Microsoft Office PowerPoint</Application>
  <PresentationFormat>Custom</PresentationFormat>
  <Paragraphs>94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Times New Roman</vt:lpstr>
      <vt:lpstr>Calibri</vt:lpstr>
      <vt:lpstr>Arial</vt:lpstr>
      <vt:lpstr>TorontoMet_MasterTemplate v1</vt:lpstr>
      <vt:lpstr>Diabetes Dataset Analysis Prima Indian Diabetes Dataset  </vt:lpstr>
      <vt:lpstr>Overview</vt:lpstr>
      <vt:lpstr>Introduction</vt:lpstr>
      <vt:lpstr>Dataset </vt:lpstr>
      <vt:lpstr>Dataset</vt:lpstr>
      <vt:lpstr>Purpose </vt:lpstr>
      <vt:lpstr>Approach </vt:lpstr>
      <vt:lpstr>Data Mean-before data processing</vt:lpstr>
      <vt:lpstr>Data Mean-after data processing</vt:lpstr>
      <vt:lpstr>Accuracy Comparison</vt:lpstr>
      <vt:lpstr>Two Predictive Models</vt:lpstr>
      <vt:lpstr>Two Predictive Models</vt:lpstr>
      <vt:lpstr>Two Predictive Models</vt:lpstr>
      <vt:lpstr>Conclusion</vt:lpstr>
      <vt:lpstr>Conclusion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Dataset Analysis Prima Indian Diabetes Dataset  </dc:title>
  <cp:lastModifiedBy>Tiffany Hwang</cp:lastModifiedBy>
  <cp:revision>2</cp:revision>
  <dcterms:modified xsi:type="dcterms:W3CDTF">2023-07-27T13:24:29Z</dcterms:modified>
</cp:coreProperties>
</file>