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2AB9"/>
    <a:srgbClr val="B550B9"/>
    <a:srgbClr val="2BB92E"/>
    <a:srgbClr val="803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8"/>
    <p:restoredTop sz="94674"/>
  </p:normalViewPr>
  <p:slideViewPr>
    <p:cSldViewPr snapToGrid="0" snapToObjects="1">
      <p:cViewPr>
        <p:scale>
          <a:sx n="105" d="100"/>
          <a:sy n="105" d="100"/>
        </p:scale>
        <p:origin x="32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DF9-24BC-B042-BEA3-D6F6E38BB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6A0C5-8398-2444-BE1D-E2B9E5DB5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B3E4-D695-3A48-87C1-AA71A537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80E1-539D-F949-953B-F848DE1B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F28C-AC16-8A46-B0F5-DB41385D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3ED-CB0C-C444-A5D0-7C0C3021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E267A-BA35-A041-8F8B-8C7D7085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7025-ECE1-864A-9D5D-13EED684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4F64-5247-444E-BE0B-DCB7BBA0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8B28-F16B-4B41-B21C-829F82B3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F7E32-06C4-ED4C-98A7-50E59B078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ABD1-4BE7-C349-9206-579683F2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DAE2-228F-094B-976D-2FBAFAF3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CF1B-B5DF-2D4A-BE12-6230CC2A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2BCD-F5A5-4047-BFBF-BC745AA3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FBB7-3436-8B4E-91E6-A437A222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EDD7-E2C8-E442-96F6-4D5A542B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C66FA-2955-3340-8E75-F9E72039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84C4-6746-4C4E-962F-77F258E6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16ED-8B27-144D-A6A7-D787942A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EC73-235A-EA49-8D89-AFF92E11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71615-F67C-6E40-96F5-FB8CA620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9136-C912-A841-9C9B-38A109FD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D7A7-E67F-2C40-A678-8FE6CA70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2580-706A-7E47-B1B0-940798E8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CD8F-951F-FA43-9F23-1D673573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7BFF-2A9B-934F-B66D-75A31027A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75CE-E596-CB49-8E19-500167D32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0973B-4B73-5B4D-A9EA-7B8C3440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49C39-DAD7-C344-9844-C4C8A623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5A0B-18CD-2646-AFFD-6F8FF24A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EBFE-BD05-3C49-81C6-EFF15D72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594E-4B41-9C4E-B4B8-5203133F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2471-0F5B-804B-9C22-1DAE5950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C9A5-99EE-D746-AAB2-73ECA6C0A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9A5C6-B490-FB4C-9CC4-9D89065EF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4EB77-3731-8546-8D78-A46EC005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C81C0-BA2C-A947-9DCD-D095FD3F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3E9B8-3D0B-5441-A06A-85BEBE6E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BB69-7DC6-B14D-8D5D-16F5E809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6829D-D165-1A4C-B3DB-8971F91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CC4CB-9245-3543-B426-D6846EAA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1497-48C0-2C4E-8692-C26490D1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3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2152F-12BE-EF45-B3A9-D133F2D5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C2287-3C73-6049-AB71-D6248FA2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80762-6968-DC45-AC4E-C937B2A2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0D11-26E3-F041-9C3B-CE255493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20A7-F6E6-6145-913A-755AC23A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1B127-504C-FA48-93D1-BE6E7A2A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448B-F4B9-C347-A400-A94676B3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774D1-20CC-7645-BAA4-124DA74F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DF601-899B-CF44-9639-182180C6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9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06E0-926F-8F4C-8128-983E67E5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80A1E-8B38-D849-B8DA-A9B26DE44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57E7-E95E-0242-8411-380C81F4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4B9E6-7153-D542-BF98-C594DDA5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0BCEC-CE21-8744-B182-810BA849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46A0-5860-FF43-B102-62318D38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239EB-667A-F041-B09B-C753C76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4DF-51C4-C048-8ACE-36240BF73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0DB7-70DF-B94C-BF63-1D6B4D79B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CF33-C25A-844C-A86E-2984B04DFF4C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52DD-3598-1F4D-B208-3A6042CAE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CA20-10C6-0D43-B3BD-73029DF4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CB46-1F6D-3C42-B8C8-41852AE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56D5-A01A-E348-99FD-85598C9EA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2418B-802A-054C-A659-4EE2B4C13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0B55A-2FA6-DD4F-AF78-7CB4B912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9" y="0"/>
            <a:ext cx="10065881" cy="6858000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FFD38A0F-4E14-8C48-98E9-163B6F025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22" t="44023" r="66545" b="29873"/>
          <a:stretch/>
        </p:blipFill>
        <p:spPr>
          <a:xfrm>
            <a:off x="10262894" y="2839402"/>
            <a:ext cx="866046" cy="390683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335A6D7-F756-1C45-AE88-4EB99B484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46" t="56497" r="69120" b="37862"/>
          <a:stretch/>
        </p:blipFill>
        <p:spPr>
          <a:xfrm>
            <a:off x="10100334" y="4789254"/>
            <a:ext cx="431315" cy="7132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953EC-8961-1543-8C31-CE59227BC387}"/>
              </a:ext>
            </a:extLst>
          </p:cNvPr>
          <p:cNvCxnSpPr/>
          <p:nvPr/>
        </p:nvCxnSpPr>
        <p:spPr>
          <a:xfrm flipV="1">
            <a:off x="10441970" y="5212715"/>
            <a:ext cx="97329" cy="274320"/>
          </a:xfrm>
          <a:prstGeom prst="line">
            <a:avLst/>
          </a:prstGeom>
          <a:ln w="19050">
            <a:solidFill>
              <a:srgbClr val="892AB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06A8B1-8BED-874E-8C8C-E05F5506AD3D}"/>
              </a:ext>
            </a:extLst>
          </p:cNvPr>
          <p:cNvCxnSpPr/>
          <p:nvPr/>
        </p:nvCxnSpPr>
        <p:spPr>
          <a:xfrm flipV="1">
            <a:off x="10479816" y="5251107"/>
            <a:ext cx="97329" cy="27432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39BA3-93DC-DC4D-AE9B-0A44DE92AE62}"/>
              </a:ext>
            </a:extLst>
          </p:cNvPr>
          <p:cNvSpPr/>
          <p:nvPr/>
        </p:nvSpPr>
        <p:spPr>
          <a:xfrm>
            <a:off x="9802368" y="3602038"/>
            <a:ext cx="460526" cy="677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5C3BF6-FCA7-0448-918A-0D39D8B43793}"/>
              </a:ext>
            </a:extLst>
          </p:cNvPr>
          <p:cNvSpPr/>
          <p:nvPr/>
        </p:nvSpPr>
        <p:spPr>
          <a:xfrm>
            <a:off x="10099975" y="5603706"/>
            <a:ext cx="325837" cy="233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42353-A832-2844-8B24-3A07BB46375A}"/>
              </a:ext>
            </a:extLst>
          </p:cNvPr>
          <p:cNvSpPr/>
          <p:nvPr/>
        </p:nvSpPr>
        <p:spPr>
          <a:xfrm>
            <a:off x="9952400" y="5502486"/>
            <a:ext cx="325837" cy="233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2EC392-C837-4444-98C9-6FBB413DF7D2}"/>
              </a:ext>
            </a:extLst>
          </p:cNvPr>
          <p:cNvSpPr/>
          <p:nvPr/>
        </p:nvSpPr>
        <p:spPr>
          <a:xfrm>
            <a:off x="10519785" y="5106864"/>
            <a:ext cx="97329" cy="116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FD8402-37DE-B54D-8FE7-2D55314E81D2}"/>
              </a:ext>
            </a:extLst>
          </p:cNvPr>
          <p:cNvSpPr/>
          <p:nvPr/>
        </p:nvSpPr>
        <p:spPr>
          <a:xfrm>
            <a:off x="8639331" y="4206454"/>
            <a:ext cx="1786481" cy="59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613B2E-CF62-2A4F-9A5C-49DD25368A43}"/>
              </a:ext>
            </a:extLst>
          </p:cNvPr>
          <p:cNvSpPr/>
          <p:nvPr/>
        </p:nvSpPr>
        <p:spPr>
          <a:xfrm>
            <a:off x="10513935" y="5130560"/>
            <a:ext cx="45719" cy="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19346-2F9B-5242-8C5F-B358AA7DA31A}"/>
              </a:ext>
            </a:extLst>
          </p:cNvPr>
          <p:cNvSpPr txBox="1"/>
          <p:nvPr/>
        </p:nvSpPr>
        <p:spPr>
          <a:xfrm>
            <a:off x="8483931" y="4409868"/>
            <a:ext cx="19440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Nazca-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Desventuradas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97FED-EC70-9B40-AB78-700BEC65659C}"/>
              </a:ext>
            </a:extLst>
          </p:cNvPr>
          <p:cNvSpPr txBox="1"/>
          <p:nvPr/>
        </p:nvSpPr>
        <p:spPr>
          <a:xfrm>
            <a:off x="10448221" y="4928807"/>
            <a:ext cx="303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DDFC31-0036-774A-8C86-8931E24416FF}"/>
              </a:ext>
            </a:extLst>
          </p:cNvPr>
          <p:cNvSpPr txBox="1"/>
          <p:nvPr/>
        </p:nvSpPr>
        <p:spPr>
          <a:xfrm>
            <a:off x="9970634" y="5457512"/>
            <a:ext cx="303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543B77-D9E2-774F-A3C7-D68A9C56F5BB}"/>
              </a:ext>
            </a:extLst>
          </p:cNvPr>
          <p:cNvCxnSpPr>
            <a:cxnSpLocks/>
          </p:cNvCxnSpPr>
          <p:nvPr/>
        </p:nvCxnSpPr>
        <p:spPr>
          <a:xfrm flipH="1" flipV="1">
            <a:off x="9824050" y="4707338"/>
            <a:ext cx="298188" cy="1764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8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White</dc:creator>
  <cp:lastModifiedBy>Tim White</cp:lastModifiedBy>
  <cp:revision>7</cp:revision>
  <dcterms:created xsi:type="dcterms:W3CDTF">2020-07-03T01:41:31Z</dcterms:created>
  <dcterms:modified xsi:type="dcterms:W3CDTF">2020-07-03T03:13:12Z</dcterms:modified>
</cp:coreProperties>
</file>