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85BE-3E33-503B-596A-EFA7876C6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16" y="1130565"/>
            <a:ext cx="10572000" cy="229843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Detection  And Differentiation Of Skin Cancer From Rashes.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50A95-4858-97B1-D989-C7F97ED3C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997300" cy="1483938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SUBMITTED BY:</a:t>
            </a:r>
          </a:p>
          <a:p>
            <a:pPr algn="r"/>
            <a:r>
              <a:rPr lang="en-IN" sz="2000" dirty="0"/>
              <a:t>TIFFY A R</a:t>
            </a:r>
          </a:p>
          <a:p>
            <a:pPr algn="r"/>
            <a:r>
              <a:rPr lang="en-IN" sz="2000" dirty="0"/>
              <a:t>51 MCA B-BATCH</a:t>
            </a:r>
          </a:p>
        </p:txBody>
      </p:sp>
    </p:spTree>
    <p:extLst>
      <p:ext uri="{BB962C8B-B14F-4D97-AF65-F5344CB8AC3E}">
        <p14:creationId xmlns:p14="http://schemas.microsoft.com/office/powerpoint/2010/main" val="401448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F2C-D6BC-E3B3-F920-AAE42F05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4191-D948-6AD1-A8BA-388C04FE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03" y="2434932"/>
            <a:ext cx="10554574" cy="3379941"/>
          </a:xfrm>
        </p:spPr>
        <p:txBody>
          <a:bodyPr>
            <a:normAutofit/>
          </a:bodyPr>
          <a:lstStyle/>
          <a:p>
            <a:r>
              <a:rPr lang="en-US" sz="2800" dirty="0"/>
              <a:t>Skin cancer is a highly spread over the human body very rapidly with in a short time.</a:t>
            </a:r>
            <a:r>
              <a:rPr lang="en-IN" sz="2800" dirty="0"/>
              <a:t>                                                                                 The objective of the system is to differentiate skin cancer from Rashes and help in detecting skin cancer in human skin.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421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C7E5-CFDC-F402-21E7-CAA12BE4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70" y="513977"/>
            <a:ext cx="10571998" cy="970450"/>
          </a:xfrm>
        </p:spPr>
        <p:txBody>
          <a:bodyPr/>
          <a:lstStyle/>
          <a:p>
            <a:r>
              <a:rPr lang="en-US" dirty="0"/>
              <a:t>EXISTING SYSTEM AND PROPOSED SYSTEM: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B7F-6F84-0DA0-C7C7-AD7223CD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70" y="2530135"/>
            <a:ext cx="10864136" cy="419026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600" dirty="0"/>
              <a:t>EXISTING SYSTEM: </a:t>
            </a:r>
          </a:p>
          <a:p>
            <a:pPr marL="0" indent="0" algn="just">
              <a:buNone/>
            </a:pPr>
            <a:r>
              <a:rPr lang="en-US" sz="3600" dirty="0"/>
              <a:t>         Previous researches were successful in classifying the skin cancer types using image classification.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PROPOSED SYSTEM:</a:t>
            </a:r>
          </a:p>
          <a:p>
            <a:pPr marL="0" indent="0" algn="just">
              <a:buNone/>
            </a:pPr>
            <a:r>
              <a:rPr lang="en-US" sz="3600" dirty="0"/>
              <a:t>        The proposed model detects and differentiates skin cancer images from rashes images by using convolutional neural network and classify the images as skin cancer or rashes.     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72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DA20-AC29-92F9-4852-03D6F770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31F9-E01A-ABFE-2EE3-25AEEA79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Image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23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25A8-1501-EBFD-2CA9-CFB89DC3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Algoritham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7C28-7E12-55D4-F077-94BBB71A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81" y="2736774"/>
            <a:ext cx="10554574" cy="2962690"/>
          </a:xfrm>
        </p:spPr>
        <p:txBody>
          <a:bodyPr>
            <a:normAutofit/>
          </a:bodyPr>
          <a:lstStyle/>
          <a:p>
            <a:r>
              <a:rPr lang="en-US" sz="2400" dirty="0"/>
              <a:t>Convolutional neural network(CNN)</a:t>
            </a:r>
          </a:p>
          <a:p>
            <a:pPr marL="0" indent="0">
              <a:buNone/>
            </a:pPr>
            <a:r>
              <a:rPr lang="en-US" sz="2400" dirty="0"/>
              <a:t>     A convolutional neural network is a deep learning algorithm used for image processing and classification.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262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4FF-1745-11F3-7DC8-C8C54E9E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18" y="2396970"/>
            <a:ext cx="10561418" cy="1872305"/>
          </a:xfrm>
        </p:spPr>
        <p:txBody>
          <a:bodyPr/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4481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172</TotalTime>
  <Words>152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Rounded MT Bold</vt:lpstr>
      <vt:lpstr>Century Gothic</vt:lpstr>
      <vt:lpstr>Wingdings 2</vt:lpstr>
      <vt:lpstr>Quotable</vt:lpstr>
      <vt:lpstr>Detection  And Differentiation Of Skin Cancer From Rashes.</vt:lpstr>
      <vt:lpstr>DESCRIPTION:</vt:lpstr>
      <vt:lpstr>EXISTING SYSTEM AND PROPOSED SYSTEM:</vt:lpstr>
      <vt:lpstr>MODULES:</vt:lpstr>
      <vt:lpstr>Algoritham: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 And Differentiation Of Skin Cancer From Rashes.</dc:title>
  <dc:creator>tiffyraphel@gmail.com</dc:creator>
  <cp:lastModifiedBy>tiffyraphel@gmail.com</cp:lastModifiedBy>
  <cp:revision>3</cp:revision>
  <dcterms:created xsi:type="dcterms:W3CDTF">2022-05-25T03:05:24Z</dcterms:created>
  <dcterms:modified xsi:type="dcterms:W3CDTF">2022-05-26T23:19:51Z</dcterms:modified>
</cp:coreProperties>
</file>