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Merriweather" pitchFamily="2" charset="77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88e68cd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88e68cd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e88e68c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e88e68c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8e68c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8e68c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e88e68cd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e88e68cd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88e68cd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88e68cd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Glimpse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278027"/>
            <a:ext cx="4242600" cy="17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70"/>
              <a:t>Web Platform for 3D Content</a:t>
            </a:r>
            <a:endParaRPr sz="20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Members: Josh Poole, Cam Skubik-Peplaski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Advisor: Joe Moeller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Kinetic Vision is very used to working with a leveraging 3D data across a variety of mediums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Web-based services have increasingly become a way to deploy and visualize 3D models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Traditionally, KV has used one-off custom solutions for delivering 3D experiences on the web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standardised web solution for providing such 3D experiences across a variety of different projects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for viewing and storing 3D content of various types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 simple and intuitive client GUI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a Kinetic Vision specific web platform for managing 3D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Merits &amp; Achievements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Cohesive platform for managing and visualizing 3D content on the web</a:t>
            </a:r>
            <a:endParaRPr/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Including mobile AR viewing</a:t>
            </a:r>
            <a:endParaRPr sz="1300"/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Single, lightweight codebase that can be reused and expanded upon in the future</a:t>
            </a:r>
            <a:endParaRPr/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application that provides access to server functions, database operations, and file storage within Microsoft Azure, all in one API</a:t>
            </a:r>
            <a:endParaRPr/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application utilizing modern web technologies, including ReactJS and three.js, to present users with a stable, modern, easy-to-use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25" y="1352650"/>
            <a:ext cx="8604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 main components: the Client and Server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client allows users to upload, download, view, and interact with models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server handles the data and model storage as well as the pathways to fetch that data as needed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is passed between the client and server through a encrypted SSL tunnel</a:t>
            </a:r>
            <a:endParaRPr sz="12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13" y="2275825"/>
            <a:ext cx="6288470" cy="2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612" y="212625"/>
            <a:ext cx="4604776" cy="39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PostgreSQL Database Structure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a viewer for 3D content using three.js and react-three-fiber</a:t>
            </a:r>
            <a:endParaRPr/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front-end using ReactJS and Typescript</a:t>
            </a:r>
            <a:endParaRPr/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Python back-end implements SQLAlchemy to work with the PostgreSQL database</a:t>
            </a:r>
            <a:endParaRPr/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back-end exposes a Graphene + GraphQL API to allow the client to query and manipulate the database</a:t>
            </a:r>
            <a:endParaRPr/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Azurite instance emulates Azure Blob Storage, and the Python back-end provides access to it</a:t>
            </a:r>
            <a:endParaRPr/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staging environment has been deployed via an Azure virtual machine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r="1029" b="59346"/>
          <a:stretch/>
        </p:blipFill>
        <p:spPr>
          <a:xfrm>
            <a:off x="1123600" y="4140925"/>
            <a:ext cx="3119276" cy="96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00" y="2148125"/>
            <a:ext cx="2665627" cy="136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550" y="783625"/>
            <a:ext cx="1581074" cy="121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Macintosh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Merriweather</vt:lpstr>
      <vt:lpstr>Roboto</vt:lpstr>
      <vt:lpstr>Paradigm</vt:lpstr>
      <vt:lpstr>Glimpse</vt:lpstr>
      <vt:lpstr>Introduction</vt:lpstr>
      <vt:lpstr>Merits &amp; Achievements</vt:lpstr>
      <vt:lpstr>System Architecture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Glimpse</dc:title>
  <cp:lastModifiedBy>Skubik-Peplaski, Cam (skubikcj)</cp:lastModifiedBy>
  <cp:revision>1</cp:revision>
  <dcterms:modified xsi:type="dcterms:W3CDTF">2021-04-15T18:41:59Z</dcterms:modified>
</cp:coreProperties>
</file>