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4ece5fd4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4ece5fd4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ece5fd4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4ece5fd4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4ece5fd4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4ece5fd4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4ece5fd4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4ece5fd4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4ece5fd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4ece5fd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4ece5fd4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4ece5fd4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4ece5fd4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4ece5fd4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defined four potential categories for Glimpse users.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mechanical engineer could use our project to upload, download, and view 3D content for their 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manager can manage content associated with a particular project to assist in collaboration.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organization owner and manage various projects under their org. to ensure proper and effective use of the product.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graphic designer can share their creations in a view-only format to their clients.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4ece5fd4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4ece5fd4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highest level, Glimpse will be a platform that allows users to upload and view 3D models.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dig in a little more to the details of the platforms operation, we can define two separate major parts of the platform, the storage system and viewer.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platform will need to store models uploaded by users and fetch them at a user’s request.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then send those details to the model viewer which will allow the user to interact with the model.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4ece5fd4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4ece5fd4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most detailed diagram we have for Glimpse’s operation.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specific products and libraries we have decided to use have been defined here, such as the react client, three.js library for the model viewer, and a python and flask server that interacts with a postgres database in the back-end.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also important to note that there will be two separate storage systems.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standard SQL database for storage of user and model metadata, and a bucket based cloud storage for the actual model files.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ece5fd4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4ece5fd4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f9cace5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f9cace5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4ece5fd4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4ece5fd4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kubikcj@mail.uc.edu" TargetMode="External"/><Relationship Id="rId4" Type="http://schemas.openxmlformats.org/officeDocument/2006/relationships/hyperlink" Target="mailto:poolejd@mail.uc.edu" TargetMode="External"/><Relationship Id="rId5" Type="http://schemas.openxmlformats.org/officeDocument/2006/relationships/hyperlink" Target="mailto:jmoeller@kinetic-vision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Glimpse</a:t>
            </a:r>
            <a:br>
              <a:rPr lang="en"/>
            </a:br>
            <a:r>
              <a:rPr lang="en" sz="2000">
                <a:latin typeface="Nunito"/>
                <a:ea typeface="Nunito"/>
                <a:cs typeface="Nunito"/>
                <a:sym typeface="Nunito"/>
              </a:rPr>
              <a:t>3D Web Platform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5469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Developed by: </a:t>
            </a:r>
            <a:r>
              <a:rPr lang="en" sz="1400">
                <a:latin typeface="Nunito"/>
                <a:ea typeface="Nunito"/>
                <a:cs typeface="Nunito"/>
                <a:sym typeface="Nunito"/>
              </a:rPr>
              <a:t>Josh Poole &amp; </a:t>
            </a:r>
            <a:r>
              <a:rPr lang="en" sz="1400">
                <a:latin typeface="Nunito"/>
                <a:ea typeface="Nunito"/>
                <a:cs typeface="Nunito"/>
                <a:sym typeface="Nunito"/>
              </a:rPr>
              <a:t>Cam Skubik-Peplaski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Sponsored by: Kinetic Vision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 for this Semester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050" y="968862"/>
            <a:ext cx="4387925" cy="32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826" y="1326400"/>
            <a:ext cx="7512350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Effort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 for the Expo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demo will show how Glimpse will be used by its future customers.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show the home page, where public 3D models are displayed, and can be interacted with through likes and comments.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demonstrate how a user can upload or download a 3D model file.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Lastly, we will show how a user can interact with the model through the model viewer; specifically, rotating, panning and zooming.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ctrTitle"/>
          </p:nvPr>
        </p:nvSpPr>
        <p:spPr>
          <a:xfrm>
            <a:off x="886825" y="1288750"/>
            <a:ext cx="27651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Team Members: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Cam Skubik-Peplaski</a:t>
            </a:r>
            <a:endParaRPr sz="15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Computer Sciences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skubikcj@mail.uc.edu</a:t>
            </a:r>
            <a:endParaRPr sz="13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Joshua Poole</a:t>
            </a:r>
            <a:endParaRPr sz="15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Computer Sciences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poolejd@mail.uc.edu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Advisor: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Joe Moeller</a:t>
            </a:r>
            <a:endParaRPr sz="15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Software + Solutions Group Manager, KineticVision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jmoeller@kinetic-vision.com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Glimpse is a content management &amp; storage platform for the visualization of 3D CAD models, simulation results, and VR/AR assets. In leveraging modern web technologies like Azure Cloud, ReactJS, Python Flask, and Docker, the platform will be a flexible and scalable application that enables content-sharing, rapid prototyping, design feedback, and more across an organization.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</a:t>
            </a:r>
            <a:r>
              <a:rPr b="1" lang="en"/>
              <a:t>mechanical engineer</a:t>
            </a:r>
            <a:r>
              <a:rPr lang="en"/>
              <a:t>, I want to be able to upload, download, and view 3D content in my, or my team’s, project so I can work efficiently with all my files in one place.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</a:t>
            </a:r>
            <a:r>
              <a:rPr b="1" lang="en"/>
              <a:t>project manager</a:t>
            </a:r>
            <a:r>
              <a:rPr lang="en"/>
              <a:t>, I want to manage the content uploaded to a project, so that I can help designers and engineers collaborate more effectively.</a:t>
            </a:r>
            <a:endParaRPr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an </a:t>
            </a:r>
            <a:r>
              <a:rPr b="1" lang="en"/>
              <a:t>organization owner</a:t>
            </a:r>
            <a:r>
              <a:rPr lang="en"/>
              <a:t>, I want to be able to manage all of the projects associated with my organization so I can make sure all of my employees are using the service appropriately.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</a:t>
            </a:r>
            <a:r>
              <a:rPr b="1" lang="en"/>
              <a:t>graphic designer</a:t>
            </a:r>
            <a:r>
              <a:rPr lang="en"/>
              <a:t>, I want to be able to easily share files as view-only, so that I can show clients my work without worry.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Diagrams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25" y="1504750"/>
            <a:ext cx="3563574" cy="22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050" y="1504750"/>
            <a:ext cx="4351450" cy="33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Diagrams, cont.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75" y="1331800"/>
            <a:ext cx="7430851" cy="37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Constraints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343750"/>
            <a:ext cx="8520600" cy="3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Third Party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Azure Services from Microsoft</a:t>
            </a:r>
            <a:endParaRPr sz="11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i="1" lang="en" sz="1000"/>
              <a:t>Impact: </a:t>
            </a:r>
            <a:r>
              <a:rPr lang="en" sz="1000"/>
              <a:t>We are reliant on Azure’s services and their uptime consistency.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i="1" lang="en" sz="1000"/>
              <a:t>Solution: </a:t>
            </a:r>
            <a:r>
              <a:rPr lang="en" sz="1000"/>
              <a:t>We should make sure the project can stand on another service if necessary.</a:t>
            </a:r>
            <a:endParaRPr sz="10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libraries we plan to use, especially React and three.js</a:t>
            </a:r>
            <a:endParaRPr sz="11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i="1" lang="en" sz="1000"/>
              <a:t>Impact: </a:t>
            </a:r>
            <a:r>
              <a:rPr lang="en" sz="1000"/>
              <a:t>We are reliant on features that exist in the version we use when starting, if features change, it can break the application.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i="1" lang="en" sz="1000"/>
              <a:t>Solution: </a:t>
            </a:r>
            <a:r>
              <a:rPr lang="en" sz="1000"/>
              <a:t>We need to make sure we lock down what version we use, and update the libraries and packages only when ready to work with the changes.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i="1" lang="en" sz="1000"/>
              <a:t>Impact: </a:t>
            </a:r>
            <a:r>
              <a:rPr lang="en" sz="1000"/>
              <a:t>Some package options may not be very popular, so community resources on them would be sparse.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i="1" lang="en" sz="1000"/>
              <a:t>Solution: </a:t>
            </a:r>
            <a:r>
              <a:rPr lang="en" sz="1000"/>
              <a:t>We should choose commonly known/used packages and libraries.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Time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Project is set to be completed within the year-long period.</a:t>
            </a:r>
            <a:endParaRPr sz="11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i="1" lang="en" sz="1000"/>
              <a:t>Impact: </a:t>
            </a:r>
            <a:r>
              <a:rPr lang="en" sz="1000"/>
              <a:t>Hard due date for delivery, which limits the project to what can be done in that time frame.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i="1" lang="en" sz="1000"/>
              <a:t>Solution: </a:t>
            </a:r>
            <a:r>
              <a:rPr lang="en" sz="1000"/>
              <a:t>We should ensure task date estimates are done with the hard delivery date in mind.</a:t>
            </a:r>
            <a:endParaRPr sz="10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Work on the project must be juggled with other schoolwork.</a:t>
            </a:r>
            <a:endParaRPr sz="11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i="1" lang="en" sz="1000"/>
              <a:t>Impact: </a:t>
            </a:r>
            <a:r>
              <a:rPr lang="en" sz="1000"/>
              <a:t>Limits team members’ time to work on the project.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i="1" lang="en" sz="1000"/>
              <a:t>Solution: </a:t>
            </a:r>
            <a:r>
              <a:rPr lang="en" sz="1000"/>
              <a:t>We should keep the project simple where possible, so that the project’s workload does not heavily conflict with others.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Constraints, cont.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35017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Complexity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project can be complicated by issues like scope creep, poor-quality code in heavily relied-upon components, or trying to implement too much at the same time.</a:t>
            </a:r>
            <a:endParaRPr sz="11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i="1" lang="en" sz="1000"/>
              <a:t>Impact: </a:t>
            </a:r>
            <a:r>
              <a:rPr lang="en" sz="1000"/>
              <a:t>Complications will slow down development and push back delivery dates as we try to fix or work around it.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i="1" lang="en" sz="1000"/>
              <a:t>Solution: </a:t>
            </a:r>
            <a:r>
              <a:rPr lang="en" sz="1000"/>
              <a:t>We need to minimize/disallow scope creep, focus on key features, follow good practices, keep focused on one task at a time, etc.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Team Size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There are only two team members, who have workloads outside of this project.</a:t>
            </a:r>
            <a:endParaRPr sz="11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i="1" lang="en" sz="1000"/>
              <a:t>Impact: </a:t>
            </a:r>
            <a:r>
              <a:rPr lang="en" sz="1000"/>
              <a:t>Limited dev-power for the majority, if not all, of the project’s timespan. Limits number of features that can be implemented: only 2 things can be worked on at once, etc.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i="1" lang="en" sz="1000"/>
              <a:t>Solution: </a:t>
            </a:r>
            <a:r>
              <a:rPr lang="en" sz="1000"/>
              <a:t>We have to make sure that project completion stays feasible for a team of 2. This can mean limiting the planned feature set, simplifying existing features, etc.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Review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Defined all tasks to be completed, assigned them, and created an interactive workflow board to implement agile methodologies into the process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Completed research and investigation stage into libraries and resources we plan to use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Decided on official product name for the project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Defined each required page and their purposes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Defined database structure with an entity-relationship </a:t>
            </a:r>
            <a:r>
              <a:rPr lang="en"/>
              <a:t>diagram</a:t>
            </a:r>
            <a:r>
              <a:rPr lang="en"/>
              <a:t> in 3rd normal form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Created official project code repository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