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58" r:id="rId3"/>
    <p:sldId id="306" r:id="rId4"/>
    <p:sldId id="307" r:id="rId5"/>
    <p:sldId id="312" r:id="rId6"/>
    <p:sldId id="259" r:id="rId7"/>
    <p:sldId id="308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8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2084832"/>
            <a:ext cx="5828571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3" y="420445"/>
            <a:ext cx="5866667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6" y="250747"/>
            <a:ext cx="59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8" y="1475828"/>
            <a:ext cx="2876190" cy="4419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778" y="552498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输出烂七八糟的，非堵塞线程是否会引起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的这个问题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315" y="1014163"/>
            <a:ext cx="8457143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5455" y="2219133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创建和跟</a:t>
            </a:r>
            <a:r>
              <a:rPr lang="en-US" altLang="zh-CN" dirty="0" err="1" smtClean="0"/>
              <a:t>ByteBuffer</a:t>
            </a:r>
            <a:r>
              <a:rPr lang="zh-CN" altLang="en-US" dirty="0" smtClean="0"/>
              <a:t>比较的数据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84" y="2946218"/>
            <a:ext cx="4133333" cy="31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29" y="3190696"/>
            <a:ext cx="4428571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83778" y="552498"/>
            <a:ext cx="52661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Clear()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position=0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limit=capacity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不清除</a:t>
            </a:r>
            <a:r>
              <a:rPr lang="zh-CN" altLang="en-US" dirty="0" smtClean="0"/>
              <a:t>内容，只是数组指针在变动</a:t>
            </a:r>
            <a:endParaRPr lang="en-US" altLang="zh-CN" dirty="0" smtClean="0"/>
          </a:p>
          <a:p>
            <a:r>
              <a:rPr lang="zh-CN" altLang="en-US" dirty="0" smtClean="0"/>
              <a:t>用于读数据入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前。</a:t>
            </a:r>
            <a:endParaRPr lang="en-US" altLang="zh-CN" dirty="0" smtClean="0"/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模式下，</a:t>
            </a:r>
            <a:r>
              <a:rPr lang="en-US" altLang="zh-CN" dirty="0" smtClean="0"/>
              <a:t>limit=capacity</a:t>
            </a:r>
          </a:p>
          <a:p>
            <a:endParaRPr lang="en-US" altLang="zh-CN" dirty="0"/>
          </a:p>
          <a:p>
            <a:r>
              <a:rPr lang="en-US" altLang="zh-CN" dirty="0" smtClean="0"/>
              <a:t>Flip()</a:t>
            </a:r>
            <a:r>
              <a:rPr lang="zh-CN" altLang="en-US" dirty="0" smtClean="0"/>
              <a:t>：</a:t>
            </a:r>
            <a:r>
              <a:rPr lang="en-US" altLang="zh-CN" dirty="0"/>
              <a:t>position=0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就是之前写入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结束后，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读后，写前</a:t>
            </a:r>
            <a:endParaRPr lang="en-US" altLang="zh-CN" dirty="0" smtClean="0"/>
          </a:p>
          <a:p>
            <a:r>
              <a:rPr lang="zh-CN" altLang="en-US" dirty="0" smtClean="0"/>
              <a:t>读</a:t>
            </a:r>
            <a:r>
              <a:rPr lang="en-US" altLang="zh-CN" dirty="0"/>
              <a:t>buffer</a:t>
            </a:r>
            <a:r>
              <a:rPr lang="zh-CN" altLang="en-US" dirty="0" smtClean="0"/>
              <a:t>模式下，读完后</a:t>
            </a:r>
            <a:r>
              <a:rPr lang="en-US" altLang="zh-CN" dirty="0" smtClean="0"/>
              <a:t>limit=</a:t>
            </a:r>
            <a:r>
              <a:rPr lang="en-US" altLang="zh-CN" dirty="0"/>
              <a:t> </a:t>
            </a:r>
            <a:r>
              <a:rPr lang="en-US" altLang="zh-CN" dirty="0" smtClean="0"/>
              <a:t>position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913011" y="45265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返回结果：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34" y="5155746"/>
            <a:ext cx="1552381" cy="5904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63" y="5155746"/>
            <a:ext cx="2209524" cy="6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39" y="552498"/>
            <a:ext cx="5047619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6352" y="157807"/>
            <a:ext cx="47083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比较试验：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ByteBuffer</a:t>
            </a:r>
            <a:r>
              <a:rPr lang="zh-CN" altLang="en-US" dirty="0" smtClean="0"/>
              <a:t>有两种实现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堆内存实现的</a:t>
            </a:r>
            <a:r>
              <a:rPr lang="en-US" altLang="zh-CN" dirty="0" err="1" smtClean="0"/>
              <a:t>HeapByteBuffer</a:t>
            </a:r>
            <a:endParaRPr lang="en-US" altLang="zh-CN" dirty="0"/>
          </a:p>
          <a:p>
            <a:r>
              <a:rPr lang="zh-CN" altLang="en-US" dirty="0" smtClean="0"/>
              <a:t>基于系统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用</a:t>
            </a:r>
            <a:r>
              <a:rPr lang="en-US" altLang="zh-CN" dirty="0" smtClean="0"/>
              <a:t>Unsafe</a:t>
            </a:r>
            <a:r>
              <a:rPr lang="zh-CN" altLang="en-US" dirty="0" smtClean="0"/>
              <a:t>代码</a:t>
            </a:r>
            <a:r>
              <a:rPr lang="en-US" altLang="zh-CN" dirty="0" err="1" smtClean="0"/>
              <a:t>DirectByteBuffer</a:t>
            </a:r>
            <a:endParaRPr lang="zh-CN" altLang="en-US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71" y="157807"/>
            <a:ext cx="4295238" cy="19714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3" y="3156700"/>
            <a:ext cx="3942857" cy="34952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20" y="3293944"/>
            <a:ext cx="3247619" cy="9333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059" y="4697831"/>
            <a:ext cx="4266667" cy="876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93" y="2091155"/>
            <a:ext cx="353333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3778" y="55249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Rewind()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position=0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不变，</a:t>
            </a:r>
            <a:endParaRPr lang="en-US" altLang="zh-CN" dirty="0" smtClean="0"/>
          </a:p>
          <a:p>
            <a:r>
              <a:rPr lang="zh-CN" altLang="en-US" dirty="0" smtClean="0"/>
              <a:t>用于读数据入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mark()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reset()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标记一个特定的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Reset</a:t>
            </a:r>
            <a:r>
              <a:rPr lang="zh-CN" altLang="en-US" dirty="0" smtClean="0"/>
              <a:t>时候跳回到这个位置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：往</a:t>
            </a:r>
            <a:r>
              <a:rPr lang="en-US" altLang="zh-CN" dirty="0" err="1" smtClean="0"/>
              <a:t>ByteBuffer</a:t>
            </a:r>
            <a:r>
              <a:rPr lang="zh-CN" altLang="en-US" dirty="0" smtClean="0"/>
              <a:t>数组写入和读出元素。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的上线自然是</a:t>
            </a:r>
            <a:r>
              <a:rPr lang="en-US" altLang="zh-CN" dirty="0" smtClean="0"/>
              <a:t>capacity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的上限是</a:t>
            </a:r>
            <a:r>
              <a:rPr lang="en-US" altLang="zh-CN" dirty="0" smtClean="0"/>
              <a:t>limit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78" y="552498"/>
            <a:ext cx="4876190" cy="44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3" y="5099795"/>
            <a:ext cx="2123810" cy="15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6963" y="43958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返回结果：</a:t>
            </a:r>
          </a:p>
        </p:txBody>
      </p:sp>
    </p:spTree>
    <p:extLst>
      <p:ext uri="{BB962C8B-B14F-4D97-AF65-F5344CB8AC3E}">
        <p14:creationId xmlns:p14="http://schemas.microsoft.com/office/powerpoint/2010/main" val="166201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4417</TotalTime>
  <Words>198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华文仿宋</vt:lpstr>
      <vt:lpstr>Wingdings 3</vt:lpstr>
      <vt:lpstr>积分</vt:lpstr>
      <vt:lpstr>第十课作业</vt:lpstr>
      <vt:lpstr>第1题</vt:lpstr>
      <vt:lpstr>PowerPoint 演示文稿</vt:lpstr>
      <vt:lpstr>PowerPoint 演示文稿</vt:lpstr>
      <vt:lpstr>PowerPoint 演示文稿</vt:lpstr>
      <vt:lpstr>第2题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384</cp:revision>
  <dcterms:created xsi:type="dcterms:W3CDTF">2017-11-19T02:34:58Z</dcterms:created>
  <dcterms:modified xsi:type="dcterms:W3CDTF">2018-06-02T15:40:50Z</dcterms:modified>
</cp:coreProperties>
</file>