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</p:sldMasterIdLst>
  <p:sldIdLst>
    <p:sldId id="256" r:id="rId2"/>
    <p:sldId id="258" r:id="rId3"/>
    <p:sldId id="306" r:id="rId4"/>
    <p:sldId id="307" r:id="rId5"/>
    <p:sldId id="314" r:id="rId6"/>
    <p:sldId id="259" r:id="rId7"/>
    <p:sldId id="315" r:id="rId8"/>
    <p:sldId id="312" r:id="rId9"/>
    <p:sldId id="313" r:id="rId10"/>
    <p:sldId id="316" r:id="rId11"/>
    <p:sldId id="3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8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5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4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91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4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8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5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5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4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68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6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第十一课作业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姓名：广州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谢嘉 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306019406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59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57" y="317387"/>
            <a:ext cx="6200000" cy="5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0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89" y="487366"/>
            <a:ext cx="3619048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5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734" y="4710514"/>
            <a:ext cx="5000000" cy="14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64" y="2452642"/>
            <a:ext cx="5400000" cy="34190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71070" y="2336010"/>
            <a:ext cx="6429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因为池的总空间为</a:t>
            </a:r>
            <a:r>
              <a:rPr lang="en-US" altLang="zh-CN" dirty="0" smtClean="0"/>
              <a:t>150</a:t>
            </a:r>
            <a:r>
              <a:rPr lang="zh-CN" altLang="en-US" dirty="0" smtClean="0"/>
              <a:t>，已有的内存片是</a:t>
            </a:r>
            <a:r>
              <a:rPr lang="en-US" altLang="zh-CN" dirty="0" smtClean="0"/>
              <a:t>60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80</a:t>
            </a:r>
          </a:p>
          <a:p>
            <a:endParaRPr lang="en-US" altLang="zh-CN" dirty="0"/>
          </a:p>
          <a:p>
            <a:r>
              <a:rPr lang="zh-CN" altLang="en-US" dirty="0" smtClean="0"/>
              <a:t>虽然业务上只需再获取</a:t>
            </a:r>
            <a:r>
              <a:rPr lang="en-US" altLang="zh-CN" dirty="0" smtClean="0"/>
              <a:t>10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40</a:t>
            </a:r>
            <a:r>
              <a:rPr lang="zh-CN" altLang="en-US" dirty="0" smtClean="0"/>
              <a:t>的空间，实际上占用了</a:t>
            </a:r>
            <a:r>
              <a:rPr lang="en-US" altLang="zh-CN" dirty="0" smtClean="0"/>
              <a:t>60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26682" y="41621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运行结果：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69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8" y="134191"/>
            <a:ext cx="4247619" cy="67238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342" y="325384"/>
            <a:ext cx="4276190" cy="6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7" y="80905"/>
            <a:ext cx="4742857" cy="67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50" y="217702"/>
            <a:ext cx="3657143" cy="47333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529" y="4233286"/>
            <a:ext cx="3761905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4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7" y="324124"/>
            <a:ext cx="4933333" cy="43809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171" y="0"/>
            <a:ext cx="6028571" cy="29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583" y="3759731"/>
            <a:ext cx="5628571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2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44" y="2562578"/>
            <a:ext cx="6171429" cy="17238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3588" y="45540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运行结果：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5990281"/>
            <a:ext cx="5504762" cy="4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5094927"/>
            <a:ext cx="1952381" cy="7238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64244" y="192558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先做个简单实验，然后再开始做题：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86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217" y="3192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开始</a:t>
            </a:r>
            <a:r>
              <a:rPr lang="zh-CN" altLang="en-US" dirty="0" smtClean="0"/>
              <a:t>做题：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17" y="800989"/>
            <a:ext cx="5085714" cy="59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028" y="1614573"/>
            <a:ext cx="4438095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1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11" y="275957"/>
            <a:ext cx="5704762" cy="60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789" y="0"/>
            <a:ext cx="2809524" cy="15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143" y="1274887"/>
            <a:ext cx="5476190" cy="5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8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22" y="402619"/>
            <a:ext cx="5647619" cy="6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57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4520</TotalTime>
  <Words>75</Words>
  <Application>Microsoft Office PowerPoint</Application>
  <PresentationFormat>宽屏</PresentationFormat>
  <Paragraphs>12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Tw Cen MT</vt:lpstr>
      <vt:lpstr>Tw Cen MT Condensed</vt:lpstr>
      <vt:lpstr>华文仿宋</vt:lpstr>
      <vt:lpstr>Wingdings 3</vt:lpstr>
      <vt:lpstr>积分</vt:lpstr>
      <vt:lpstr>第十一课作业</vt:lpstr>
      <vt:lpstr>第1题</vt:lpstr>
      <vt:lpstr>PowerPoint 演示文稿</vt:lpstr>
      <vt:lpstr>PowerPoint 演示文稿</vt:lpstr>
      <vt:lpstr>PowerPoint 演示文稿</vt:lpstr>
      <vt:lpstr>第2题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第一课作业</dc:title>
  <dc:creator>Administrator</dc:creator>
  <cp:lastModifiedBy>tigar</cp:lastModifiedBy>
  <cp:revision>412</cp:revision>
  <dcterms:created xsi:type="dcterms:W3CDTF">2017-11-19T02:34:58Z</dcterms:created>
  <dcterms:modified xsi:type="dcterms:W3CDTF">2018-06-10T00:58:53Z</dcterms:modified>
</cp:coreProperties>
</file>