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8" r:id="rId3"/>
    <p:sldId id="259" r:id="rId4"/>
    <p:sldId id="257" r:id="rId5"/>
    <p:sldId id="274" r:id="rId6"/>
    <p:sldId id="260" r:id="rId7"/>
    <p:sldId id="285" r:id="rId8"/>
    <p:sldId id="286" r:id="rId9"/>
    <p:sldId id="287" r:id="rId10"/>
    <p:sldId id="261" r:id="rId11"/>
    <p:sldId id="264" r:id="rId12"/>
    <p:sldId id="276" r:id="rId13"/>
    <p:sldId id="277" r:id="rId14"/>
    <p:sldId id="278" r:id="rId15"/>
    <p:sldId id="275" r:id="rId16"/>
    <p:sldId id="270" r:id="rId17"/>
    <p:sldId id="272" r:id="rId18"/>
    <p:sldId id="268" r:id="rId19"/>
    <p:sldId id="273" r:id="rId20"/>
    <p:sldId id="271" r:id="rId21"/>
    <p:sldId id="279" r:id="rId22"/>
    <p:sldId id="280" r:id="rId23"/>
    <p:sldId id="284" r:id="rId24"/>
    <p:sldId id="288" r:id="rId25"/>
    <p:sldId id="289" r:id="rId26"/>
    <p:sldId id="281" r:id="rId27"/>
    <p:sldId id="29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1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7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29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47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0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72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29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37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6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49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3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2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8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4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3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5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第二课作业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姓名：广州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谢嘉 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306019406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594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334" y="2321154"/>
            <a:ext cx="5533333" cy="42571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44" y="2567023"/>
            <a:ext cx="3476190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04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00" y="826200"/>
            <a:ext cx="7228571" cy="4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8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85" y="269312"/>
            <a:ext cx="66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65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51" y="1382176"/>
            <a:ext cx="7428571" cy="2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38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98" y="604607"/>
            <a:ext cx="6161905" cy="5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8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32" y="1883470"/>
            <a:ext cx="5009524" cy="285714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3732" y="9971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运行结果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669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附加第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64614" y="25199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冒泡算法：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843" y="2519916"/>
            <a:ext cx="5314286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94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14" y="588033"/>
            <a:ext cx="5657143" cy="5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8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77" y="226782"/>
            <a:ext cx="7352381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44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16" y="1239548"/>
            <a:ext cx="5076190" cy="50285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422" y="2801452"/>
            <a:ext cx="5085714" cy="346666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5216" y="462679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使用算法的其他跟第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题的基本一样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69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468446"/>
            <a:ext cx="4400000" cy="40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234" y="4492255"/>
            <a:ext cx="1619048" cy="129523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232234" y="34532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运行结果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697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附加第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23844" y="2833740"/>
            <a:ext cx="9525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本题目的差异在于</a:t>
            </a:r>
            <a:r>
              <a:rPr lang="en-US" altLang="zh-CN" dirty="0" err="1" smtClean="0"/>
              <a:t>nio</a:t>
            </a:r>
            <a:r>
              <a:rPr lang="zh-CN" altLang="en-US" dirty="0" smtClean="0"/>
              <a:t>的逐行读取，所以只做逐行读取的逻辑，不作后面排序输出内容的逻辑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后面的逻辑大略根之前的一样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44" y="4169771"/>
            <a:ext cx="3304762" cy="19238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380" y="4765388"/>
            <a:ext cx="3238095" cy="155238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27380" y="42130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运行结果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670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29" y="343285"/>
            <a:ext cx="4714286" cy="6171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866" y="190905"/>
            <a:ext cx="5266667" cy="6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38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265" y="1832793"/>
            <a:ext cx="4571429" cy="34761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60" y="404222"/>
            <a:ext cx="5933333" cy="6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74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135" y="3476846"/>
            <a:ext cx="1809524" cy="39047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19949" y="439883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NIO</a:t>
            </a:r>
            <a:r>
              <a:rPr lang="zh-CN" altLang="en-US" dirty="0" smtClean="0"/>
              <a:t>其他测试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42" y="405417"/>
            <a:ext cx="4695238" cy="614285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09135" y="28256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运行结果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402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5548" y="0"/>
            <a:ext cx="10485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其他尝试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本地</a:t>
            </a:r>
            <a:r>
              <a:rPr lang="zh-CN" altLang="en-US" dirty="0" smtClean="0"/>
              <a:t>其他尝试，实体采用自定义序列化，数量少十倍，但速度和性能上比</a:t>
            </a:r>
            <a:r>
              <a:rPr lang="en-US" altLang="zh-CN" dirty="0" smtClean="0"/>
              <a:t>writer</a:t>
            </a:r>
            <a:r>
              <a:rPr lang="zh-CN" altLang="en-US" dirty="0" smtClean="0"/>
              <a:t>逊色，原因类型转换？</a:t>
            </a:r>
            <a:endParaRPr lang="en-US" altLang="zh-CN" dirty="0" smtClean="0"/>
          </a:p>
          <a:p>
            <a:r>
              <a:rPr lang="zh-CN" altLang="en-US" dirty="0" smtClean="0"/>
              <a:t>右边的多了缓冲区，减少了内存刷文件的次数，速度明显比左边的快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986" y="1359271"/>
            <a:ext cx="6066667" cy="42857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691" y="2677048"/>
            <a:ext cx="4476190" cy="41809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48" y="888539"/>
            <a:ext cx="3295238" cy="1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33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5548" y="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其他尝试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再统计的时候使用流式编程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48" y="780146"/>
            <a:ext cx="2133333" cy="20190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27" y="3216674"/>
            <a:ext cx="7923809" cy="2961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3541" y="1950008"/>
            <a:ext cx="1628571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14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10921" y="70551"/>
            <a:ext cx="7378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其他尝试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不使用</a:t>
            </a:r>
            <a:r>
              <a:rPr lang="en-US" altLang="zh-CN" dirty="0" err="1" smtClean="0"/>
              <a:t>bigInteger</a:t>
            </a:r>
            <a:r>
              <a:rPr lang="zh-CN" altLang="en-US" dirty="0" smtClean="0"/>
              <a:t>，使用自定义切割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未能达到性能的提高，反而降低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151" y="4448476"/>
            <a:ext cx="1780952" cy="24095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31" y="716882"/>
            <a:ext cx="5561905" cy="44380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525" y="1203382"/>
            <a:ext cx="5457143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16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19949" y="439883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NIO</a:t>
            </a:r>
            <a:r>
              <a:rPr lang="zh-CN" altLang="en-US" dirty="0" smtClean="0"/>
              <a:t>其他测试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00" y="439883"/>
            <a:ext cx="4828571" cy="60571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885" y="1401787"/>
            <a:ext cx="4752381" cy="41333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36885" y="575836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运行结果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分钟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10921" y="705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其他尝试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85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4" y="2813065"/>
            <a:ext cx="2914286" cy="32095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309" y="2813065"/>
            <a:ext cx="2971429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6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145" y="837087"/>
            <a:ext cx="8009524" cy="5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0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05" y="394899"/>
            <a:ext cx="8133333" cy="44095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05" y="5620473"/>
            <a:ext cx="3066667" cy="9333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3305" y="51226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运行结果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39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706" y="2544017"/>
            <a:ext cx="5905501" cy="412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3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49" y="249817"/>
            <a:ext cx="5905501" cy="647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2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535" y="789439"/>
            <a:ext cx="5905501" cy="5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3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572" y="1039433"/>
            <a:ext cx="3860800" cy="480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59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940</TotalTime>
  <Words>178</Words>
  <Application>Microsoft Office PowerPoint</Application>
  <PresentationFormat>宽屏</PresentationFormat>
  <Paragraphs>31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宋体</vt:lpstr>
      <vt:lpstr>Arial</vt:lpstr>
      <vt:lpstr>Century Gothic</vt:lpstr>
      <vt:lpstr>Wingdings 3</vt:lpstr>
      <vt:lpstr>离子会议室</vt:lpstr>
      <vt:lpstr>第二课作业</vt:lpstr>
      <vt:lpstr>第1题</vt:lpstr>
      <vt:lpstr>第2题</vt:lpstr>
      <vt:lpstr>PowerPoint 演示文稿</vt:lpstr>
      <vt:lpstr>PowerPoint 演示文稿</vt:lpstr>
      <vt:lpstr>第3题</vt:lpstr>
      <vt:lpstr>PowerPoint 演示文稿</vt:lpstr>
      <vt:lpstr>PowerPoint 演示文稿</vt:lpstr>
      <vt:lpstr>PowerPoint 演示文稿</vt:lpstr>
      <vt:lpstr>第4题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附加第1题</vt:lpstr>
      <vt:lpstr>PowerPoint 演示文稿</vt:lpstr>
      <vt:lpstr>PowerPoint 演示文稿</vt:lpstr>
      <vt:lpstr>PowerPoint 演示文稿</vt:lpstr>
      <vt:lpstr>附加第2题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第一课作业</dc:title>
  <dc:creator>Administrator</dc:creator>
  <cp:lastModifiedBy>tigar</cp:lastModifiedBy>
  <cp:revision>121</cp:revision>
  <dcterms:created xsi:type="dcterms:W3CDTF">2017-11-19T02:34:58Z</dcterms:created>
  <dcterms:modified xsi:type="dcterms:W3CDTF">2018-03-16T07:03:30Z</dcterms:modified>
</cp:coreProperties>
</file>