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8" r:id="rId3"/>
    <p:sldId id="259" r:id="rId4"/>
    <p:sldId id="260" r:id="rId5"/>
    <p:sldId id="286" r:id="rId6"/>
    <p:sldId id="287" r:id="rId7"/>
    <p:sldId id="288" r:id="rId8"/>
    <p:sldId id="289" r:id="rId9"/>
    <p:sldId id="290" r:id="rId10"/>
    <p:sldId id="291" r:id="rId11"/>
    <p:sldId id="257" r:id="rId12"/>
    <p:sldId id="274" r:id="rId13"/>
    <p:sldId id="293" r:id="rId14"/>
    <p:sldId id="294" r:id="rId15"/>
    <p:sldId id="292" r:id="rId16"/>
    <p:sldId id="296" r:id="rId17"/>
    <p:sldId id="28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818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478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329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347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80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172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329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137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267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493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032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126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3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48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02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443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53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55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第三课作业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姓名：广州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谢嘉 </a:t>
            </a:r>
            <a:endParaRPr lang="en-US" altLang="zh-CN" dirty="0" smtClean="0"/>
          </a:p>
          <a:p>
            <a:r>
              <a:rPr lang="en-US" altLang="zh-CN" dirty="0" smtClean="0"/>
              <a:t>QQ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306019406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6594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9</a:t>
            </a:r>
            <a:r>
              <a:rPr lang="zh-CN" altLang="en-US" dirty="0" smtClean="0"/>
              <a:t>题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74158" y="2849525"/>
            <a:ext cx="1095844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LinkedHashMap</a:t>
            </a:r>
            <a:r>
              <a:rPr lang="zh-CN" altLang="en-US" dirty="0"/>
              <a:t>也是一个</a:t>
            </a:r>
            <a:r>
              <a:rPr lang="en-US" altLang="zh-CN" dirty="0" err="1" smtClean="0"/>
              <a:t>HashMap</a:t>
            </a:r>
            <a:r>
              <a:rPr lang="zh-CN" altLang="en-US" dirty="0"/>
              <a:t> ，</a:t>
            </a:r>
            <a:r>
              <a:rPr lang="zh-CN" altLang="en-US" dirty="0" smtClean="0"/>
              <a:t>但是内部还维持</a:t>
            </a:r>
            <a:r>
              <a:rPr lang="zh-CN" altLang="en-US" dirty="0"/>
              <a:t>了一个双向链表</a:t>
            </a:r>
            <a:r>
              <a:rPr lang="zh-CN" altLang="en-US" dirty="0" smtClean="0"/>
              <a:t>，用以保存元素的插入或访问顺序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多做了一步，但因为都是指针操作，所以效率应该损耗不大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可延伸的特性就非常有用，比如按照插入排序，那么他就可以变种做队列和栈来使用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而按照访问排序，就可以做</a:t>
            </a:r>
            <a:r>
              <a:rPr lang="en-US" altLang="zh-CN" dirty="0" smtClean="0"/>
              <a:t>LRU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9193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72" y="697558"/>
            <a:ext cx="4800000" cy="559047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5814" y="176563"/>
            <a:ext cx="2409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HashMap</a:t>
            </a:r>
            <a:r>
              <a:rPr lang="zh-CN" altLang="en-US" dirty="0" smtClean="0"/>
              <a:t>添加元素：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2401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5814" y="176563"/>
            <a:ext cx="436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LinkedHashTable</a:t>
            </a:r>
            <a:r>
              <a:rPr lang="zh-CN" altLang="en-US" dirty="0" smtClean="0"/>
              <a:t>添加元素（改动点）：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14" y="770719"/>
            <a:ext cx="4038095" cy="12761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650" y="770719"/>
            <a:ext cx="3485714" cy="1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397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5814" y="176563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HashMap</a:t>
            </a:r>
            <a:r>
              <a:rPr lang="zh-CN" altLang="en-US" dirty="0" smtClean="0"/>
              <a:t>查找元素：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37" y="772679"/>
            <a:ext cx="4114286" cy="7619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37" y="1905773"/>
            <a:ext cx="4447619" cy="3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047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5814" y="176563"/>
            <a:ext cx="436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LinkedHashTable</a:t>
            </a:r>
            <a:r>
              <a:rPr lang="zh-CN" altLang="en-US" dirty="0" smtClean="0"/>
              <a:t>查找元素（改动点）：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46" y="661195"/>
            <a:ext cx="2790476" cy="14952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46" y="2372881"/>
            <a:ext cx="3933333" cy="432380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761048" y="762343"/>
            <a:ext cx="50577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accessOrder</a:t>
            </a:r>
            <a:r>
              <a:rPr lang="zh-CN" altLang="en-US" dirty="0"/>
              <a:t>：</a:t>
            </a:r>
            <a:r>
              <a:rPr lang="en-US" altLang="zh-CN" dirty="0"/>
              <a:t>true:</a:t>
            </a:r>
            <a:r>
              <a:rPr lang="zh-CN" altLang="en-US" dirty="0"/>
              <a:t>按访问顺序排序（</a:t>
            </a:r>
            <a:r>
              <a:rPr lang="en-US" altLang="zh-CN" dirty="0"/>
              <a:t>LRU</a:t>
            </a:r>
            <a:r>
              <a:rPr lang="zh-CN" altLang="en-US" dirty="0" smtClean="0"/>
              <a:t>），</a:t>
            </a:r>
            <a:endParaRPr lang="en-US" altLang="zh-CN" dirty="0" smtClean="0"/>
          </a:p>
          <a:p>
            <a:r>
              <a:rPr lang="en-US" altLang="zh-CN" dirty="0" smtClean="0"/>
              <a:t>false</a:t>
            </a:r>
            <a:r>
              <a:rPr lang="en-US" altLang="zh-CN" dirty="0"/>
              <a:t>:</a:t>
            </a:r>
            <a:r>
              <a:rPr lang="zh-CN" altLang="en-US" dirty="0"/>
              <a:t>按插入顺序排序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 smtClean="0"/>
              <a:t>head</a:t>
            </a:r>
            <a:r>
              <a:rPr lang="zh-CN" altLang="en-US" dirty="0"/>
              <a:t>、</a:t>
            </a:r>
            <a:r>
              <a:rPr lang="en-US" altLang="zh-CN" dirty="0"/>
              <a:t>tail</a:t>
            </a:r>
            <a:r>
              <a:rPr lang="zh-CN" altLang="en-US" dirty="0"/>
              <a:t>：存放链表首尾；</a:t>
            </a:r>
          </a:p>
        </p:txBody>
      </p:sp>
    </p:spTree>
    <p:extLst>
      <p:ext uri="{BB962C8B-B14F-4D97-AF65-F5344CB8AC3E}">
        <p14:creationId xmlns:p14="http://schemas.microsoft.com/office/powerpoint/2010/main" val="368909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10</a:t>
            </a:r>
            <a:r>
              <a:rPr lang="zh-CN" altLang="en-US" dirty="0" smtClean="0"/>
              <a:t>题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670" y="5284349"/>
            <a:ext cx="733333" cy="60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249478" y="2697809"/>
            <a:ext cx="737190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如第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题说的：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IdentityHashMap</a:t>
            </a:r>
            <a:r>
              <a:rPr lang="zh-CN" altLang="en-US" dirty="0"/>
              <a:t>：跟</a:t>
            </a:r>
            <a:r>
              <a:rPr lang="en-US" altLang="zh-CN" dirty="0" err="1"/>
              <a:t>HashMap</a:t>
            </a:r>
            <a:r>
              <a:rPr lang="zh-CN" altLang="en-US" dirty="0"/>
              <a:t>的区别是</a:t>
            </a:r>
          </a:p>
          <a:p>
            <a:r>
              <a:rPr lang="en-US" altLang="zh-CN" dirty="0" err="1"/>
              <a:t>HashMap</a:t>
            </a:r>
            <a:r>
              <a:rPr lang="zh-CN" altLang="en-US" dirty="0"/>
              <a:t>：会使用</a:t>
            </a:r>
            <a:r>
              <a:rPr lang="en-US" altLang="zh-CN" dirty="0"/>
              <a:t>equals</a:t>
            </a:r>
            <a:r>
              <a:rPr lang="zh-CN" altLang="en-US" dirty="0"/>
              <a:t>比较</a:t>
            </a:r>
            <a:r>
              <a:rPr lang="en-US" altLang="zh-CN" dirty="0"/>
              <a:t>key</a:t>
            </a:r>
            <a:r>
              <a:rPr lang="zh-CN" altLang="en-US" dirty="0"/>
              <a:t>对象</a:t>
            </a:r>
          </a:p>
          <a:p>
            <a:r>
              <a:rPr lang="en-US" altLang="zh-CN" dirty="0" err="1"/>
              <a:t>IdentityHashMap</a:t>
            </a:r>
            <a:r>
              <a:rPr lang="zh-CN" altLang="en-US" dirty="0"/>
              <a:t>：使用 </a:t>
            </a:r>
            <a:r>
              <a:rPr lang="en-US" altLang="zh-CN" dirty="0"/>
              <a:t>== </a:t>
            </a:r>
            <a:r>
              <a:rPr lang="zh-CN" altLang="en-US" dirty="0"/>
              <a:t>比较</a:t>
            </a:r>
            <a:r>
              <a:rPr lang="en-US" altLang="zh-CN" dirty="0"/>
              <a:t>key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为何第一个只有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个元素，因为两个值同一个元素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而第二个两个做</a:t>
            </a:r>
            <a:r>
              <a:rPr lang="en-US" altLang="zh-CN" dirty="0" err="1" smtClean="0"/>
              <a:t>Integer.MAX_VALUE</a:t>
            </a:r>
            <a:r>
              <a:rPr lang="zh-CN" altLang="en-US" dirty="0" smtClean="0"/>
              <a:t>的时候，建立了两个对象，所以两个对象是不一样的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80" y="2468205"/>
            <a:ext cx="3419048" cy="262857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9478" y="4760539"/>
            <a:ext cx="4019048" cy="1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853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附加题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43546" y="40708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见下一页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3194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4" y="1215614"/>
            <a:ext cx="11607472" cy="499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321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题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76489" y="2185174"/>
            <a:ext cx="777328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List</a:t>
            </a:r>
            <a:r>
              <a:rPr lang="zh-CN" altLang="en-US" dirty="0" smtClean="0"/>
              <a:t>：元素可重复的列表</a:t>
            </a:r>
            <a:endParaRPr lang="en-US" altLang="zh-CN" dirty="0" smtClean="0"/>
          </a:p>
          <a:p>
            <a:r>
              <a:rPr lang="zh-CN" altLang="en-US" dirty="0" smtClean="0"/>
              <a:t>常用子类：</a:t>
            </a:r>
            <a:endParaRPr lang="en-US" altLang="zh-CN" dirty="0" smtClean="0"/>
          </a:p>
          <a:p>
            <a:r>
              <a:rPr lang="en-US" altLang="zh-CN" dirty="0" err="1" smtClean="0"/>
              <a:t>ArrayList</a:t>
            </a:r>
            <a:r>
              <a:rPr lang="zh-CN" altLang="en-US" dirty="0" smtClean="0"/>
              <a:t>：无</a:t>
            </a:r>
            <a:r>
              <a:rPr lang="zh-CN" altLang="en-US" dirty="0"/>
              <a:t>序</a:t>
            </a:r>
            <a:r>
              <a:rPr lang="zh-CN" altLang="en-US" dirty="0" smtClean="0"/>
              <a:t>，实现方式是数组，所以查询快，插入删除慢</a:t>
            </a:r>
            <a:endParaRPr lang="en-US" altLang="zh-CN" dirty="0" smtClean="0"/>
          </a:p>
          <a:p>
            <a:r>
              <a:rPr lang="en-US" altLang="zh-CN" dirty="0" err="1" smtClean="0"/>
              <a:t>LinkedList</a:t>
            </a:r>
            <a:r>
              <a:rPr lang="zh-CN" altLang="en-US" dirty="0" smtClean="0"/>
              <a:t>：有序，实现方式是链表，所以插入删除快，查询慢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Set</a:t>
            </a:r>
            <a:r>
              <a:rPr lang="zh-CN" altLang="en-US" dirty="0" smtClean="0"/>
              <a:t>：元素不可重复的列表</a:t>
            </a:r>
            <a:endParaRPr lang="en-US" altLang="zh-CN" dirty="0" smtClean="0"/>
          </a:p>
          <a:p>
            <a:r>
              <a:rPr lang="zh-CN" altLang="en-US" dirty="0" smtClean="0"/>
              <a:t>常用子类</a:t>
            </a:r>
            <a:endParaRPr lang="en-US" altLang="zh-CN" dirty="0" smtClean="0"/>
          </a:p>
          <a:p>
            <a:r>
              <a:rPr lang="en-US" altLang="zh-CN" dirty="0" err="1" smtClean="0"/>
              <a:t>HashSet</a:t>
            </a:r>
            <a:r>
              <a:rPr lang="zh-CN" altLang="en-US" dirty="0" smtClean="0"/>
              <a:t>：</a:t>
            </a:r>
            <a:r>
              <a:rPr lang="zh-CN" altLang="en-US" dirty="0"/>
              <a:t>无序，实现方式是数组，所以查询快，插入删除慢</a:t>
            </a:r>
            <a:endParaRPr lang="en-US" altLang="zh-CN" dirty="0" smtClean="0"/>
          </a:p>
          <a:p>
            <a:r>
              <a:rPr lang="en-US" altLang="zh-CN" dirty="0" err="1" smtClean="0"/>
              <a:t>LinkedHashSet</a:t>
            </a:r>
            <a:r>
              <a:rPr lang="zh-CN" altLang="en-US" dirty="0" smtClean="0"/>
              <a:t>：</a:t>
            </a:r>
            <a:r>
              <a:rPr lang="zh-CN" altLang="en-US" dirty="0"/>
              <a:t>有序，实现方式是链表，所以插入删除快，查询慢</a:t>
            </a:r>
            <a:endParaRPr lang="en-US" altLang="zh-CN" dirty="0"/>
          </a:p>
          <a:p>
            <a:r>
              <a:rPr lang="en-US" altLang="zh-CN" dirty="0" err="1" smtClean="0"/>
              <a:t>SortedSet</a:t>
            </a:r>
            <a:r>
              <a:rPr lang="zh-CN" altLang="en-US" dirty="0" smtClean="0"/>
              <a:t>：有序，顺序按照元素排序，</a:t>
            </a:r>
            <a:r>
              <a:rPr lang="en-US" altLang="zh-CN" dirty="0"/>
              <a:t> </a:t>
            </a:r>
            <a:r>
              <a:rPr lang="en-US" altLang="zh-CN" dirty="0" err="1" smtClean="0"/>
              <a:t>LinkedHashSet</a:t>
            </a:r>
            <a:r>
              <a:rPr lang="zh-CN" altLang="en-US" dirty="0" smtClean="0"/>
              <a:t>按照插入先后排序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Queue</a:t>
            </a:r>
            <a:r>
              <a:rPr lang="zh-CN" altLang="en-US" dirty="0" smtClean="0"/>
              <a:t>：队列</a:t>
            </a:r>
            <a:endParaRPr lang="en-US" altLang="zh-CN" dirty="0" smtClean="0"/>
          </a:p>
          <a:p>
            <a:r>
              <a:rPr lang="zh-CN" altLang="en-US" dirty="0" smtClean="0"/>
              <a:t>常用子类</a:t>
            </a:r>
            <a:r>
              <a:rPr lang="en-US" altLang="zh-CN" dirty="0" smtClean="0"/>
              <a:t>/</a:t>
            </a:r>
            <a:r>
              <a:rPr lang="zh-CN" altLang="en-US" dirty="0" smtClean="0"/>
              <a:t>接口：</a:t>
            </a:r>
            <a:endParaRPr lang="en-US" altLang="zh-CN" dirty="0" smtClean="0"/>
          </a:p>
          <a:p>
            <a:r>
              <a:rPr lang="en-US" altLang="zh-CN" dirty="0" err="1" smtClean="0"/>
              <a:t>Deque</a:t>
            </a:r>
            <a:r>
              <a:rPr lang="zh-CN" altLang="en-US" dirty="0" smtClean="0"/>
              <a:t>：双端队列，可以做队列，也可以做栈</a:t>
            </a:r>
            <a:endParaRPr lang="en-US" altLang="zh-CN" dirty="0" smtClean="0"/>
          </a:p>
          <a:p>
            <a:r>
              <a:rPr lang="en-US" altLang="zh-CN" dirty="0" err="1" smtClean="0"/>
              <a:t>PriorityQueue</a:t>
            </a:r>
            <a:r>
              <a:rPr lang="zh-CN" altLang="en-US" dirty="0" smtClean="0"/>
              <a:t>：元素可设定优先级，优先级高的先出列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516139" y="3385503"/>
            <a:ext cx="23118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判断元素是否重复</a:t>
            </a:r>
            <a:r>
              <a:rPr lang="zh-CN" altLang="en-US" dirty="0" smtClean="0"/>
              <a:t>通</a:t>
            </a:r>
            <a:endParaRPr lang="en-US" altLang="zh-CN" dirty="0" smtClean="0"/>
          </a:p>
          <a:p>
            <a:r>
              <a:rPr lang="zh-CN" altLang="en-US" dirty="0" smtClean="0"/>
              <a:t>过</a:t>
            </a:r>
            <a:r>
              <a:rPr lang="zh-CN" altLang="en-US" dirty="0"/>
              <a:t>元素的</a:t>
            </a:r>
            <a:r>
              <a:rPr lang="en-US" altLang="zh-CN" dirty="0"/>
              <a:t>equals</a:t>
            </a:r>
            <a:r>
              <a:rPr lang="zh-CN" altLang="en-US" dirty="0"/>
              <a:t>方法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2697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题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92964" y="2422795"/>
            <a:ext cx="1169903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TreeSet</a:t>
            </a:r>
            <a:r>
              <a:rPr lang="zh-CN" altLang="en-US" dirty="0" smtClean="0"/>
              <a:t>来自 </a:t>
            </a:r>
            <a:r>
              <a:rPr lang="en-US" altLang="zh-CN" dirty="0" smtClean="0"/>
              <a:t>Set-&gt;</a:t>
            </a:r>
            <a:r>
              <a:rPr lang="en-US" altLang="zh-CN" dirty="0" err="1" smtClean="0"/>
              <a:t>SortedSet</a:t>
            </a:r>
            <a:r>
              <a:rPr lang="en-US" altLang="zh-CN" dirty="0" smtClean="0"/>
              <a:t> </a:t>
            </a:r>
            <a:r>
              <a:rPr lang="en-US" altLang="zh-CN" dirty="0"/>
              <a:t>-&gt; </a:t>
            </a:r>
            <a:r>
              <a:rPr lang="en-US" altLang="zh-CN" dirty="0" err="1" smtClean="0"/>
              <a:t>NavigableSet</a:t>
            </a:r>
            <a:r>
              <a:rPr lang="zh-CN" altLang="en-US" dirty="0"/>
              <a:t> ，之所以叫</a:t>
            </a:r>
            <a:r>
              <a:rPr lang="en-US" altLang="zh-CN" dirty="0" smtClean="0"/>
              <a:t>Tree</a:t>
            </a:r>
            <a:r>
              <a:rPr lang="zh-CN" altLang="en-US" dirty="0" smtClean="0"/>
              <a:t>，</a:t>
            </a:r>
            <a:r>
              <a:rPr lang="zh-CN" altLang="en-US" dirty="0"/>
              <a:t>是</a:t>
            </a:r>
            <a:r>
              <a:rPr lang="zh-CN" altLang="en-US" dirty="0" smtClean="0"/>
              <a:t>因它用</a:t>
            </a:r>
            <a:r>
              <a:rPr lang="zh-CN" altLang="en-US" dirty="0"/>
              <a:t>红黑树实现的</a:t>
            </a:r>
            <a:r>
              <a:rPr lang="zh-CN" altLang="en-US" dirty="0" smtClean="0"/>
              <a:t>，内部是树结构；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HashSet</a:t>
            </a:r>
            <a:r>
              <a:rPr lang="zh-CN" altLang="en-US" dirty="0" smtClean="0"/>
              <a:t>是无序的，</a:t>
            </a:r>
            <a:r>
              <a:rPr lang="en-US" altLang="zh-CN" dirty="0" err="1" smtClean="0"/>
              <a:t>LinkedHashSet</a:t>
            </a:r>
            <a:r>
              <a:rPr lang="zh-CN" altLang="en-US" dirty="0" smtClean="0"/>
              <a:t>是按插入顺序排序，而</a:t>
            </a:r>
            <a:r>
              <a:rPr lang="en-US" altLang="zh-CN" dirty="0" err="1" smtClean="0"/>
              <a:t>TreeSet</a:t>
            </a:r>
            <a:r>
              <a:rPr lang="zh-CN" altLang="en-US" dirty="0" smtClean="0"/>
              <a:t>则是按照元素顺序排序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/>
              <a:t>HashSet</a:t>
            </a:r>
            <a:r>
              <a:rPr lang="zh-CN" altLang="en-US" dirty="0"/>
              <a:t>与</a:t>
            </a:r>
            <a:r>
              <a:rPr lang="en-US" altLang="zh-CN" dirty="0" err="1" smtClean="0"/>
              <a:t>HashTable</a:t>
            </a:r>
            <a:r>
              <a:rPr lang="zh-CN" altLang="en-US" dirty="0" smtClean="0"/>
              <a:t>并不是“一脉相承”</a:t>
            </a:r>
            <a:endParaRPr lang="en-US" altLang="zh-CN" dirty="0" smtClean="0"/>
          </a:p>
          <a:p>
            <a:r>
              <a:rPr lang="zh-CN" altLang="en-US" dirty="0" smtClean="0"/>
              <a:t>但 </a:t>
            </a:r>
            <a:r>
              <a:rPr lang="en-US" altLang="zh-CN" dirty="0" err="1" smtClean="0"/>
              <a:t>HashSet</a:t>
            </a:r>
            <a:r>
              <a:rPr lang="zh-CN" altLang="en-US" dirty="0" smtClean="0"/>
              <a:t>的底层实现就是</a:t>
            </a:r>
            <a:r>
              <a:rPr lang="en-US" altLang="zh-CN" dirty="0" err="1" smtClean="0"/>
              <a:t>HashMap</a:t>
            </a:r>
            <a:r>
              <a:rPr lang="zh-CN" altLang="en-US" dirty="0" smtClean="0"/>
              <a:t>，只是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写死而已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HashTable</a:t>
            </a:r>
            <a:r>
              <a:rPr lang="zh-CN" altLang="en-US" dirty="0"/>
              <a:t>的方法是同步的，</a:t>
            </a:r>
            <a:r>
              <a:rPr lang="en-US" altLang="zh-CN" dirty="0" err="1"/>
              <a:t>HashMap</a:t>
            </a:r>
            <a:r>
              <a:rPr lang="zh-CN" altLang="en-US" dirty="0"/>
              <a:t>未经同步，</a:t>
            </a:r>
            <a:r>
              <a:rPr lang="zh-CN" altLang="en-US" dirty="0" smtClean="0"/>
              <a:t>所以多线程要</a:t>
            </a:r>
            <a:r>
              <a:rPr lang="zh-CN" altLang="en-US" dirty="0"/>
              <a:t>手动</a:t>
            </a:r>
            <a:r>
              <a:rPr lang="zh-CN" altLang="en-US" dirty="0" smtClean="0"/>
              <a:t>同步，这区别</a:t>
            </a:r>
            <a:r>
              <a:rPr lang="zh-CN" altLang="en-US" dirty="0"/>
              <a:t>就像</a:t>
            </a:r>
            <a:r>
              <a:rPr lang="en-US" altLang="zh-CN" dirty="0"/>
              <a:t>Vector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ArrayList</a:t>
            </a:r>
            <a:r>
              <a:rPr lang="zh-CN" altLang="en-US" dirty="0"/>
              <a:t>一样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/>
              <a:t>HashTable</a:t>
            </a:r>
            <a:r>
              <a:rPr lang="zh-CN" altLang="en-US" dirty="0"/>
              <a:t>不允许</a:t>
            </a:r>
            <a:r>
              <a:rPr lang="en-US" altLang="zh-CN" dirty="0"/>
              <a:t>null</a:t>
            </a:r>
            <a:r>
              <a:rPr lang="zh-CN" altLang="en-US" dirty="0"/>
              <a:t>值</a:t>
            </a:r>
            <a:r>
              <a:rPr lang="en-US" altLang="zh-CN" dirty="0"/>
              <a:t>(key</a:t>
            </a:r>
            <a:r>
              <a:rPr lang="zh-CN" altLang="en-US" dirty="0"/>
              <a:t>和</a:t>
            </a:r>
            <a:r>
              <a:rPr lang="en-US" altLang="zh-CN" dirty="0"/>
              <a:t>value</a:t>
            </a:r>
            <a:r>
              <a:rPr lang="zh-CN" altLang="en-US" dirty="0"/>
              <a:t>都不可以</a:t>
            </a:r>
            <a:r>
              <a:rPr lang="en-US" altLang="zh-CN" dirty="0"/>
              <a:t>),</a:t>
            </a:r>
            <a:r>
              <a:rPr lang="en-US" altLang="zh-CN" dirty="0" err="1"/>
              <a:t>HashMap</a:t>
            </a:r>
            <a:r>
              <a:rPr lang="zh-CN" altLang="en-US" dirty="0"/>
              <a:t>允许</a:t>
            </a:r>
            <a:r>
              <a:rPr lang="en-US" altLang="zh-CN" dirty="0"/>
              <a:t>null</a:t>
            </a:r>
            <a:r>
              <a:rPr lang="zh-CN" altLang="en-US" dirty="0"/>
              <a:t>值</a:t>
            </a:r>
            <a:r>
              <a:rPr lang="en-US" altLang="zh-CN" dirty="0"/>
              <a:t>(key</a:t>
            </a:r>
            <a:r>
              <a:rPr lang="zh-CN" altLang="en-US" dirty="0"/>
              <a:t>和</a:t>
            </a:r>
            <a:r>
              <a:rPr lang="en-US" altLang="zh-CN" dirty="0"/>
              <a:t>value</a:t>
            </a:r>
            <a:r>
              <a:rPr lang="zh-CN" altLang="en-US" dirty="0"/>
              <a:t>都可以，只容许有一个</a:t>
            </a:r>
            <a:r>
              <a:rPr lang="en-US" altLang="zh-CN" dirty="0"/>
              <a:t>null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r>
              <a:rPr lang="zh-CN" altLang="en-US" dirty="0" smtClean="0"/>
              <a:t>的</a:t>
            </a:r>
            <a:r>
              <a:rPr lang="en-US" altLang="zh-CN" dirty="0"/>
              <a:t>key</a:t>
            </a:r>
            <a:r>
              <a:rPr lang="zh-CN" altLang="en-US" dirty="0"/>
              <a:t>，可以有多个</a:t>
            </a:r>
            <a:r>
              <a:rPr lang="en-US" altLang="zh-CN" dirty="0"/>
              <a:t>null</a:t>
            </a:r>
            <a:r>
              <a:rPr lang="zh-CN" altLang="en-US" dirty="0"/>
              <a:t>值的</a:t>
            </a:r>
            <a:r>
              <a:rPr lang="en-US" altLang="zh-CN" dirty="0"/>
              <a:t>value)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r>
              <a:rPr lang="en-US" altLang="zh-CN" dirty="0" err="1"/>
              <a:t>HashTable</a:t>
            </a:r>
            <a:r>
              <a:rPr lang="zh-CN" altLang="en-US" dirty="0"/>
              <a:t>有一个</a:t>
            </a:r>
            <a:r>
              <a:rPr lang="en-US" altLang="zh-CN" dirty="0"/>
              <a:t>contains(Object value)</a:t>
            </a:r>
            <a:r>
              <a:rPr lang="zh-CN" altLang="en-US" dirty="0"/>
              <a:t>，功能和</a:t>
            </a:r>
            <a:r>
              <a:rPr lang="en-US" altLang="zh-CN" dirty="0" err="1"/>
              <a:t>containsValue</a:t>
            </a:r>
            <a:r>
              <a:rPr lang="en-US" altLang="zh-CN" dirty="0"/>
              <a:t>(Object value)</a:t>
            </a:r>
            <a:r>
              <a:rPr lang="zh-CN" altLang="en-US" dirty="0"/>
              <a:t>功能一样。</a:t>
            </a:r>
            <a:endParaRPr lang="en-US" altLang="zh-CN" dirty="0"/>
          </a:p>
          <a:p>
            <a:r>
              <a:rPr lang="en-US" altLang="zh-CN" dirty="0" err="1"/>
              <a:t>HashTable</a:t>
            </a:r>
            <a:r>
              <a:rPr lang="zh-CN" altLang="en-US" dirty="0"/>
              <a:t>使用</a:t>
            </a:r>
            <a:r>
              <a:rPr lang="en-US" altLang="zh-CN" dirty="0"/>
              <a:t>Enumeration</a:t>
            </a:r>
            <a:r>
              <a:rPr lang="zh-CN" altLang="en-US" dirty="0"/>
              <a:t>，</a:t>
            </a:r>
            <a:r>
              <a:rPr lang="en-US" altLang="zh-CN" dirty="0" err="1"/>
              <a:t>HashMap</a:t>
            </a:r>
            <a:r>
              <a:rPr lang="zh-CN" altLang="en-US" dirty="0"/>
              <a:t>使用</a:t>
            </a:r>
            <a:r>
              <a:rPr lang="en-US" altLang="zh-CN" dirty="0"/>
              <a:t>Iterator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/>
              <a:t>HashTable</a:t>
            </a:r>
            <a:r>
              <a:rPr lang="zh-CN" altLang="en-US" dirty="0"/>
              <a:t>中</a:t>
            </a:r>
            <a:r>
              <a:rPr lang="en-US" altLang="zh-CN" dirty="0"/>
              <a:t>hash</a:t>
            </a:r>
            <a:r>
              <a:rPr lang="zh-CN" altLang="en-US" dirty="0"/>
              <a:t>数组默认大小是</a:t>
            </a:r>
            <a:r>
              <a:rPr lang="en-US" altLang="zh-CN" dirty="0"/>
              <a:t>11</a:t>
            </a:r>
            <a:r>
              <a:rPr lang="zh-CN" altLang="en-US" dirty="0"/>
              <a:t>，增加的方式是 </a:t>
            </a:r>
            <a:r>
              <a:rPr lang="en-US" altLang="zh-CN" dirty="0"/>
              <a:t>old*2+1</a:t>
            </a:r>
            <a:r>
              <a:rPr lang="zh-CN" altLang="en-US" dirty="0"/>
              <a:t>。</a:t>
            </a:r>
            <a:r>
              <a:rPr lang="en-US" altLang="zh-CN" dirty="0" err="1"/>
              <a:t>HashMap</a:t>
            </a:r>
            <a:r>
              <a:rPr lang="zh-CN" altLang="en-US" dirty="0"/>
              <a:t>中</a:t>
            </a:r>
            <a:r>
              <a:rPr lang="en-US" altLang="zh-CN" dirty="0"/>
              <a:t>hash</a:t>
            </a:r>
            <a:r>
              <a:rPr lang="zh-CN" altLang="en-US" dirty="0"/>
              <a:t>数组的默认大小是</a:t>
            </a:r>
            <a:r>
              <a:rPr lang="en-US" altLang="zh-CN" dirty="0"/>
              <a:t>16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而且</a:t>
            </a:r>
            <a:r>
              <a:rPr lang="zh-CN" altLang="en-US" dirty="0"/>
              <a:t>一定是</a:t>
            </a:r>
            <a:r>
              <a:rPr lang="en-US" altLang="zh-CN" dirty="0"/>
              <a:t>2</a:t>
            </a:r>
            <a:r>
              <a:rPr lang="zh-CN" altLang="en-US" dirty="0"/>
              <a:t>的指数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哈希值的使用不同，</a:t>
            </a:r>
            <a:r>
              <a:rPr lang="en-US" altLang="zh-CN" dirty="0" err="1"/>
              <a:t>HashTable</a:t>
            </a:r>
            <a:r>
              <a:rPr lang="zh-CN" altLang="en-US" dirty="0"/>
              <a:t>直接使用对象的</a:t>
            </a:r>
            <a:r>
              <a:rPr lang="en-US" altLang="zh-CN" dirty="0" err="1"/>
              <a:t>hashCode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128" y="3735313"/>
            <a:ext cx="4333333" cy="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866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题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39972" y="2923953"/>
            <a:ext cx="723146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boolean</a:t>
            </a:r>
            <a:r>
              <a:rPr lang="en-US" altLang="zh-CN" dirty="0"/>
              <a:t> add(E e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：添加元素进入队列，如果队列已满，</a:t>
            </a:r>
            <a:r>
              <a:rPr lang="zh-CN" altLang="en-US" dirty="0"/>
              <a:t>会抛异常</a:t>
            </a:r>
            <a:endParaRPr lang="en-US" altLang="zh-CN" dirty="0"/>
          </a:p>
          <a:p>
            <a:r>
              <a:rPr lang="en-US" altLang="zh-CN" dirty="0" err="1" smtClean="0"/>
              <a:t>boolean</a:t>
            </a:r>
            <a:r>
              <a:rPr lang="en-US" altLang="zh-CN" dirty="0" smtClean="0"/>
              <a:t> </a:t>
            </a:r>
            <a:r>
              <a:rPr lang="en-US" altLang="zh-CN" dirty="0"/>
              <a:t>offer(E e</a:t>
            </a:r>
            <a:r>
              <a:rPr lang="en-US" altLang="zh-CN" dirty="0" smtClean="0"/>
              <a:t>)</a:t>
            </a:r>
            <a:r>
              <a:rPr lang="zh-CN" altLang="en-US" dirty="0"/>
              <a:t> </a:t>
            </a:r>
            <a:r>
              <a:rPr lang="zh-CN" altLang="en-US" dirty="0" smtClean="0"/>
              <a:t>：</a:t>
            </a:r>
            <a:r>
              <a:rPr lang="zh-CN" altLang="en-US" dirty="0"/>
              <a:t>添加元素进入队列，如果队列已满</a:t>
            </a:r>
            <a:r>
              <a:rPr lang="zh-CN" altLang="en-US" dirty="0" smtClean="0"/>
              <a:t>，返回</a:t>
            </a:r>
            <a:r>
              <a:rPr lang="en-US" altLang="zh-CN" dirty="0" smtClean="0"/>
              <a:t>false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E </a:t>
            </a:r>
            <a:r>
              <a:rPr lang="en-US" altLang="zh-CN" dirty="0"/>
              <a:t>remove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</a:t>
            </a:r>
            <a:r>
              <a:rPr lang="zh-CN" altLang="en-US" dirty="0"/>
              <a:t>弹出（并删掉）队列第一个，如果队列为空，会抛异常</a:t>
            </a:r>
            <a:endParaRPr lang="en-US" altLang="zh-CN" dirty="0" smtClean="0"/>
          </a:p>
          <a:p>
            <a:r>
              <a:rPr lang="en-US" altLang="zh-CN" dirty="0"/>
              <a:t>E poll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</a:t>
            </a:r>
            <a:r>
              <a:rPr lang="zh-CN" altLang="en-US" dirty="0"/>
              <a:t>弹出（并删</a:t>
            </a:r>
            <a:r>
              <a:rPr lang="zh-CN" altLang="en-US" dirty="0" smtClean="0"/>
              <a:t>掉）</a:t>
            </a:r>
            <a:r>
              <a:rPr lang="zh-CN" altLang="en-US" dirty="0"/>
              <a:t>队列第一个，如果队列为空，返回</a:t>
            </a:r>
            <a:r>
              <a:rPr lang="en-US" altLang="zh-CN" dirty="0" smtClean="0"/>
              <a:t>null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E element()</a:t>
            </a:r>
            <a:r>
              <a:rPr lang="zh-CN" altLang="en-US" dirty="0" smtClean="0"/>
              <a:t> ：</a:t>
            </a:r>
            <a:r>
              <a:rPr lang="zh-CN" altLang="en-US" dirty="0"/>
              <a:t>获取队列第一个，如果队列为空会抛异常</a:t>
            </a:r>
            <a:endParaRPr lang="en-US" altLang="zh-CN" dirty="0" smtClean="0"/>
          </a:p>
          <a:p>
            <a:r>
              <a:rPr lang="en-US" altLang="zh-CN" dirty="0" smtClean="0"/>
              <a:t>E peek()</a:t>
            </a:r>
            <a:r>
              <a:rPr lang="zh-CN" altLang="en-US" dirty="0" smtClean="0"/>
              <a:t> ：</a:t>
            </a:r>
            <a:r>
              <a:rPr lang="zh-CN" altLang="en-US" dirty="0"/>
              <a:t>获取队列第一个，如果队列为，返回</a:t>
            </a:r>
            <a:r>
              <a:rPr lang="en-US" altLang="zh-CN" dirty="0"/>
              <a:t>null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7230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题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39972" y="2923953"/>
            <a:ext cx="62199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LinkedList</a:t>
            </a:r>
            <a:r>
              <a:rPr lang="zh-CN" altLang="en-US" dirty="0" smtClean="0"/>
              <a:t>实现接口</a:t>
            </a:r>
            <a:r>
              <a:rPr lang="en-US" altLang="zh-CN" dirty="0" err="1"/>
              <a:t>Deque</a:t>
            </a:r>
            <a:r>
              <a:rPr lang="en-US" altLang="zh-CN" dirty="0"/>
              <a:t> </a:t>
            </a:r>
            <a:r>
              <a:rPr lang="zh-CN" altLang="en-US" dirty="0" smtClean="0"/>
              <a:t>，而</a:t>
            </a:r>
            <a:r>
              <a:rPr lang="en-US" altLang="zh-CN" dirty="0" err="1"/>
              <a:t>Deque</a:t>
            </a:r>
            <a:r>
              <a:rPr lang="en-US" altLang="zh-CN" dirty="0"/>
              <a:t> </a:t>
            </a:r>
            <a:r>
              <a:rPr lang="zh-CN" altLang="en-US" dirty="0" smtClean="0"/>
              <a:t>是</a:t>
            </a:r>
            <a:r>
              <a:rPr lang="en-US" altLang="zh-CN" dirty="0" smtClean="0"/>
              <a:t>Queue</a:t>
            </a:r>
            <a:r>
              <a:rPr lang="zh-CN" altLang="en-US" dirty="0" smtClean="0"/>
              <a:t>的扩展；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Deque</a:t>
            </a:r>
            <a:r>
              <a:rPr lang="zh-CN" altLang="en-US" dirty="0" smtClean="0"/>
              <a:t>是双向链表，所以</a:t>
            </a:r>
            <a:r>
              <a:rPr lang="en-US" altLang="zh-CN" dirty="0" err="1" smtClean="0"/>
              <a:t>LinkedList</a:t>
            </a:r>
            <a:r>
              <a:rPr lang="zh-CN" altLang="en-US" dirty="0" smtClean="0"/>
              <a:t>也是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5427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题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33647" y="2339162"/>
            <a:ext cx="1099531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因为数组的元素可能重复，根据</a:t>
            </a:r>
            <a:r>
              <a:rPr lang="en-US" altLang="zh-CN" dirty="0" smtClean="0"/>
              <a:t>Collection</a:t>
            </a:r>
            <a:r>
              <a:rPr lang="zh-CN" altLang="en-US" dirty="0" smtClean="0"/>
              <a:t>的子类的特性，数组转</a:t>
            </a:r>
            <a:r>
              <a:rPr lang="en-US" altLang="zh-CN" dirty="0" smtClean="0"/>
              <a:t>Collection</a:t>
            </a:r>
            <a:r>
              <a:rPr lang="zh-CN" altLang="en-US" dirty="0" smtClean="0"/>
              <a:t>，最适合的实现是转成</a:t>
            </a:r>
            <a:r>
              <a:rPr lang="en-US" altLang="zh-CN" dirty="0" smtClean="0"/>
              <a:t>List</a:t>
            </a:r>
          </a:p>
          <a:p>
            <a:r>
              <a:rPr lang="zh-CN" altLang="en-US" dirty="0" smtClean="0"/>
              <a:t>转换的过程是逐个做</a:t>
            </a:r>
            <a:r>
              <a:rPr lang="en-US" altLang="zh-CN" dirty="0" err="1"/>
              <a:t>boolean</a:t>
            </a:r>
            <a:r>
              <a:rPr lang="en-US" altLang="zh-CN" dirty="0"/>
              <a:t> add(E e</a:t>
            </a:r>
            <a:r>
              <a:rPr lang="en-US" altLang="zh-CN" dirty="0" smtClean="0"/>
              <a:t>);</a:t>
            </a:r>
          </a:p>
          <a:p>
            <a:r>
              <a:rPr lang="zh-CN" altLang="en-US" dirty="0" smtClean="0"/>
              <a:t>也可以通过静态方法</a:t>
            </a:r>
            <a:r>
              <a:rPr lang="en-US" altLang="zh-CN" dirty="0" err="1" smtClean="0"/>
              <a:t>Arrays.asList</a:t>
            </a:r>
            <a:r>
              <a:rPr lang="zh-CN" altLang="en-US" dirty="0" smtClean="0"/>
              <a:t>，但这个方法采用的是浅复制，所以改变</a:t>
            </a:r>
            <a:r>
              <a:rPr lang="en-US" altLang="zh-CN" dirty="0"/>
              <a:t>Collection</a:t>
            </a:r>
            <a:r>
              <a:rPr lang="zh-CN" altLang="en-US" dirty="0" smtClean="0"/>
              <a:t>会把数组也改变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从</a:t>
            </a:r>
            <a:r>
              <a:rPr lang="en-US" altLang="zh-CN" dirty="0" smtClean="0"/>
              <a:t>Collection</a:t>
            </a:r>
            <a:r>
              <a:rPr lang="zh-CN" altLang="en-US" dirty="0" smtClean="0"/>
              <a:t>转换为数组，可以使用它定义的方法 </a:t>
            </a:r>
            <a:r>
              <a:rPr lang="en-US" altLang="zh-CN" dirty="0"/>
              <a:t>&lt;T&gt; T[] </a:t>
            </a:r>
            <a:r>
              <a:rPr lang="en-US" altLang="zh-CN" dirty="0" err="1"/>
              <a:t>toArray</a:t>
            </a:r>
            <a:r>
              <a:rPr lang="en-US" altLang="zh-CN" dirty="0"/>
              <a:t>(T[] a);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544" y="3329825"/>
            <a:ext cx="5752381" cy="27714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695" y="3729486"/>
            <a:ext cx="2723809" cy="146666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5767" y="4096152"/>
            <a:ext cx="904762" cy="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351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题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63255" y="2551813"/>
            <a:ext cx="600036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LinderHashMap</a:t>
            </a:r>
            <a:r>
              <a:rPr lang="zh-CN" altLang="en-US" dirty="0"/>
              <a:t>：按插入先后排序</a:t>
            </a:r>
          </a:p>
          <a:p>
            <a:r>
              <a:rPr lang="en-US" altLang="zh-CN" dirty="0" err="1"/>
              <a:t>SortedMap</a:t>
            </a:r>
            <a:r>
              <a:rPr lang="zh-CN" altLang="en-US" dirty="0"/>
              <a:t>：按元素排序</a:t>
            </a:r>
          </a:p>
          <a:p>
            <a:endParaRPr lang="zh-CN" altLang="en-US" dirty="0"/>
          </a:p>
          <a:p>
            <a:r>
              <a:rPr lang="en-US" altLang="zh-CN" dirty="0" err="1"/>
              <a:t>HashMap</a:t>
            </a:r>
            <a:r>
              <a:rPr lang="zh-CN" altLang="en-US" dirty="0"/>
              <a:t>：无序</a:t>
            </a:r>
          </a:p>
          <a:p>
            <a:r>
              <a:rPr lang="en-US" altLang="zh-CN" dirty="0" err="1"/>
              <a:t>HashTable</a:t>
            </a:r>
            <a:r>
              <a:rPr lang="zh-CN" altLang="en-US" dirty="0"/>
              <a:t>：旧的做法，跟</a:t>
            </a:r>
            <a:r>
              <a:rPr lang="en-US" altLang="zh-CN" dirty="0" err="1"/>
              <a:t>HashMap</a:t>
            </a:r>
            <a:r>
              <a:rPr lang="zh-CN" altLang="en-US" dirty="0"/>
              <a:t>的区别第</a:t>
            </a:r>
            <a:r>
              <a:rPr lang="en-US" altLang="zh-CN" dirty="0"/>
              <a:t>2</a:t>
            </a:r>
            <a:r>
              <a:rPr lang="zh-CN" altLang="en-US" dirty="0"/>
              <a:t>题已描述</a:t>
            </a:r>
          </a:p>
          <a:p>
            <a:endParaRPr lang="zh-CN" altLang="en-US" dirty="0"/>
          </a:p>
          <a:p>
            <a:r>
              <a:rPr lang="en-US" altLang="zh-CN" dirty="0" err="1"/>
              <a:t>WeakHashMap</a:t>
            </a:r>
            <a:r>
              <a:rPr lang="zh-CN" altLang="en-US" dirty="0"/>
              <a:t>：弱对象</a:t>
            </a:r>
            <a:r>
              <a:rPr lang="en-US" altLang="zh-CN" dirty="0" err="1"/>
              <a:t>HashMap</a:t>
            </a:r>
            <a:endParaRPr lang="en-US" altLang="zh-CN" dirty="0"/>
          </a:p>
          <a:p>
            <a:r>
              <a:rPr lang="en-US" altLang="zh-CN" dirty="0" err="1"/>
              <a:t>AbstractMap</a:t>
            </a:r>
            <a:r>
              <a:rPr lang="zh-CN" altLang="en-US" dirty="0"/>
              <a:t>：抽象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en-US" altLang="zh-CN" dirty="0" err="1"/>
              <a:t>IdentityHashMap</a:t>
            </a:r>
            <a:r>
              <a:rPr lang="zh-CN" altLang="en-US" dirty="0"/>
              <a:t>：跟</a:t>
            </a:r>
            <a:r>
              <a:rPr lang="en-US" altLang="zh-CN" dirty="0" err="1"/>
              <a:t>HashMap</a:t>
            </a:r>
            <a:r>
              <a:rPr lang="zh-CN" altLang="en-US" dirty="0"/>
              <a:t>的区别是</a:t>
            </a:r>
          </a:p>
          <a:p>
            <a:r>
              <a:rPr lang="en-US" altLang="zh-CN" dirty="0" err="1"/>
              <a:t>HashMap</a:t>
            </a:r>
            <a:r>
              <a:rPr lang="zh-CN" altLang="en-US" dirty="0"/>
              <a:t>：会使用</a:t>
            </a:r>
            <a:r>
              <a:rPr lang="en-US" altLang="zh-CN" dirty="0"/>
              <a:t>equals</a:t>
            </a:r>
            <a:r>
              <a:rPr lang="zh-CN" altLang="en-US" dirty="0"/>
              <a:t>比较</a:t>
            </a:r>
            <a:r>
              <a:rPr lang="en-US" altLang="zh-CN" dirty="0"/>
              <a:t>key</a:t>
            </a:r>
            <a:r>
              <a:rPr lang="zh-CN" altLang="en-US" dirty="0"/>
              <a:t>对象</a:t>
            </a:r>
          </a:p>
          <a:p>
            <a:r>
              <a:rPr lang="en-US" altLang="zh-CN" dirty="0" err="1"/>
              <a:t>IdentityHashMap</a:t>
            </a:r>
            <a:r>
              <a:rPr lang="zh-CN" altLang="en-US" dirty="0"/>
              <a:t>：使用 </a:t>
            </a:r>
            <a:r>
              <a:rPr lang="en-US" altLang="zh-CN" dirty="0"/>
              <a:t>== </a:t>
            </a:r>
            <a:r>
              <a:rPr lang="zh-CN" altLang="en-US" dirty="0"/>
              <a:t>比较</a:t>
            </a:r>
            <a:r>
              <a:rPr lang="en-US" altLang="zh-CN" dirty="0"/>
              <a:t>key</a:t>
            </a:r>
            <a:r>
              <a:rPr lang="zh-CN" altLang="en-US" dirty="0"/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1277103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题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52893" y="2785730"/>
            <a:ext cx="659507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题已描述：</a:t>
            </a:r>
            <a:r>
              <a:rPr lang="en-US" altLang="zh-CN" dirty="0" err="1"/>
              <a:t>HashSet</a:t>
            </a:r>
            <a:r>
              <a:rPr lang="zh-CN" altLang="en-US" dirty="0"/>
              <a:t>的底层实现就是</a:t>
            </a:r>
            <a:r>
              <a:rPr lang="en-US" altLang="zh-CN" dirty="0" err="1"/>
              <a:t>HashMap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只是</a:t>
            </a:r>
            <a:r>
              <a:rPr lang="en-US" altLang="zh-CN" dirty="0"/>
              <a:t>Key</a:t>
            </a:r>
            <a:r>
              <a:rPr lang="zh-CN" altLang="en-US" dirty="0"/>
              <a:t>写死而已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而如第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题所述：</a:t>
            </a:r>
            <a:r>
              <a:rPr lang="zh-CN" altLang="en-US" dirty="0"/>
              <a:t>判断元素是否</a:t>
            </a:r>
            <a:r>
              <a:rPr lang="zh-CN" altLang="en-US" dirty="0" smtClean="0"/>
              <a:t>重复，是通过</a:t>
            </a:r>
            <a:r>
              <a:rPr lang="zh-CN" altLang="en-US" dirty="0"/>
              <a:t>元素的</a:t>
            </a:r>
            <a:r>
              <a:rPr lang="en-US" altLang="zh-CN" dirty="0"/>
              <a:t>equals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所以自定义元素，必须实现</a:t>
            </a:r>
            <a:r>
              <a:rPr lang="en-US" altLang="zh-CN" dirty="0"/>
              <a:t>equals</a:t>
            </a:r>
            <a:r>
              <a:rPr lang="zh-CN" altLang="en-US" dirty="0"/>
              <a:t>方法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3522" y="2424025"/>
            <a:ext cx="3857143" cy="3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596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题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74158" y="2849525"/>
            <a:ext cx="621997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TreeSet</a:t>
            </a:r>
            <a:r>
              <a:rPr lang="zh-CN" altLang="en-US" dirty="0" smtClean="0"/>
              <a:t>的实现是红黑树，父类的父类是</a:t>
            </a:r>
            <a:r>
              <a:rPr lang="en-US" altLang="zh-CN" dirty="0" err="1" smtClean="0"/>
              <a:t>SortedSet</a:t>
            </a:r>
            <a:r>
              <a:rPr lang="zh-CN" altLang="en-US" dirty="0" smtClean="0"/>
              <a:t>，是需要</a:t>
            </a:r>
            <a:endParaRPr lang="en-US" altLang="zh-CN" dirty="0" smtClean="0"/>
          </a:p>
          <a:p>
            <a:r>
              <a:rPr lang="zh-CN" altLang="en-US" dirty="0" smtClean="0"/>
              <a:t>对元素排序的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所以添加的元素必须是可以比较大小的，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所以必须实现方法</a:t>
            </a:r>
            <a:r>
              <a:rPr lang="en-US" altLang="zh-CN" dirty="0"/>
              <a:t> compare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和</a:t>
            </a:r>
            <a:r>
              <a:rPr lang="en-US" altLang="zh-CN" dirty="0" err="1" smtClean="0"/>
              <a:t>HashSet</a:t>
            </a:r>
            <a:r>
              <a:rPr lang="zh-CN" altLang="en-US" dirty="0" smtClean="0"/>
              <a:t>一样，他的底层也是</a:t>
            </a:r>
            <a:r>
              <a:rPr lang="en-US" altLang="zh-CN" dirty="0" smtClean="0"/>
              <a:t>Map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71954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离子会议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离子会议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会议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1165</TotalTime>
  <Words>888</Words>
  <Application>Microsoft Office PowerPoint</Application>
  <PresentationFormat>宽屏</PresentationFormat>
  <Paragraphs>130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宋体</vt:lpstr>
      <vt:lpstr>Arial</vt:lpstr>
      <vt:lpstr>Century Gothic</vt:lpstr>
      <vt:lpstr>Wingdings 3</vt:lpstr>
      <vt:lpstr>离子会议室</vt:lpstr>
      <vt:lpstr>第三课作业</vt:lpstr>
      <vt:lpstr>第1题</vt:lpstr>
      <vt:lpstr>第2题</vt:lpstr>
      <vt:lpstr>第3题</vt:lpstr>
      <vt:lpstr>第4题</vt:lpstr>
      <vt:lpstr>第5题</vt:lpstr>
      <vt:lpstr>第6题</vt:lpstr>
      <vt:lpstr>第7题</vt:lpstr>
      <vt:lpstr>第8题</vt:lpstr>
      <vt:lpstr>第9题</vt:lpstr>
      <vt:lpstr>PowerPoint 演示文稿</vt:lpstr>
      <vt:lpstr>PowerPoint 演示文稿</vt:lpstr>
      <vt:lpstr>PowerPoint 演示文稿</vt:lpstr>
      <vt:lpstr>PowerPoint 演示文稿</vt:lpstr>
      <vt:lpstr>第10题</vt:lpstr>
      <vt:lpstr>附加题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第一课作业</dc:title>
  <dc:creator>Administrator</dc:creator>
  <cp:lastModifiedBy>Administrator</cp:lastModifiedBy>
  <cp:revision>175</cp:revision>
  <dcterms:created xsi:type="dcterms:W3CDTF">2017-11-19T02:34:58Z</dcterms:created>
  <dcterms:modified xsi:type="dcterms:W3CDTF">2017-12-24T14:11:30Z</dcterms:modified>
</cp:coreProperties>
</file>