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85" r:id="rId5"/>
    <p:sldId id="260" r:id="rId6"/>
    <p:sldId id="287" r:id="rId7"/>
    <p:sldId id="288" r:id="rId8"/>
    <p:sldId id="302" r:id="rId9"/>
    <p:sldId id="303" r:id="rId10"/>
    <p:sldId id="289" r:id="rId11"/>
    <p:sldId id="290" r:id="rId12"/>
    <p:sldId id="286" r:id="rId13"/>
    <p:sldId id="294" r:id="rId14"/>
    <p:sldId id="306" r:id="rId15"/>
    <p:sldId id="307" r:id="rId16"/>
    <p:sldId id="308" r:id="rId17"/>
    <p:sldId id="304" r:id="rId18"/>
    <p:sldId id="295" r:id="rId19"/>
    <p:sldId id="305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3" y="698304"/>
            <a:ext cx="6466667" cy="53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266" y="2163629"/>
            <a:ext cx="2857143" cy="6571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000" y="19603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数组和</a:t>
            </a:r>
            <a:r>
              <a:rPr lang="en-US" altLang="zh-CN" dirty="0"/>
              <a:t>List</a:t>
            </a:r>
            <a:r>
              <a:rPr lang="zh-CN" altLang="en-US" dirty="0"/>
              <a:t>比较调研</a:t>
            </a:r>
            <a:r>
              <a:rPr lang="en-US" altLang="zh-CN" dirty="0"/>
              <a:t>(</a:t>
            </a:r>
            <a:r>
              <a:rPr lang="zh-CN" altLang="en-US" dirty="0"/>
              <a:t>非本题的内容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25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7" y="1043693"/>
            <a:ext cx="4771429" cy="305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000" y="19603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数组和</a:t>
            </a:r>
            <a:r>
              <a:rPr lang="en-US" altLang="zh-CN" dirty="0"/>
              <a:t>List</a:t>
            </a:r>
            <a:r>
              <a:rPr lang="zh-CN" altLang="en-US" dirty="0"/>
              <a:t>比较</a:t>
            </a:r>
            <a:r>
              <a:rPr lang="zh-CN" altLang="en-US" dirty="0" smtClean="0"/>
              <a:t>调研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</a:t>
            </a:r>
            <a:r>
              <a:rPr lang="zh-CN" altLang="en-US" dirty="0" smtClean="0"/>
              <a:t>本题的内容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6" y="4343693"/>
            <a:ext cx="1685714" cy="4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763" y="4351188"/>
            <a:ext cx="1514286" cy="3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833" y="5041373"/>
            <a:ext cx="4328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虽然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做了自动扩容和数组拷贝，</a:t>
            </a:r>
            <a:endParaRPr lang="en-US" altLang="zh-CN" dirty="0" smtClean="0"/>
          </a:p>
          <a:p>
            <a:r>
              <a:rPr lang="zh-CN" altLang="en-US" dirty="0" smtClean="0"/>
              <a:t>但比起寻址，效率还是更高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 smtClean="0"/>
              <a:t>大数据的使用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，初始化优于数组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121" y="1043693"/>
            <a:ext cx="3704762" cy="4276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42952" y="531988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但流式运算，时间更短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36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7594" y="28168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09" y="2378923"/>
            <a:ext cx="926666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2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15" y="67524"/>
            <a:ext cx="1914286" cy="67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00" y="1719526"/>
            <a:ext cx="2447619" cy="29333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4556" y="36198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02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2" y="980616"/>
            <a:ext cx="5895238" cy="5028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4556" y="361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335" y="2420304"/>
            <a:ext cx="2142857" cy="8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23335" y="1815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89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556" y="361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30427" y="48928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6" y="1052911"/>
            <a:ext cx="7695238" cy="43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43" y="5516967"/>
            <a:ext cx="4104762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7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556" y="361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23335" y="1815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6" y="887875"/>
            <a:ext cx="6952381" cy="3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58" y="2299830"/>
            <a:ext cx="306666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0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556" y="361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6286" y="5078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6" y="803382"/>
            <a:ext cx="6285714" cy="5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71" y="5656399"/>
            <a:ext cx="5304762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556" y="3619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第五题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23335" y="1815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6" y="731317"/>
            <a:ext cx="5609524" cy="56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98" y="2451168"/>
            <a:ext cx="2933333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9972" y="2923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代码之前已贴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26" y="4000339"/>
            <a:ext cx="6266667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7121" y="2589211"/>
            <a:ext cx="8751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Collection</a:t>
            </a:r>
            <a:r>
              <a:rPr lang="zh-CN" altLang="en-US" dirty="0"/>
              <a:t>是关于静止的数据结构，而</a:t>
            </a:r>
            <a:r>
              <a:rPr lang="en-US" altLang="zh-CN" dirty="0"/>
              <a:t>Stream</a:t>
            </a:r>
            <a:r>
              <a:rPr lang="zh-CN" altLang="en-US" dirty="0"/>
              <a:t>是有关动词算法和计算的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前者</a:t>
            </a:r>
            <a:r>
              <a:rPr lang="zh-CN" altLang="en-US" dirty="0"/>
              <a:t>是主要面向内存，存储在内存中，后者主要是面向</a:t>
            </a:r>
            <a:r>
              <a:rPr lang="en-US" altLang="zh-CN" dirty="0"/>
              <a:t>CPU</a:t>
            </a:r>
            <a:r>
              <a:rPr lang="zh-CN" altLang="en-US" dirty="0"/>
              <a:t>，通过</a:t>
            </a:r>
            <a:r>
              <a:rPr lang="en-US" altLang="zh-CN" dirty="0"/>
              <a:t>CPU</a:t>
            </a:r>
            <a:r>
              <a:rPr lang="zh-CN" altLang="en-US" dirty="0"/>
              <a:t>实现计算的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Collection</a:t>
            </a:r>
            <a:r>
              <a:rPr lang="zh-CN" altLang="en-US" dirty="0" smtClean="0"/>
              <a:t>可以转化成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进行运算</a:t>
            </a:r>
            <a:endParaRPr lang="en-US" altLang="zh-CN" dirty="0" smtClean="0"/>
          </a:p>
          <a:p>
            <a:r>
              <a:rPr lang="en-US" altLang="zh-CN" dirty="0" smtClean="0"/>
              <a:t>Stream</a:t>
            </a:r>
            <a:r>
              <a:rPr lang="zh-CN" altLang="en-US" dirty="0" smtClean="0"/>
              <a:t>可以运算后可以构造出</a:t>
            </a:r>
            <a:r>
              <a:rPr lang="en-US" altLang="zh-CN" dirty="0" smtClean="0"/>
              <a:t>Collection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1" y="469349"/>
            <a:ext cx="6704762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9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2" y="509073"/>
            <a:ext cx="5342857" cy="41428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5512" y="56925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结论：自定义</a:t>
            </a:r>
            <a:r>
              <a:rPr lang="en-US" altLang="zh-CN" dirty="0"/>
              <a:t>collector</a:t>
            </a:r>
            <a:r>
              <a:rPr lang="zh-CN" altLang="en-US" dirty="0"/>
              <a:t>可以避免一些无谓的内存空间</a:t>
            </a:r>
            <a:endParaRPr lang="en-US" altLang="zh-CN" dirty="0"/>
          </a:p>
          <a:p>
            <a:r>
              <a:rPr lang="zh-CN" altLang="en-US" dirty="0"/>
              <a:t>消耗和运算，大数据处理优选方案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1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84" y="2768517"/>
            <a:ext cx="5600000" cy="28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095" y="2482803"/>
            <a:ext cx="1085714" cy="33809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14331" y="24828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9131" y="600840"/>
            <a:ext cx="114024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结果分析：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题目的每个字符输出了是因为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里面做了一次，在后续的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又执行了一次。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也由题目可得知，</a:t>
            </a:r>
            <a:r>
              <a:rPr lang="en-US" altLang="zh-CN" dirty="0"/>
              <a:t> filter </a:t>
            </a:r>
            <a:r>
              <a:rPr lang="zh-CN" altLang="en-US" dirty="0" smtClean="0"/>
              <a:t>每产生一个，就会在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立即迭代一个。</a:t>
            </a:r>
            <a:r>
              <a:rPr lang="en-US" altLang="zh-CN" dirty="0"/>
              <a:t> 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并不是等</a:t>
            </a:r>
            <a:r>
              <a:rPr lang="en-US" altLang="zh-CN" dirty="0"/>
              <a:t>filter </a:t>
            </a:r>
            <a:r>
              <a:rPr lang="zh-CN" altLang="en-US" dirty="0" smtClean="0"/>
              <a:t>全部做完才执行。</a:t>
            </a:r>
            <a:endParaRPr lang="en-US" altLang="zh-CN" dirty="0" smtClean="0"/>
          </a:p>
          <a:p>
            <a:r>
              <a:rPr lang="zh-CN" altLang="en-US" dirty="0" smtClean="0"/>
              <a:t>而是每</a:t>
            </a:r>
            <a:r>
              <a:rPr lang="en-US" altLang="zh-CN" dirty="0"/>
              <a:t>filter </a:t>
            </a:r>
            <a:r>
              <a:rPr lang="zh-CN" altLang="en-US" dirty="0" smtClean="0"/>
              <a:t>得到一个，就执行后面的逻辑一个。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另外，从对比实验看出，</a:t>
            </a:r>
            <a:r>
              <a:rPr lang="en-US" altLang="zh-CN" dirty="0"/>
              <a:t> filter </a:t>
            </a:r>
            <a:r>
              <a:rPr lang="zh-CN" altLang="en-US" dirty="0" smtClean="0"/>
              <a:t>如果没有后续的操作，那么他是不会被执行的。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后面不能再做</a:t>
            </a:r>
            <a:r>
              <a:rPr lang="en-US" altLang="zh-CN" dirty="0" err="1"/>
              <a:t>forEach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89" y="4848157"/>
            <a:ext cx="7628571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9355" y="254747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定义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05" y="3414340"/>
            <a:ext cx="2800000" cy="20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268" y="2419103"/>
            <a:ext cx="304761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4463" y="1107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" y="768381"/>
            <a:ext cx="5961905" cy="53047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8764" y="143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63" y="1684969"/>
            <a:ext cx="2676190" cy="723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24462" y="3294830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有些场景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写法未必带来高效率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为何数组反而比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慢？</a:t>
            </a:r>
            <a:endParaRPr lang="en-US" altLang="zh-CN" dirty="0" smtClean="0"/>
          </a:p>
          <a:p>
            <a:r>
              <a:rPr lang="zh-CN" altLang="en-US" dirty="0" smtClean="0"/>
              <a:t>数组先分配不是会缓存友好性会更快吗？</a:t>
            </a:r>
            <a:endParaRPr lang="en-US" altLang="zh-CN" dirty="0" smtClean="0"/>
          </a:p>
          <a:p>
            <a:r>
              <a:rPr lang="zh-CN" altLang="en-US" dirty="0" smtClean="0"/>
              <a:t>其实，问题在于他每次赋值的寻址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后面将有调研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515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63" y="1191911"/>
            <a:ext cx="5028571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3" y="585901"/>
            <a:ext cx="6247619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0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70" y="542763"/>
            <a:ext cx="5523809" cy="565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65651" y="2050916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并行流运算并未换来更高的速度，也许是线程切</a:t>
            </a:r>
            <a:endParaRPr lang="en-US" altLang="zh-CN" dirty="0" smtClean="0"/>
          </a:p>
          <a:p>
            <a:r>
              <a:rPr lang="zh-CN" altLang="en-US" dirty="0" smtClean="0"/>
              <a:t>换影响了速度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collector</a:t>
            </a:r>
            <a:r>
              <a:rPr lang="zh-CN" altLang="en-US" dirty="0" smtClean="0"/>
              <a:t>可以避免一些无谓的内存空间</a:t>
            </a:r>
            <a:endParaRPr lang="en-US" altLang="zh-CN" dirty="0" smtClean="0"/>
          </a:p>
          <a:p>
            <a:r>
              <a:rPr lang="zh-CN" altLang="en-US" dirty="0" smtClean="0"/>
              <a:t>消耗和运算，大数据处理优选方案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595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2106</TotalTime>
  <Words>387</Words>
  <Application>Microsoft Office PowerPoint</Application>
  <PresentationFormat>宽屏</PresentationFormat>
  <Paragraphs>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Century Gothic</vt:lpstr>
      <vt:lpstr>Wingdings 3</vt:lpstr>
      <vt:lpstr>离子会议室</vt:lpstr>
      <vt:lpstr>第四课作业</vt:lpstr>
      <vt:lpstr>第1题</vt:lpstr>
      <vt:lpstr>第2题</vt:lpstr>
      <vt:lpstr>PowerPoint 演示文稿</vt:lpstr>
      <vt:lpstr>第3题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第5题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224</cp:revision>
  <dcterms:created xsi:type="dcterms:W3CDTF">2017-11-19T02:34:58Z</dcterms:created>
  <dcterms:modified xsi:type="dcterms:W3CDTF">2018-03-28T14:55:54Z</dcterms:modified>
</cp:coreProperties>
</file>